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77" r:id="rId4"/>
    <p:sldId id="268" r:id="rId5"/>
    <p:sldId id="258" r:id="rId6"/>
    <p:sldId id="259" r:id="rId7"/>
    <p:sldId id="260" r:id="rId8"/>
    <p:sldId id="261" r:id="rId9"/>
    <p:sldId id="278" r:id="rId10"/>
    <p:sldId id="284" r:id="rId11"/>
    <p:sldId id="281" r:id="rId12"/>
  </p:sldIdLst>
  <p:sldSz cx="9144000" cy="5143500" type="screen16x9"/>
  <p:notesSz cx="6858000" cy="9144000"/>
  <p:embeddedFontLst>
    <p:embeddedFont>
      <p:font typeface="굴림" panose="020B0600000101010101" pitchFamily="34" charset="-127"/>
      <p:regular r:id="rId14"/>
    </p:embeddedFont>
    <p:embeddedFont>
      <p:font typeface="Open Sans Light" panose="020B0604020202020204" charset="0"/>
      <p:regular r:id="rId15"/>
      <p:bold r:id="rId16"/>
      <p:italic r:id="rId17"/>
      <p:boldItalic r:id="rId18"/>
    </p:embeddedFont>
    <p:embeddedFont>
      <p:font typeface="Catamaran Light" panose="020B0604020202020204" charset="0"/>
      <p:regular r:id="rId19"/>
      <p:bold r:id="rId20"/>
    </p:embeddedFont>
    <p:embeddedFont>
      <p:font typeface="Catamaran ExtraLight" panose="020B0604020202020204" charset="0"/>
      <p:regular r:id="rId21"/>
      <p:bold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Staatliches" panose="020B0604020202020204" charset="0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Catamaran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B1F04D2-A111-4D6E-8C26-4194C0A5DE6A}">
  <a:tblStyle styleId="{7B1F04D2-A111-4D6E-8C26-4194C0A5DE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011" y="-8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4035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8887c4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8887c4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6570dc92a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6570dc92a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7079c982a6_0_27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7079c982a6_0_27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fad36b0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fad36b0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7079c982a6_0_27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7079c982a6_0_27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079c982a6_0_27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7079c982a6_0_27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1.Amazon</a:t>
            </a:r>
            <a:r>
              <a:rPr lang="en-US" altLang="ko-KR" sz="1100" b="0" i="1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reported a 29% sales increase to $12.83 billion during its second fiscal quarter, up from $9.9 billion during the same time last year. (in 2018)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1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Roboto Condensed"/>
                <a:cs typeface="Arial"/>
                <a:sym typeface="Arial"/>
              </a:rPr>
              <a:t> </a:t>
            </a:r>
            <a:r>
              <a:rPr lang="en-US" altLang="ko-KR" b="1" dirty="0" smtClean="0">
                <a:latin typeface="Roboto Condensed"/>
                <a:ea typeface="Roboto Condensed"/>
                <a:cs typeface="Roboto Condensed"/>
              </a:rPr>
              <a:t>How much is New product?</a:t>
            </a:r>
            <a:r>
              <a:rPr lang="en-US" altLang="ko-KR" b="1" baseline="0" dirty="0" smtClean="0">
                <a:latin typeface="Roboto Condensed"/>
                <a:ea typeface="Roboto Condensed"/>
                <a:cs typeface="Roboto Condensed"/>
              </a:rPr>
              <a:t> 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conclusion : just upload it and we will save your money and time!!!</a:t>
            </a:r>
            <a:endParaRPr lang="en-US" sz="1100" b="0" i="1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fad36b07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fad36b07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fad36b07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fad36b07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highlight>
                  <a:srgbClr val="FFFFFF"/>
                </a:highlight>
              </a:rPr>
              <a:t>W</a:t>
            </a:r>
            <a:r>
              <a:rPr lang="en" sz="1400" dirty="0" smtClean="0">
                <a:highlight>
                  <a:srgbClr val="FFFFFF"/>
                </a:highlight>
              </a:rPr>
              <a:t>as it easy to guess the price? this </a:t>
            </a:r>
            <a:r>
              <a:rPr lang="en" sz="1400" dirty="0">
                <a:highlight>
                  <a:srgbClr val="FFFFFF"/>
                </a:highlight>
              </a:rPr>
              <a:t>is </a:t>
            </a:r>
            <a:r>
              <a:rPr lang="en" sz="1400" dirty="0" smtClean="0">
                <a:highlight>
                  <a:srgbClr val="FFFFFF"/>
                </a:highlight>
              </a:rPr>
              <a:t>tough</a:t>
            </a:r>
            <a:r>
              <a:rPr lang="en-US" sz="1400" dirty="0" smtClean="0">
                <a:highlight>
                  <a:srgbClr val="FFFFFF"/>
                </a:highlight>
              </a:rPr>
              <a:t>. </a:t>
            </a:r>
            <a:r>
              <a:rPr lang="en-US" sz="1400" dirty="0" err="1" smtClean="0">
                <a:highlight>
                  <a:srgbClr val="FFFFFF"/>
                </a:highlight>
              </a:rPr>
              <a:t>Isnt</a:t>
            </a:r>
            <a:r>
              <a:rPr lang="en-US" sz="1400" dirty="0" smtClean="0">
                <a:highlight>
                  <a:srgbClr val="FFFFFF"/>
                </a:highlight>
              </a:rPr>
              <a:t> it? Does the words description</a:t>
            </a:r>
            <a:r>
              <a:rPr lang="en-US" sz="1400" baseline="0" dirty="0" smtClean="0">
                <a:highlight>
                  <a:srgbClr val="FFFFFF"/>
                </a:highlight>
              </a:rPr>
              <a:t> any mean to you?</a:t>
            </a:r>
            <a:endParaRPr lang="en-US" sz="1400" dirty="0" smtClean="0">
              <a:highlight>
                <a:srgbClr val="FFFFFF"/>
              </a:highlight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None/>
            </a:pPr>
            <a:endParaRPr lang="en-US" altLang="ko-KR" sz="1100" dirty="0" smtClean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079c982a6_0_27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079c982a6_0_27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There</a:t>
            </a:r>
            <a:r>
              <a:rPr lang="en-US" baseline="0" dirty="0" smtClean="0"/>
              <a:t> are many pricing method like break-even or cost plus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. But in this project , I will be using NLP techniques for this.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079c982a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079c982a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570dc92a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570dc92a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8451" y="1505101"/>
            <a:ext cx="7891423" cy="2814175"/>
          </a:xfrm>
          <a:custGeom>
            <a:avLst/>
            <a:gdLst/>
            <a:ahLst/>
            <a:cxnLst/>
            <a:rect l="l" t="t" r="r" b="b"/>
            <a:pathLst>
              <a:path w="93362" h="33294" extrusionOk="0">
                <a:moveTo>
                  <a:pt x="42641" y="0"/>
                </a:moveTo>
                <a:cubicBezTo>
                  <a:pt x="41535" y="0"/>
                  <a:pt x="40275" y="132"/>
                  <a:pt x="38822" y="442"/>
                </a:cubicBezTo>
                <a:cubicBezTo>
                  <a:pt x="31894" y="1925"/>
                  <a:pt x="29010" y="5923"/>
                  <a:pt x="26865" y="5923"/>
                </a:cubicBezTo>
                <a:cubicBezTo>
                  <a:pt x="26310" y="5923"/>
                  <a:pt x="25804" y="5656"/>
                  <a:pt x="25291" y="5008"/>
                </a:cubicBezTo>
                <a:cubicBezTo>
                  <a:pt x="22377" y="1339"/>
                  <a:pt x="19407" y="180"/>
                  <a:pt x="16817" y="180"/>
                </a:cubicBezTo>
                <a:cubicBezTo>
                  <a:pt x="12371" y="180"/>
                  <a:pt x="9045" y="3594"/>
                  <a:pt x="9045" y="3594"/>
                </a:cubicBezTo>
                <a:cubicBezTo>
                  <a:pt x="640" y="9738"/>
                  <a:pt x="0" y="18912"/>
                  <a:pt x="3664" y="24598"/>
                </a:cubicBezTo>
                <a:cubicBezTo>
                  <a:pt x="5227" y="27025"/>
                  <a:pt x="6787" y="27753"/>
                  <a:pt x="8263" y="27753"/>
                </a:cubicBezTo>
                <a:cubicBezTo>
                  <a:pt x="10247" y="27753"/>
                  <a:pt x="12079" y="26437"/>
                  <a:pt x="13560" y="26161"/>
                </a:cubicBezTo>
                <a:cubicBezTo>
                  <a:pt x="13683" y="26139"/>
                  <a:pt x="13790" y="26128"/>
                  <a:pt x="13884" y="26128"/>
                </a:cubicBezTo>
                <a:cubicBezTo>
                  <a:pt x="15780" y="26128"/>
                  <a:pt x="12414" y="30553"/>
                  <a:pt x="19005" y="32818"/>
                </a:cubicBezTo>
                <a:cubicBezTo>
                  <a:pt x="19974" y="33151"/>
                  <a:pt x="20965" y="33294"/>
                  <a:pt x="21961" y="33294"/>
                </a:cubicBezTo>
                <a:cubicBezTo>
                  <a:pt x="28027" y="33294"/>
                  <a:pt x="34299" y="27994"/>
                  <a:pt x="37200" y="27994"/>
                </a:cubicBezTo>
                <a:cubicBezTo>
                  <a:pt x="37224" y="27994"/>
                  <a:pt x="37249" y="27994"/>
                  <a:pt x="37273" y="27995"/>
                </a:cubicBezTo>
                <a:cubicBezTo>
                  <a:pt x="40609" y="28102"/>
                  <a:pt x="39405" y="30753"/>
                  <a:pt x="47471" y="32285"/>
                </a:cubicBezTo>
                <a:cubicBezTo>
                  <a:pt x="49051" y="32585"/>
                  <a:pt x="50463" y="32724"/>
                  <a:pt x="51784" y="32724"/>
                </a:cubicBezTo>
                <a:cubicBezTo>
                  <a:pt x="56262" y="32724"/>
                  <a:pt x="59702" y="31129"/>
                  <a:pt x="65160" y="28816"/>
                </a:cubicBezTo>
                <a:cubicBezTo>
                  <a:pt x="68935" y="27216"/>
                  <a:pt x="70884" y="26634"/>
                  <a:pt x="72312" y="26634"/>
                </a:cubicBezTo>
                <a:cubicBezTo>
                  <a:pt x="74642" y="26634"/>
                  <a:pt x="75586" y="28182"/>
                  <a:pt x="80802" y="29385"/>
                </a:cubicBezTo>
                <a:cubicBezTo>
                  <a:pt x="81265" y="29492"/>
                  <a:pt x="81736" y="29543"/>
                  <a:pt x="82210" y="29543"/>
                </a:cubicBezTo>
                <a:cubicBezTo>
                  <a:pt x="87589" y="29543"/>
                  <a:pt x="93362" y="22944"/>
                  <a:pt x="92333" y="15896"/>
                </a:cubicBezTo>
                <a:cubicBezTo>
                  <a:pt x="91075" y="7265"/>
                  <a:pt x="88641" y="1697"/>
                  <a:pt x="83016" y="549"/>
                </a:cubicBezTo>
                <a:cubicBezTo>
                  <a:pt x="82001" y="341"/>
                  <a:pt x="81093" y="250"/>
                  <a:pt x="80276" y="250"/>
                </a:cubicBezTo>
                <a:cubicBezTo>
                  <a:pt x="74209" y="250"/>
                  <a:pt x="73152" y="5292"/>
                  <a:pt x="70454" y="5292"/>
                </a:cubicBezTo>
                <a:cubicBezTo>
                  <a:pt x="69706" y="5292"/>
                  <a:pt x="68832" y="4904"/>
                  <a:pt x="67690" y="3914"/>
                </a:cubicBezTo>
                <a:cubicBezTo>
                  <a:pt x="65485" y="2002"/>
                  <a:pt x="63540" y="1358"/>
                  <a:pt x="61794" y="1358"/>
                </a:cubicBezTo>
                <a:cubicBezTo>
                  <a:pt x="58186" y="1358"/>
                  <a:pt x="55424" y="4109"/>
                  <a:pt x="52954" y="4109"/>
                </a:cubicBezTo>
                <a:cubicBezTo>
                  <a:pt x="52598" y="4109"/>
                  <a:pt x="52248" y="4052"/>
                  <a:pt x="51902" y="3921"/>
                </a:cubicBezTo>
                <a:cubicBezTo>
                  <a:pt x="49699" y="3085"/>
                  <a:pt x="47992" y="0"/>
                  <a:pt x="42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900" y="1177775"/>
            <a:ext cx="8707500" cy="17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62000" y="802475"/>
            <a:ext cx="40200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BLANK_1_1_1">
    <p:bg>
      <p:bgPr>
        <a:solidFill>
          <a:schemeClr val="accen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ctrTitle" idx="2"/>
          </p:nvPr>
        </p:nvSpPr>
        <p:spPr>
          <a:xfrm>
            <a:off x="2657213" y="3427437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1698713" y="3938249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ctrTitle" idx="3"/>
          </p:nvPr>
        </p:nvSpPr>
        <p:spPr>
          <a:xfrm>
            <a:off x="2657213" y="1550463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4"/>
          </p:nvPr>
        </p:nvSpPr>
        <p:spPr>
          <a:xfrm>
            <a:off x="1698713" y="2067237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5"/>
          </p:nvPr>
        </p:nvSpPr>
        <p:spPr>
          <a:xfrm>
            <a:off x="5322488" y="3427437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6"/>
          </p:nvPr>
        </p:nvSpPr>
        <p:spPr>
          <a:xfrm>
            <a:off x="5322488" y="3938249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 idx="7"/>
          </p:nvPr>
        </p:nvSpPr>
        <p:spPr>
          <a:xfrm>
            <a:off x="5322488" y="1586938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8"/>
          </p:nvPr>
        </p:nvSpPr>
        <p:spPr>
          <a:xfrm>
            <a:off x="5322488" y="2067237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">
    <p:bg>
      <p:bgPr>
        <a:solidFill>
          <a:schemeClr val="accen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ctrTitle" idx="2"/>
          </p:nvPr>
        </p:nvSpPr>
        <p:spPr>
          <a:xfrm>
            <a:off x="1199300" y="3535350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760963" y="4175467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ctrTitle" idx="3"/>
          </p:nvPr>
        </p:nvSpPr>
        <p:spPr>
          <a:xfrm>
            <a:off x="1199300" y="1658375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4"/>
          </p:nvPr>
        </p:nvSpPr>
        <p:spPr>
          <a:xfrm>
            <a:off x="760963" y="2143374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ctrTitle" idx="5"/>
          </p:nvPr>
        </p:nvSpPr>
        <p:spPr>
          <a:xfrm>
            <a:off x="3989850" y="3535350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6"/>
          </p:nvPr>
        </p:nvSpPr>
        <p:spPr>
          <a:xfrm>
            <a:off x="3510600" y="4175467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ctrTitle" idx="7"/>
          </p:nvPr>
        </p:nvSpPr>
        <p:spPr>
          <a:xfrm>
            <a:off x="3989850" y="1658375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8"/>
          </p:nvPr>
        </p:nvSpPr>
        <p:spPr>
          <a:xfrm>
            <a:off x="3510600" y="2143374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 idx="9"/>
          </p:nvPr>
        </p:nvSpPr>
        <p:spPr>
          <a:xfrm>
            <a:off x="6698650" y="3535349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3"/>
          </p:nvPr>
        </p:nvSpPr>
        <p:spPr>
          <a:xfrm>
            <a:off x="6260238" y="4175467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14"/>
          </p:nvPr>
        </p:nvSpPr>
        <p:spPr>
          <a:xfrm>
            <a:off x="6698650" y="1658375"/>
            <a:ext cx="11643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5"/>
          </p:nvPr>
        </p:nvSpPr>
        <p:spPr>
          <a:xfrm>
            <a:off x="6260238" y="2143374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BLANK_1_1_1_1_1_1">
    <p:bg>
      <p:bgPr>
        <a:solidFill>
          <a:schemeClr val="accen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3307025" y="1062229"/>
            <a:ext cx="7688127" cy="3421874"/>
          </a:xfrm>
          <a:custGeom>
            <a:avLst/>
            <a:gdLst/>
            <a:ahLst/>
            <a:cxnLst/>
            <a:rect l="l" t="t" r="r" b="b"/>
            <a:pathLst>
              <a:path w="93362" h="33294" extrusionOk="0">
                <a:moveTo>
                  <a:pt x="42641" y="0"/>
                </a:moveTo>
                <a:cubicBezTo>
                  <a:pt x="41535" y="0"/>
                  <a:pt x="40275" y="132"/>
                  <a:pt x="38822" y="442"/>
                </a:cubicBezTo>
                <a:cubicBezTo>
                  <a:pt x="31894" y="1925"/>
                  <a:pt x="29010" y="5923"/>
                  <a:pt x="26865" y="5923"/>
                </a:cubicBezTo>
                <a:cubicBezTo>
                  <a:pt x="26310" y="5923"/>
                  <a:pt x="25804" y="5656"/>
                  <a:pt x="25291" y="5008"/>
                </a:cubicBezTo>
                <a:cubicBezTo>
                  <a:pt x="22377" y="1339"/>
                  <a:pt x="19407" y="180"/>
                  <a:pt x="16817" y="180"/>
                </a:cubicBezTo>
                <a:cubicBezTo>
                  <a:pt x="12371" y="180"/>
                  <a:pt x="9045" y="3594"/>
                  <a:pt x="9045" y="3594"/>
                </a:cubicBezTo>
                <a:cubicBezTo>
                  <a:pt x="640" y="9738"/>
                  <a:pt x="0" y="18912"/>
                  <a:pt x="3664" y="24598"/>
                </a:cubicBezTo>
                <a:cubicBezTo>
                  <a:pt x="5227" y="27025"/>
                  <a:pt x="6787" y="27753"/>
                  <a:pt x="8263" y="27753"/>
                </a:cubicBezTo>
                <a:cubicBezTo>
                  <a:pt x="10247" y="27753"/>
                  <a:pt x="12079" y="26437"/>
                  <a:pt x="13560" y="26161"/>
                </a:cubicBezTo>
                <a:cubicBezTo>
                  <a:pt x="13683" y="26139"/>
                  <a:pt x="13790" y="26128"/>
                  <a:pt x="13884" y="26128"/>
                </a:cubicBezTo>
                <a:cubicBezTo>
                  <a:pt x="15780" y="26128"/>
                  <a:pt x="12414" y="30553"/>
                  <a:pt x="19005" y="32818"/>
                </a:cubicBezTo>
                <a:cubicBezTo>
                  <a:pt x="19974" y="33151"/>
                  <a:pt x="20965" y="33294"/>
                  <a:pt x="21961" y="33294"/>
                </a:cubicBezTo>
                <a:cubicBezTo>
                  <a:pt x="28027" y="33294"/>
                  <a:pt x="34299" y="27994"/>
                  <a:pt x="37200" y="27994"/>
                </a:cubicBezTo>
                <a:cubicBezTo>
                  <a:pt x="37224" y="27994"/>
                  <a:pt x="37249" y="27994"/>
                  <a:pt x="37273" y="27995"/>
                </a:cubicBezTo>
                <a:cubicBezTo>
                  <a:pt x="40609" y="28102"/>
                  <a:pt x="39405" y="30753"/>
                  <a:pt x="47471" y="32285"/>
                </a:cubicBezTo>
                <a:cubicBezTo>
                  <a:pt x="49051" y="32585"/>
                  <a:pt x="50463" y="32724"/>
                  <a:pt x="51784" y="32724"/>
                </a:cubicBezTo>
                <a:cubicBezTo>
                  <a:pt x="56262" y="32724"/>
                  <a:pt x="59702" y="31129"/>
                  <a:pt x="65160" y="28816"/>
                </a:cubicBezTo>
                <a:cubicBezTo>
                  <a:pt x="68935" y="27216"/>
                  <a:pt x="70884" y="26634"/>
                  <a:pt x="72312" y="26634"/>
                </a:cubicBezTo>
                <a:cubicBezTo>
                  <a:pt x="74642" y="26634"/>
                  <a:pt x="75586" y="28182"/>
                  <a:pt x="80802" y="29385"/>
                </a:cubicBezTo>
                <a:cubicBezTo>
                  <a:pt x="81265" y="29492"/>
                  <a:pt x="81736" y="29543"/>
                  <a:pt x="82210" y="29543"/>
                </a:cubicBezTo>
                <a:cubicBezTo>
                  <a:pt x="87589" y="29543"/>
                  <a:pt x="93362" y="22944"/>
                  <a:pt x="92333" y="15896"/>
                </a:cubicBezTo>
                <a:cubicBezTo>
                  <a:pt x="91075" y="7265"/>
                  <a:pt x="88641" y="1697"/>
                  <a:pt x="83016" y="549"/>
                </a:cubicBezTo>
                <a:cubicBezTo>
                  <a:pt x="82001" y="341"/>
                  <a:pt x="81093" y="250"/>
                  <a:pt x="80276" y="250"/>
                </a:cubicBezTo>
                <a:cubicBezTo>
                  <a:pt x="74209" y="250"/>
                  <a:pt x="73152" y="5292"/>
                  <a:pt x="70454" y="5292"/>
                </a:cubicBezTo>
                <a:cubicBezTo>
                  <a:pt x="69706" y="5292"/>
                  <a:pt x="68832" y="4904"/>
                  <a:pt x="67690" y="3914"/>
                </a:cubicBezTo>
                <a:cubicBezTo>
                  <a:pt x="65485" y="2002"/>
                  <a:pt x="63540" y="1358"/>
                  <a:pt x="61794" y="1358"/>
                </a:cubicBezTo>
                <a:cubicBezTo>
                  <a:pt x="58186" y="1358"/>
                  <a:pt x="55424" y="4109"/>
                  <a:pt x="52954" y="4109"/>
                </a:cubicBezTo>
                <a:cubicBezTo>
                  <a:pt x="52598" y="4109"/>
                  <a:pt x="52248" y="4052"/>
                  <a:pt x="51902" y="3921"/>
                </a:cubicBezTo>
                <a:cubicBezTo>
                  <a:pt x="49699" y="3085"/>
                  <a:pt x="47992" y="0"/>
                  <a:pt x="42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 flipH="1">
            <a:off x="714475" y="632747"/>
            <a:ext cx="2894400" cy="9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 flipH="1">
            <a:off x="714475" y="1748075"/>
            <a:ext cx="28461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714475" y="3023650"/>
            <a:ext cx="2995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n" sz="900"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,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100" y="1082001"/>
            <a:ext cx="778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Josefin Slab SemiBol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461635" y="395375"/>
            <a:ext cx="4838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2"/>
          </p:nvPr>
        </p:nvSpPr>
        <p:spPr>
          <a:xfrm>
            <a:off x="1347175" y="2459825"/>
            <a:ext cx="22257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60975" y="3502475"/>
            <a:ext cx="3398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 idx="3"/>
          </p:nvPr>
        </p:nvSpPr>
        <p:spPr>
          <a:xfrm>
            <a:off x="5571150" y="2459820"/>
            <a:ext cx="22257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984950" y="3502475"/>
            <a:ext cx="3398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 flipH="1">
            <a:off x="5115098" y="1059352"/>
            <a:ext cx="3708159" cy="3245145"/>
          </a:xfrm>
          <a:custGeom>
            <a:avLst/>
            <a:gdLst/>
            <a:ahLst/>
            <a:cxnLst/>
            <a:rect l="l" t="t" r="r" b="b"/>
            <a:pathLst>
              <a:path w="89824" h="78613" extrusionOk="0">
                <a:moveTo>
                  <a:pt x="33875" y="0"/>
                </a:moveTo>
                <a:cubicBezTo>
                  <a:pt x="26186" y="0"/>
                  <a:pt x="16641" y="8485"/>
                  <a:pt x="16641" y="8485"/>
                </a:cubicBezTo>
                <a:cubicBezTo>
                  <a:pt x="16641" y="8485"/>
                  <a:pt x="7406" y="15780"/>
                  <a:pt x="5783" y="21000"/>
                </a:cubicBezTo>
                <a:cubicBezTo>
                  <a:pt x="3505" y="28309"/>
                  <a:pt x="7909" y="28816"/>
                  <a:pt x="11220" y="28816"/>
                </a:cubicBezTo>
                <a:cubicBezTo>
                  <a:pt x="11754" y="28816"/>
                  <a:pt x="12260" y="28803"/>
                  <a:pt x="12705" y="28803"/>
                </a:cubicBezTo>
                <a:cubicBezTo>
                  <a:pt x="13288" y="28803"/>
                  <a:pt x="13766" y="28826"/>
                  <a:pt x="14065" y="28931"/>
                </a:cubicBezTo>
                <a:cubicBezTo>
                  <a:pt x="16005" y="29617"/>
                  <a:pt x="0" y="49658"/>
                  <a:pt x="5391" y="59998"/>
                </a:cubicBezTo>
                <a:cubicBezTo>
                  <a:pt x="7832" y="64678"/>
                  <a:pt x="12158" y="66184"/>
                  <a:pt x="16614" y="66184"/>
                </a:cubicBezTo>
                <a:cubicBezTo>
                  <a:pt x="22001" y="66184"/>
                  <a:pt x="27578" y="63983"/>
                  <a:pt x="30244" y="62529"/>
                </a:cubicBezTo>
                <a:cubicBezTo>
                  <a:pt x="30625" y="62321"/>
                  <a:pt x="30930" y="62225"/>
                  <a:pt x="31174" y="62225"/>
                </a:cubicBezTo>
                <a:cubicBezTo>
                  <a:pt x="34046" y="62225"/>
                  <a:pt x="28323" y="75623"/>
                  <a:pt x="36338" y="78135"/>
                </a:cubicBezTo>
                <a:cubicBezTo>
                  <a:pt x="37390" y="78465"/>
                  <a:pt x="38463" y="78613"/>
                  <a:pt x="39541" y="78613"/>
                </a:cubicBezTo>
                <a:cubicBezTo>
                  <a:pt x="47372" y="78613"/>
                  <a:pt x="55453" y="70810"/>
                  <a:pt x="57655" y="68324"/>
                </a:cubicBezTo>
                <a:cubicBezTo>
                  <a:pt x="59027" y="66774"/>
                  <a:pt x="59953" y="66027"/>
                  <a:pt x="60717" y="66027"/>
                </a:cubicBezTo>
                <a:cubicBezTo>
                  <a:pt x="61857" y="66027"/>
                  <a:pt x="62635" y="67694"/>
                  <a:pt x="63998" y="70840"/>
                </a:cubicBezTo>
                <a:cubicBezTo>
                  <a:pt x="64575" y="72174"/>
                  <a:pt x="65617" y="72745"/>
                  <a:pt x="66946" y="72745"/>
                </a:cubicBezTo>
                <a:cubicBezTo>
                  <a:pt x="72967" y="72745"/>
                  <a:pt x="84897" y="61048"/>
                  <a:pt x="86399" y="55550"/>
                </a:cubicBezTo>
                <a:cubicBezTo>
                  <a:pt x="88236" y="48841"/>
                  <a:pt x="81751" y="49743"/>
                  <a:pt x="80582" y="49584"/>
                </a:cubicBezTo>
                <a:cubicBezTo>
                  <a:pt x="79409" y="49423"/>
                  <a:pt x="89369" y="41709"/>
                  <a:pt x="89685" y="30115"/>
                </a:cubicBezTo>
                <a:cubicBezTo>
                  <a:pt x="89823" y="25060"/>
                  <a:pt x="87261" y="23666"/>
                  <a:pt x="84010" y="23666"/>
                </a:cubicBezTo>
                <a:cubicBezTo>
                  <a:pt x="80008" y="23666"/>
                  <a:pt x="74965" y="25778"/>
                  <a:pt x="72632" y="25778"/>
                </a:cubicBezTo>
                <a:cubicBezTo>
                  <a:pt x="72513" y="25778"/>
                  <a:pt x="72402" y="25772"/>
                  <a:pt x="72298" y="25761"/>
                </a:cubicBezTo>
                <a:cubicBezTo>
                  <a:pt x="68478" y="25342"/>
                  <a:pt x="79604" y="16661"/>
                  <a:pt x="73872" y="7216"/>
                </a:cubicBezTo>
                <a:cubicBezTo>
                  <a:pt x="70807" y="2163"/>
                  <a:pt x="65705" y="58"/>
                  <a:pt x="60299" y="58"/>
                </a:cubicBezTo>
                <a:cubicBezTo>
                  <a:pt x="56154" y="58"/>
                  <a:pt x="51831" y="1295"/>
                  <a:pt x="48107" y="3389"/>
                </a:cubicBezTo>
                <a:cubicBezTo>
                  <a:pt x="44977" y="5150"/>
                  <a:pt x="43022" y="5807"/>
                  <a:pt x="41737" y="5807"/>
                </a:cubicBezTo>
                <a:cubicBezTo>
                  <a:pt x="38368" y="5807"/>
                  <a:pt x="39611" y="1288"/>
                  <a:pt x="36338" y="333"/>
                </a:cubicBezTo>
                <a:cubicBezTo>
                  <a:pt x="35550" y="104"/>
                  <a:pt x="34724" y="0"/>
                  <a:pt x="338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0100" y="2745975"/>
            <a:ext cx="3892200" cy="19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100" y="657250"/>
            <a:ext cx="3892200" cy="19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2">
    <p:bg>
      <p:bgPr>
        <a:solidFill>
          <a:schemeClr val="accent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ctrTitle" idx="2"/>
          </p:nvPr>
        </p:nvSpPr>
        <p:spPr>
          <a:xfrm>
            <a:off x="720100" y="2010775"/>
            <a:ext cx="23382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817000" y="3550100"/>
            <a:ext cx="21444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ctrTitle" idx="3"/>
          </p:nvPr>
        </p:nvSpPr>
        <p:spPr>
          <a:xfrm>
            <a:off x="3358102" y="2010775"/>
            <a:ext cx="23382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4"/>
          </p:nvPr>
        </p:nvSpPr>
        <p:spPr>
          <a:xfrm>
            <a:off x="3455002" y="3550100"/>
            <a:ext cx="21444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ctrTitle" idx="5"/>
          </p:nvPr>
        </p:nvSpPr>
        <p:spPr>
          <a:xfrm>
            <a:off x="6093012" y="2010775"/>
            <a:ext cx="23382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6"/>
          </p:nvPr>
        </p:nvSpPr>
        <p:spPr>
          <a:xfrm>
            <a:off x="6189912" y="3550100"/>
            <a:ext cx="21444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7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F2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5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67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ExtraLight"/>
              <a:buChar char="●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ExtraLight"/>
              <a:buChar char="○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ExtraLight"/>
              <a:buChar char="■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ExtraLight"/>
              <a:buChar char="●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ExtraLight"/>
              <a:buChar char="○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ExtraLight"/>
              <a:buChar char="■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ExtraLight"/>
              <a:buChar char="●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ExtraLight"/>
              <a:buChar char="○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 ExtraLight"/>
              <a:buChar char="■"/>
              <a:defRPr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3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flat-design-black-friday-with-people_576151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flat-design-new-year-background_6189918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flat-sale-landing-page-template_4770111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free-vector/flat-design-cyber-monday-with-people-gifts_5761645.htm/?utm_source=slidesgo_template&amp;utm_medium=referral-link&amp;utm_campaign=sg_resources&amp;utm_content=freepik" TargetMode="External"/><Relationship Id="rId11" Type="http://schemas.openxmlformats.org/officeDocument/2006/relationships/hyperlink" Target="https://www.flaticon.com/packs/shopping-center-2/?utm_source=slidesgo_template&amp;utm_medium=referral-link&amp;utm_campaign=sg_resources&amp;utm_content=flaticon" TargetMode="External"/><Relationship Id="rId5" Type="http://schemas.openxmlformats.org/officeDocument/2006/relationships/hyperlink" Target="https://www.freepik.com/free-vector/flat-design-christmas-background_5765085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photo/close-up-waitress-serving-chocolate-cake-with-whipped-cream_2784202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illustration-concept-with-multiple-languages-conversations_6296247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clothing-store-with-mannequins_4451929.htm/?utm_source=slidesgo_template&amp;utm_medium=referral-link&amp;utm_campaign=sg_resources&amp;utm_content=freepi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2D-rpgvsx0iUX6m_Jrbtzw0nYIGJKWSClwEbqHMDa8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2D-rpgvsx0iUX6m_Jrbtzw0nYIGJKWSClwEbqHMDa8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ctrTitle"/>
          </p:nvPr>
        </p:nvSpPr>
        <p:spPr>
          <a:xfrm>
            <a:off x="225900" y="1177775"/>
            <a:ext cx="8707500" cy="17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MUCH IS IT?</a:t>
            </a:r>
            <a:endParaRPr dirty="0"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1"/>
          </p:nvPr>
        </p:nvSpPr>
        <p:spPr>
          <a:xfrm>
            <a:off x="2569650" y="531475"/>
            <a:ext cx="40200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tamaran"/>
                <a:ea typeface="Catamaran"/>
                <a:cs typeface="Catamaran"/>
                <a:sym typeface="Catamaran"/>
              </a:rPr>
              <a:t>Mercari Price Suggestion</a:t>
            </a:r>
            <a:endParaRPr sz="2800" b="1" dirty="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3941850" y="1339863"/>
            <a:ext cx="1260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28" name="Google Shape;128;p23"/>
          <p:cNvGrpSpPr/>
          <p:nvPr/>
        </p:nvGrpSpPr>
        <p:grpSpPr>
          <a:xfrm>
            <a:off x="1125242" y="2343741"/>
            <a:ext cx="7177583" cy="2409376"/>
            <a:chOff x="1125242" y="2088894"/>
            <a:chExt cx="7177583" cy="2664223"/>
          </a:xfrm>
        </p:grpSpPr>
        <p:grpSp>
          <p:nvGrpSpPr>
            <p:cNvPr id="129" name="Google Shape;129;p23"/>
            <p:cNvGrpSpPr/>
            <p:nvPr/>
          </p:nvGrpSpPr>
          <p:grpSpPr>
            <a:xfrm>
              <a:off x="2196554" y="2111070"/>
              <a:ext cx="2676548" cy="2642047"/>
              <a:chOff x="932600" y="238125"/>
              <a:chExt cx="5306400" cy="5238000"/>
            </a:xfrm>
          </p:grpSpPr>
          <p:sp>
            <p:nvSpPr>
              <p:cNvPr id="130" name="Google Shape;130;p23"/>
              <p:cNvSpPr/>
              <p:nvPr/>
            </p:nvSpPr>
            <p:spPr>
              <a:xfrm>
                <a:off x="2437150" y="238125"/>
                <a:ext cx="1006350" cy="942475"/>
              </a:xfrm>
              <a:custGeom>
                <a:avLst/>
                <a:gdLst/>
                <a:ahLst/>
                <a:cxnLst/>
                <a:rect l="l" t="t" r="r" b="b"/>
                <a:pathLst>
                  <a:path w="40254" h="37699" extrusionOk="0">
                    <a:moveTo>
                      <a:pt x="37430" y="0"/>
                    </a:moveTo>
                    <a:lnTo>
                      <a:pt x="1" y="3177"/>
                    </a:lnTo>
                    <a:lnTo>
                      <a:pt x="2900" y="37698"/>
                    </a:lnTo>
                    <a:lnTo>
                      <a:pt x="40253" y="34045"/>
                    </a:lnTo>
                    <a:lnTo>
                      <a:pt x="37430" y="0"/>
                    </a:lnTo>
                    <a:close/>
                  </a:path>
                </a:pathLst>
              </a:custGeom>
              <a:solidFill>
                <a:srgbClr val="DFC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3"/>
              <p:cNvSpPr/>
              <p:nvPr/>
            </p:nvSpPr>
            <p:spPr>
              <a:xfrm>
                <a:off x="2444875" y="460375"/>
                <a:ext cx="958800" cy="96650"/>
              </a:xfrm>
              <a:custGeom>
                <a:avLst/>
                <a:gdLst/>
                <a:ahLst/>
                <a:cxnLst/>
                <a:rect l="l" t="t" r="r" b="b"/>
                <a:pathLst>
                  <a:path w="38352" h="3866" extrusionOk="0">
                    <a:moveTo>
                      <a:pt x="37888" y="1"/>
                    </a:moveTo>
                    <a:cubicBezTo>
                      <a:pt x="37879" y="1"/>
                      <a:pt x="37869" y="1"/>
                      <a:pt x="37860" y="2"/>
                    </a:cubicBezTo>
                    <a:lnTo>
                      <a:pt x="425" y="2983"/>
                    </a:lnTo>
                    <a:cubicBezTo>
                      <a:pt x="180" y="3002"/>
                      <a:pt x="0" y="3215"/>
                      <a:pt x="19" y="3456"/>
                    </a:cubicBezTo>
                    <a:cubicBezTo>
                      <a:pt x="38" y="3688"/>
                      <a:pt x="229" y="3865"/>
                      <a:pt x="458" y="3865"/>
                    </a:cubicBezTo>
                    <a:cubicBezTo>
                      <a:pt x="470" y="3865"/>
                      <a:pt x="484" y="3865"/>
                      <a:pt x="496" y="3861"/>
                    </a:cubicBezTo>
                    <a:lnTo>
                      <a:pt x="37927" y="880"/>
                    </a:lnTo>
                    <a:cubicBezTo>
                      <a:pt x="38171" y="861"/>
                      <a:pt x="38352" y="652"/>
                      <a:pt x="38333" y="407"/>
                    </a:cubicBezTo>
                    <a:cubicBezTo>
                      <a:pt x="38315" y="173"/>
                      <a:pt x="38111" y="1"/>
                      <a:pt x="37888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3"/>
              <p:cNvSpPr/>
              <p:nvPr/>
            </p:nvSpPr>
            <p:spPr>
              <a:xfrm>
                <a:off x="2704975" y="306650"/>
                <a:ext cx="447975" cy="395025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5801" extrusionOk="0">
                    <a:moveTo>
                      <a:pt x="5490" y="883"/>
                    </a:moveTo>
                    <a:cubicBezTo>
                      <a:pt x="6613" y="883"/>
                      <a:pt x="7909" y="4295"/>
                      <a:pt x="8472" y="6718"/>
                    </a:cubicBezTo>
                    <a:cubicBezTo>
                      <a:pt x="8509" y="6886"/>
                      <a:pt x="8648" y="7018"/>
                      <a:pt x="8821" y="7052"/>
                    </a:cubicBezTo>
                    <a:cubicBezTo>
                      <a:pt x="8847" y="7056"/>
                      <a:pt x="8874" y="7059"/>
                      <a:pt x="8900" y="7059"/>
                    </a:cubicBezTo>
                    <a:cubicBezTo>
                      <a:pt x="9047" y="7059"/>
                      <a:pt x="9181" y="6989"/>
                      <a:pt x="9264" y="6868"/>
                    </a:cubicBezTo>
                    <a:cubicBezTo>
                      <a:pt x="10954" y="4394"/>
                      <a:pt x="13225" y="1723"/>
                      <a:pt x="13950" y="1723"/>
                    </a:cubicBezTo>
                    <a:cubicBezTo>
                      <a:pt x="13954" y="1727"/>
                      <a:pt x="13976" y="1761"/>
                      <a:pt x="13995" y="1832"/>
                    </a:cubicBezTo>
                    <a:cubicBezTo>
                      <a:pt x="14408" y="3218"/>
                      <a:pt x="11310" y="6109"/>
                      <a:pt x="9260" y="7607"/>
                    </a:cubicBezTo>
                    <a:cubicBezTo>
                      <a:pt x="9162" y="7679"/>
                      <a:pt x="9103" y="7784"/>
                      <a:pt x="9084" y="7896"/>
                    </a:cubicBezTo>
                    <a:cubicBezTo>
                      <a:pt x="9080" y="7896"/>
                      <a:pt x="9077" y="7896"/>
                      <a:pt x="9077" y="7893"/>
                    </a:cubicBezTo>
                    <a:cubicBezTo>
                      <a:pt x="7356" y="5861"/>
                      <a:pt x="4803" y="2298"/>
                      <a:pt x="5092" y="1138"/>
                    </a:cubicBezTo>
                    <a:cubicBezTo>
                      <a:pt x="5119" y="1029"/>
                      <a:pt x="5171" y="969"/>
                      <a:pt x="5276" y="928"/>
                    </a:cubicBezTo>
                    <a:cubicBezTo>
                      <a:pt x="5351" y="898"/>
                      <a:pt x="5419" y="883"/>
                      <a:pt x="5490" y="883"/>
                    </a:cubicBezTo>
                    <a:close/>
                    <a:moveTo>
                      <a:pt x="1592" y="4813"/>
                    </a:moveTo>
                    <a:cubicBezTo>
                      <a:pt x="3046" y="4813"/>
                      <a:pt x="5959" y="6706"/>
                      <a:pt x="7668" y="7949"/>
                    </a:cubicBezTo>
                    <a:cubicBezTo>
                      <a:pt x="7540" y="8024"/>
                      <a:pt x="7405" y="8103"/>
                      <a:pt x="7255" y="8189"/>
                    </a:cubicBezTo>
                    <a:cubicBezTo>
                      <a:pt x="7236" y="7998"/>
                      <a:pt x="7094" y="7840"/>
                      <a:pt x="6902" y="7803"/>
                    </a:cubicBezTo>
                    <a:cubicBezTo>
                      <a:pt x="4683" y="7371"/>
                      <a:pt x="1382" y="6338"/>
                      <a:pt x="980" y="5399"/>
                    </a:cubicBezTo>
                    <a:cubicBezTo>
                      <a:pt x="944" y="5309"/>
                      <a:pt x="921" y="5205"/>
                      <a:pt x="1022" y="5043"/>
                    </a:cubicBezTo>
                    <a:cubicBezTo>
                      <a:pt x="1086" y="4945"/>
                      <a:pt x="1214" y="4813"/>
                      <a:pt x="1592" y="4813"/>
                    </a:cubicBezTo>
                    <a:close/>
                    <a:moveTo>
                      <a:pt x="13560" y="8085"/>
                    </a:moveTo>
                    <a:cubicBezTo>
                      <a:pt x="16087" y="8085"/>
                      <a:pt x="16683" y="8603"/>
                      <a:pt x="16822" y="8824"/>
                    </a:cubicBezTo>
                    <a:cubicBezTo>
                      <a:pt x="16863" y="8891"/>
                      <a:pt x="16988" y="9090"/>
                      <a:pt x="16751" y="9572"/>
                    </a:cubicBezTo>
                    <a:cubicBezTo>
                      <a:pt x="16627" y="9827"/>
                      <a:pt x="16270" y="9955"/>
                      <a:pt x="15685" y="9955"/>
                    </a:cubicBezTo>
                    <a:cubicBezTo>
                      <a:pt x="14078" y="9955"/>
                      <a:pt x="11502" y="8955"/>
                      <a:pt x="10060" y="8336"/>
                    </a:cubicBezTo>
                    <a:cubicBezTo>
                      <a:pt x="10770" y="8242"/>
                      <a:pt x="12186" y="8085"/>
                      <a:pt x="13560" y="8085"/>
                    </a:cubicBezTo>
                    <a:close/>
                    <a:moveTo>
                      <a:pt x="6287" y="8730"/>
                    </a:moveTo>
                    <a:lnTo>
                      <a:pt x="6287" y="8730"/>
                    </a:lnTo>
                    <a:cubicBezTo>
                      <a:pt x="4476" y="9718"/>
                      <a:pt x="2039" y="10927"/>
                      <a:pt x="1071" y="10927"/>
                    </a:cubicBezTo>
                    <a:cubicBezTo>
                      <a:pt x="962" y="10927"/>
                      <a:pt x="925" y="10908"/>
                      <a:pt x="925" y="10908"/>
                    </a:cubicBezTo>
                    <a:cubicBezTo>
                      <a:pt x="1199" y="9691"/>
                      <a:pt x="4146" y="8967"/>
                      <a:pt x="6287" y="8730"/>
                    </a:cubicBezTo>
                    <a:close/>
                    <a:moveTo>
                      <a:pt x="9474" y="9364"/>
                    </a:moveTo>
                    <a:lnTo>
                      <a:pt x="9474" y="9364"/>
                    </a:lnTo>
                    <a:cubicBezTo>
                      <a:pt x="11333" y="10938"/>
                      <a:pt x="12966" y="12691"/>
                      <a:pt x="12820" y="13255"/>
                    </a:cubicBezTo>
                    <a:cubicBezTo>
                      <a:pt x="12805" y="13315"/>
                      <a:pt x="12673" y="13374"/>
                      <a:pt x="12482" y="13405"/>
                    </a:cubicBezTo>
                    <a:cubicBezTo>
                      <a:pt x="12404" y="13417"/>
                      <a:pt x="12327" y="13423"/>
                      <a:pt x="12252" y="13423"/>
                    </a:cubicBezTo>
                    <a:cubicBezTo>
                      <a:pt x="10751" y="13423"/>
                      <a:pt x="9896" y="11074"/>
                      <a:pt x="9474" y="9364"/>
                    </a:cubicBezTo>
                    <a:close/>
                    <a:moveTo>
                      <a:pt x="8292" y="8685"/>
                    </a:moveTo>
                    <a:cubicBezTo>
                      <a:pt x="7897" y="11279"/>
                      <a:pt x="6850" y="14918"/>
                      <a:pt x="5427" y="14918"/>
                    </a:cubicBezTo>
                    <a:cubicBezTo>
                      <a:pt x="5231" y="14918"/>
                      <a:pt x="5021" y="14847"/>
                      <a:pt x="4796" y="14712"/>
                    </a:cubicBezTo>
                    <a:cubicBezTo>
                      <a:pt x="4773" y="14696"/>
                      <a:pt x="4736" y="14674"/>
                      <a:pt x="4717" y="14569"/>
                    </a:cubicBezTo>
                    <a:cubicBezTo>
                      <a:pt x="4555" y="13532"/>
                      <a:pt x="6752" y="10506"/>
                      <a:pt x="8292" y="8685"/>
                    </a:cubicBezTo>
                    <a:close/>
                    <a:moveTo>
                      <a:pt x="5490" y="0"/>
                    </a:moveTo>
                    <a:cubicBezTo>
                      <a:pt x="5306" y="0"/>
                      <a:pt x="5126" y="37"/>
                      <a:pt x="4949" y="105"/>
                    </a:cubicBezTo>
                    <a:cubicBezTo>
                      <a:pt x="4578" y="255"/>
                      <a:pt x="4330" y="537"/>
                      <a:pt x="4236" y="924"/>
                    </a:cubicBezTo>
                    <a:cubicBezTo>
                      <a:pt x="3940" y="2118"/>
                      <a:pt x="5287" y="4352"/>
                      <a:pt x="6564" y="6117"/>
                    </a:cubicBezTo>
                    <a:cubicBezTo>
                      <a:pt x="4946" y="5061"/>
                      <a:pt x="2904" y="3931"/>
                      <a:pt x="1592" y="3931"/>
                    </a:cubicBezTo>
                    <a:cubicBezTo>
                      <a:pt x="842" y="3931"/>
                      <a:pt x="466" y="4277"/>
                      <a:pt x="278" y="4570"/>
                    </a:cubicBezTo>
                    <a:cubicBezTo>
                      <a:pt x="38" y="4945"/>
                      <a:pt x="1" y="5354"/>
                      <a:pt x="169" y="5745"/>
                    </a:cubicBezTo>
                    <a:cubicBezTo>
                      <a:pt x="628" y="6819"/>
                      <a:pt x="2727" y="7626"/>
                      <a:pt x="4462" y="8122"/>
                    </a:cubicBezTo>
                    <a:cubicBezTo>
                      <a:pt x="2640" y="8490"/>
                      <a:pt x="388" y="9244"/>
                      <a:pt x="110" y="10735"/>
                    </a:cubicBezTo>
                    <a:cubicBezTo>
                      <a:pt x="38" y="11118"/>
                      <a:pt x="159" y="11359"/>
                      <a:pt x="271" y="11494"/>
                    </a:cubicBezTo>
                    <a:cubicBezTo>
                      <a:pt x="443" y="11704"/>
                      <a:pt x="714" y="11809"/>
                      <a:pt x="1071" y="11809"/>
                    </a:cubicBezTo>
                    <a:cubicBezTo>
                      <a:pt x="2209" y="11809"/>
                      <a:pt x="4597" y="10648"/>
                      <a:pt x="6342" y="9707"/>
                    </a:cubicBezTo>
                    <a:lnTo>
                      <a:pt x="6342" y="9707"/>
                    </a:lnTo>
                    <a:cubicBezTo>
                      <a:pt x="5115" y="11321"/>
                      <a:pt x="3658" y="13532"/>
                      <a:pt x="3845" y="14708"/>
                    </a:cubicBezTo>
                    <a:cubicBezTo>
                      <a:pt x="3898" y="15042"/>
                      <a:pt x="4071" y="15305"/>
                      <a:pt x="4341" y="15470"/>
                    </a:cubicBezTo>
                    <a:cubicBezTo>
                      <a:pt x="4706" y="15688"/>
                      <a:pt x="5070" y="15800"/>
                      <a:pt x="5427" y="15800"/>
                    </a:cubicBezTo>
                    <a:cubicBezTo>
                      <a:pt x="7326" y="15800"/>
                      <a:pt x="8363" y="12669"/>
                      <a:pt x="8858" y="10435"/>
                    </a:cubicBezTo>
                    <a:cubicBezTo>
                      <a:pt x="9399" y="12158"/>
                      <a:pt x="10432" y="14306"/>
                      <a:pt x="12249" y="14306"/>
                    </a:cubicBezTo>
                    <a:cubicBezTo>
                      <a:pt x="12369" y="14306"/>
                      <a:pt x="12489" y="14295"/>
                      <a:pt x="12617" y="14276"/>
                    </a:cubicBezTo>
                    <a:cubicBezTo>
                      <a:pt x="13353" y="14159"/>
                      <a:pt x="13597" y="13776"/>
                      <a:pt x="13676" y="13476"/>
                    </a:cubicBezTo>
                    <a:cubicBezTo>
                      <a:pt x="13916" y="12541"/>
                      <a:pt x="12605" y="11028"/>
                      <a:pt x="11273" y="9778"/>
                    </a:cubicBezTo>
                    <a:lnTo>
                      <a:pt x="11273" y="9778"/>
                    </a:lnTo>
                    <a:cubicBezTo>
                      <a:pt x="12707" y="10315"/>
                      <a:pt x="14427" y="10840"/>
                      <a:pt x="15685" y="10840"/>
                    </a:cubicBezTo>
                    <a:cubicBezTo>
                      <a:pt x="16635" y="10840"/>
                      <a:pt x="17262" y="10544"/>
                      <a:pt x="17547" y="9958"/>
                    </a:cubicBezTo>
                    <a:cubicBezTo>
                      <a:pt x="17919" y="9199"/>
                      <a:pt x="17765" y="8670"/>
                      <a:pt x="17570" y="8359"/>
                    </a:cubicBezTo>
                    <a:cubicBezTo>
                      <a:pt x="17085" y="7581"/>
                      <a:pt x="15775" y="7202"/>
                      <a:pt x="13560" y="7202"/>
                    </a:cubicBezTo>
                    <a:cubicBezTo>
                      <a:pt x="12662" y="7202"/>
                      <a:pt x="11761" y="7266"/>
                      <a:pt x="11032" y="7333"/>
                    </a:cubicBezTo>
                    <a:cubicBezTo>
                      <a:pt x="12718" y="5925"/>
                      <a:pt x="15373" y="3364"/>
                      <a:pt x="14839" y="1577"/>
                    </a:cubicBezTo>
                    <a:cubicBezTo>
                      <a:pt x="14641" y="912"/>
                      <a:pt x="14153" y="841"/>
                      <a:pt x="13950" y="841"/>
                    </a:cubicBezTo>
                    <a:cubicBezTo>
                      <a:pt x="12666" y="841"/>
                      <a:pt x="10323" y="3856"/>
                      <a:pt x="9091" y="5576"/>
                    </a:cubicBezTo>
                    <a:cubicBezTo>
                      <a:pt x="8562" y="3664"/>
                      <a:pt x="7311" y="0"/>
                      <a:pt x="5490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3"/>
              <p:cNvSpPr/>
              <p:nvPr/>
            </p:nvSpPr>
            <p:spPr>
              <a:xfrm>
                <a:off x="2895825" y="266600"/>
                <a:ext cx="87975" cy="88717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487" extrusionOk="0">
                    <a:moveTo>
                      <a:pt x="473" y="0"/>
                    </a:moveTo>
                    <a:cubicBezTo>
                      <a:pt x="457" y="0"/>
                      <a:pt x="441" y="1"/>
                      <a:pt x="424" y="3"/>
                    </a:cubicBezTo>
                    <a:cubicBezTo>
                      <a:pt x="181" y="22"/>
                      <a:pt x="1" y="232"/>
                      <a:pt x="19" y="476"/>
                    </a:cubicBezTo>
                    <a:lnTo>
                      <a:pt x="2621" y="35081"/>
                    </a:lnTo>
                    <a:cubicBezTo>
                      <a:pt x="2637" y="35309"/>
                      <a:pt x="2831" y="35486"/>
                      <a:pt x="3060" y="35486"/>
                    </a:cubicBezTo>
                    <a:lnTo>
                      <a:pt x="3094" y="35486"/>
                    </a:lnTo>
                    <a:cubicBezTo>
                      <a:pt x="3339" y="35467"/>
                      <a:pt x="3519" y="35257"/>
                      <a:pt x="3500" y="35013"/>
                    </a:cubicBezTo>
                    <a:lnTo>
                      <a:pt x="897" y="408"/>
                    </a:lnTo>
                    <a:cubicBezTo>
                      <a:pt x="880" y="183"/>
                      <a:pt x="714" y="0"/>
                      <a:pt x="473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3"/>
              <p:cNvSpPr/>
              <p:nvPr/>
            </p:nvSpPr>
            <p:spPr>
              <a:xfrm>
                <a:off x="932600" y="994975"/>
                <a:ext cx="1811550" cy="1803500"/>
              </a:xfrm>
              <a:custGeom>
                <a:avLst/>
                <a:gdLst/>
                <a:ahLst/>
                <a:cxnLst/>
                <a:rect l="l" t="t" r="r" b="b"/>
                <a:pathLst>
                  <a:path w="72462" h="72140" extrusionOk="0">
                    <a:moveTo>
                      <a:pt x="60854" y="0"/>
                    </a:moveTo>
                    <a:cubicBezTo>
                      <a:pt x="60577" y="0"/>
                      <a:pt x="60424" y="237"/>
                      <a:pt x="60510" y="760"/>
                    </a:cubicBezTo>
                    <a:cubicBezTo>
                      <a:pt x="60945" y="3414"/>
                      <a:pt x="62725" y="4004"/>
                      <a:pt x="57179" y="7424"/>
                    </a:cubicBezTo>
                    <a:cubicBezTo>
                      <a:pt x="51637" y="10849"/>
                      <a:pt x="1" y="35162"/>
                      <a:pt x="54852" y="72140"/>
                    </a:cubicBezTo>
                    <a:cubicBezTo>
                      <a:pt x="54852" y="72140"/>
                      <a:pt x="72461" y="62118"/>
                      <a:pt x="70960" y="51158"/>
                    </a:cubicBezTo>
                    <a:lnTo>
                      <a:pt x="70960" y="51158"/>
                    </a:lnTo>
                    <a:cubicBezTo>
                      <a:pt x="70960" y="51158"/>
                      <a:pt x="70626" y="51196"/>
                      <a:pt x="70026" y="51196"/>
                    </a:cubicBezTo>
                    <a:cubicBezTo>
                      <a:pt x="67134" y="51196"/>
                      <a:pt x="58051" y="50316"/>
                      <a:pt x="50124" y="40084"/>
                    </a:cubicBezTo>
                    <a:cubicBezTo>
                      <a:pt x="40549" y="27731"/>
                      <a:pt x="60318" y="14525"/>
                      <a:pt x="63082" y="7424"/>
                    </a:cubicBezTo>
                    <a:cubicBezTo>
                      <a:pt x="64674" y="3339"/>
                      <a:pt x="61893" y="0"/>
                      <a:pt x="60854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3"/>
              <p:cNvSpPr/>
              <p:nvPr/>
            </p:nvSpPr>
            <p:spPr>
              <a:xfrm>
                <a:off x="1816225" y="2030900"/>
                <a:ext cx="1023675" cy="826025"/>
              </a:xfrm>
              <a:custGeom>
                <a:avLst/>
                <a:gdLst/>
                <a:ahLst/>
                <a:cxnLst/>
                <a:rect l="l" t="t" r="r" b="b"/>
                <a:pathLst>
                  <a:path w="40947" h="33041" extrusionOk="0">
                    <a:moveTo>
                      <a:pt x="17396" y="1"/>
                    </a:moveTo>
                    <a:cubicBezTo>
                      <a:pt x="14200" y="1"/>
                      <a:pt x="1340" y="15799"/>
                      <a:pt x="1340" y="15799"/>
                    </a:cubicBezTo>
                    <a:cubicBezTo>
                      <a:pt x="0" y="20516"/>
                      <a:pt x="19814" y="32430"/>
                      <a:pt x="23179" y="33030"/>
                    </a:cubicBezTo>
                    <a:cubicBezTo>
                      <a:pt x="23217" y="33037"/>
                      <a:pt x="23257" y="33040"/>
                      <a:pt x="23298" y="33040"/>
                    </a:cubicBezTo>
                    <a:cubicBezTo>
                      <a:pt x="26870" y="33040"/>
                      <a:pt x="40946" y="7599"/>
                      <a:pt x="40946" y="7599"/>
                    </a:cubicBezTo>
                    <a:cubicBezTo>
                      <a:pt x="40946" y="7599"/>
                      <a:pt x="27380" y="7599"/>
                      <a:pt x="17805" y="127"/>
                    </a:cubicBezTo>
                    <a:cubicBezTo>
                      <a:pt x="17696" y="42"/>
                      <a:pt x="17559" y="1"/>
                      <a:pt x="17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3"/>
              <p:cNvSpPr/>
              <p:nvPr/>
            </p:nvSpPr>
            <p:spPr>
              <a:xfrm>
                <a:off x="3144875" y="2479750"/>
                <a:ext cx="2951400" cy="1778850"/>
              </a:xfrm>
              <a:custGeom>
                <a:avLst/>
                <a:gdLst/>
                <a:ahLst/>
                <a:cxnLst/>
                <a:rect l="l" t="t" r="r" b="b"/>
                <a:pathLst>
                  <a:path w="118056" h="71154" extrusionOk="0">
                    <a:moveTo>
                      <a:pt x="62812" y="1"/>
                    </a:moveTo>
                    <a:cubicBezTo>
                      <a:pt x="47324" y="1"/>
                      <a:pt x="21102" y="33220"/>
                      <a:pt x="21102" y="33220"/>
                    </a:cubicBezTo>
                    <a:cubicBezTo>
                      <a:pt x="10329" y="43737"/>
                      <a:pt x="0" y="62996"/>
                      <a:pt x="17738" y="69687"/>
                    </a:cubicBezTo>
                    <a:cubicBezTo>
                      <a:pt x="20406" y="70693"/>
                      <a:pt x="22928" y="71153"/>
                      <a:pt x="25311" y="71153"/>
                    </a:cubicBezTo>
                    <a:cubicBezTo>
                      <a:pt x="49935" y="71153"/>
                      <a:pt x="59854" y="22064"/>
                      <a:pt x="65615" y="19613"/>
                    </a:cubicBezTo>
                    <a:cubicBezTo>
                      <a:pt x="66644" y="19175"/>
                      <a:pt x="67733" y="18974"/>
                      <a:pt x="68869" y="18974"/>
                    </a:cubicBezTo>
                    <a:cubicBezTo>
                      <a:pt x="81498" y="18974"/>
                      <a:pt x="100018" y="43779"/>
                      <a:pt x="106577" y="45081"/>
                    </a:cubicBezTo>
                    <a:cubicBezTo>
                      <a:pt x="107414" y="45248"/>
                      <a:pt x="108216" y="45323"/>
                      <a:pt x="108977" y="45323"/>
                    </a:cubicBezTo>
                    <a:cubicBezTo>
                      <a:pt x="114638" y="45323"/>
                      <a:pt x="118055" y="41169"/>
                      <a:pt x="117327" y="39524"/>
                    </a:cubicBezTo>
                    <a:cubicBezTo>
                      <a:pt x="117123" y="39060"/>
                      <a:pt x="116712" y="38902"/>
                      <a:pt x="116158" y="38902"/>
                    </a:cubicBezTo>
                    <a:cubicBezTo>
                      <a:pt x="115561" y="38902"/>
                      <a:pt x="114797" y="39086"/>
                      <a:pt x="113948" y="39269"/>
                    </a:cubicBezTo>
                    <a:cubicBezTo>
                      <a:pt x="113099" y="39452"/>
                      <a:pt x="112162" y="39635"/>
                      <a:pt x="111218" y="39635"/>
                    </a:cubicBezTo>
                    <a:cubicBezTo>
                      <a:pt x="110453" y="39635"/>
                      <a:pt x="109683" y="39515"/>
                      <a:pt x="108950" y="39175"/>
                    </a:cubicBezTo>
                    <a:cubicBezTo>
                      <a:pt x="106051" y="37831"/>
                      <a:pt x="89804" y="2035"/>
                      <a:pt x="63599" y="30"/>
                    </a:cubicBezTo>
                    <a:cubicBezTo>
                      <a:pt x="63340" y="11"/>
                      <a:pt x="63078" y="1"/>
                      <a:pt x="62812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3"/>
              <p:cNvSpPr/>
              <p:nvPr/>
            </p:nvSpPr>
            <p:spPr>
              <a:xfrm>
                <a:off x="3761700" y="2313975"/>
                <a:ext cx="2369575" cy="1683450"/>
              </a:xfrm>
              <a:custGeom>
                <a:avLst/>
                <a:gdLst/>
                <a:ahLst/>
                <a:cxnLst/>
                <a:rect l="l" t="t" r="r" b="b"/>
                <a:pathLst>
                  <a:path w="94783" h="67338" extrusionOk="0">
                    <a:moveTo>
                      <a:pt x="40295" y="0"/>
                    </a:moveTo>
                    <a:cubicBezTo>
                      <a:pt x="38948" y="0"/>
                      <a:pt x="37666" y="140"/>
                      <a:pt x="36467" y="443"/>
                    </a:cubicBezTo>
                    <a:cubicBezTo>
                      <a:pt x="20430" y="4503"/>
                      <a:pt x="10108" y="32086"/>
                      <a:pt x="10108" y="32086"/>
                    </a:cubicBezTo>
                    <a:cubicBezTo>
                      <a:pt x="4014" y="44235"/>
                      <a:pt x="0" y="67338"/>
                      <a:pt x="9429" y="67338"/>
                    </a:cubicBezTo>
                    <a:cubicBezTo>
                      <a:pt x="11132" y="67338"/>
                      <a:pt x="13274" y="66584"/>
                      <a:pt x="15921" y="64876"/>
                    </a:cubicBezTo>
                    <a:cubicBezTo>
                      <a:pt x="33227" y="53710"/>
                      <a:pt x="36508" y="24118"/>
                      <a:pt x="41540" y="18651"/>
                    </a:cubicBezTo>
                    <a:cubicBezTo>
                      <a:pt x="42301" y="17825"/>
                      <a:pt x="43701" y="17479"/>
                      <a:pt x="45563" y="17479"/>
                    </a:cubicBezTo>
                    <a:cubicBezTo>
                      <a:pt x="50326" y="17479"/>
                      <a:pt x="58106" y="19741"/>
                      <a:pt x="65916" y="22000"/>
                    </a:cubicBezTo>
                    <a:cubicBezTo>
                      <a:pt x="73730" y="24262"/>
                      <a:pt x="81571" y="26524"/>
                      <a:pt x="86453" y="26524"/>
                    </a:cubicBezTo>
                    <a:cubicBezTo>
                      <a:pt x="87415" y="26524"/>
                      <a:pt x="88261" y="26436"/>
                      <a:pt x="88971" y="26244"/>
                    </a:cubicBezTo>
                    <a:cubicBezTo>
                      <a:pt x="92499" y="25284"/>
                      <a:pt x="94783" y="16168"/>
                      <a:pt x="93774" y="16168"/>
                    </a:cubicBezTo>
                    <a:cubicBezTo>
                      <a:pt x="93708" y="16168"/>
                      <a:pt x="93628" y="16207"/>
                      <a:pt x="93533" y="16289"/>
                    </a:cubicBezTo>
                    <a:cubicBezTo>
                      <a:pt x="91655" y="17926"/>
                      <a:pt x="88306" y="18114"/>
                      <a:pt x="86068" y="19676"/>
                    </a:cubicBezTo>
                    <a:cubicBezTo>
                      <a:pt x="85970" y="19745"/>
                      <a:pt x="85834" y="19777"/>
                      <a:pt x="85664" y="19777"/>
                    </a:cubicBezTo>
                    <a:cubicBezTo>
                      <a:pt x="83577" y="19777"/>
                      <a:pt x="76239" y="14834"/>
                      <a:pt x="67422" y="9891"/>
                    </a:cubicBezTo>
                    <a:cubicBezTo>
                      <a:pt x="58602" y="4944"/>
                      <a:pt x="48301" y="0"/>
                      <a:pt x="40295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3"/>
              <p:cNvSpPr/>
              <p:nvPr/>
            </p:nvSpPr>
            <p:spPr>
              <a:xfrm>
                <a:off x="3444400" y="2486000"/>
                <a:ext cx="2377575" cy="1774475"/>
              </a:xfrm>
              <a:custGeom>
                <a:avLst/>
                <a:gdLst/>
                <a:ahLst/>
                <a:cxnLst/>
                <a:rect l="l" t="t" r="r" b="b"/>
                <a:pathLst>
                  <a:path w="95103" h="70979" extrusionOk="0">
                    <a:moveTo>
                      <a:pt x="51969" y="0"/>
                    </a:moveTo>
                    <a:cubicBezTo>
                      <a:pt x="33826" y="0"/>
                      <a:pt x="15433" y="25539"/>
                      <a:pt x="15433" y="25539"/>
                    </a:cubicBezTo>
                    <a:cubicBezTo>
                      <a:pt x="12914" y="28877"/>
                      <a:pt x="1" y="69084"/>
                      <a:pt x="10803" y="70729"/>
                    </a:cubicBezTo>
                    <a:cubicBezTo>
                      <a:pt x="11905" y="70897"/>
                      <a:pt x="12970" y="70978"/>
                      <a:pt x="14002" y="70978"/>
                    </a:cubicBezTo>
                    <a:cubicBezTo>
                      <a:pt x="32826" y="70978"/>
                      <a:pt x="40712" y="43906"/>
                      <a:pt x="58674" y="20384"/>
                    </a:cubicBezTo>
                    <a:cubicBezTo>
                      <a:pt x="58864" y="20134"/>
                      <a:pt x="59122" y="20017"/>
                      <a:pt x="59439" y="20017"/>
                    </a:cubicBezTo>
                    <a:cubicBezTo>
                      <a:pt x="61608" y="20017"/>
                      <a:pt x="66536" y="25472"/>
                      <a:pt x="71448" y="30931"/>
                    </a:cubicBezTo>
                    <a:cubicBezTo>
                      <a:pt x="76357" y="36384"/>
                      <a:pt x="81252" y="41839"/>
                      <a:pt x="83359" y="41839"/>
                    </a:cubicBezTo>
                    <a:cubicBezTo>
                      <a:pt x="83361" y="41839"/>
                      <a:pt x="83363" y="41839"/>
                      <a:pt x="83365" y="41839"/>
                    </a:cubicBezTo>
                    <a:cubicBezTo>
                      <a:pt x="87878" y="41816"/>
                      <a:pt x="95103" y="33593"/>
                      <a:pt x="93308" y="30953"/>
                    </a:cubicBezTo>
                    <a:cubicBezTo>
                      <a:pt x="91514" y="28314"/>
                      <a:pt x="71245" y="3795"/>
                      <a:pt x="55891" y="419"/>
                    </a:cubicBezTo>
                    <a:cubicBezTo>
                      <a:pt x="54589" y="133"/>
                      <a:pt x="53280" y="0"/>
                      <a:pt x="51969" y="0"/>
                    </a:cubicBezTo>
                    <a:close/>
                  </a:path>
                </a:pathLst>
              </a:custGeom>
              <a:solidFill>
                <a:srgbClr val="DFC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3"/>
              <p:cNvSpPr/>
              <p:nvPr/>
            </p:nvSpPr>
            <p:spPr>
              <a:xfrm>
                <a:off x="3282200" y="887100"/>
                <a:ext cx="1027525" cy="1608625"/>
              </a:xfrm>
              <a:custGeom>
                <a:avLst/>
                <a:gdLst/>
                <a:ahLst/>
                <a:cxnLst/>
                <a:rect l="l" t="t" r="r" b="b"/>
                <a:pathLst>
                  <a:path w="41101" h="64345" extrusionOk="0">
                    <a:moveTo>
                      <a:pt x="5099" y="0"/>
                    </a:moveTo>
                    <a:cubicBezTo>
                      <a:pt x="4087" y="0"/>
                      <a:pt x="1965" y="6128"/>
                      <a:pt x="7408" y="9784"/>
                    </a:cubicBezTo>
                    <a:cubicBezTo>
                      <a:pt x="12838" y="13434"/>
                      <a:pt x="27793" y="15600"/>
                      <a:pt x="20479" y="32617"/>
                    </a:cubicBezTo>
                    <a:cubicBezTo>
                      <a:pt x="17663" y="39173"/>
                      <a:pt x="601" y="51898"/>
                      <a:pt x="601" y="51898"/>
                    </a:cubicBezTo>
                    <a:cubicBezTo>
                      <a:pt x="1" y="54151"/>
                      <a:pt x="15699" y="64345"/>
                      <a:pt x="15699" y="64345"/>
                    </a:cubicBezTo>
                    <a:cubicBezTo>
                      <a:pt x="15699" y="64345"/>
                      <a:pt x="41101" y="48297"/>
                      <a:pt x="38258" y="26695"/>
                    </a:cubicBezTo>
                    <a:cubicBezTo>
                      <a:pt x="35266" y="3971"/>
                      <a:pt x="8846" y="6524"/>
                      <a:pt x="7510" y="5961"/>
                    </a:cubicBezTo>
                    <a:cubicBezTo>
                      <a:pt x="6173" y="5394"/>
                      <a:pt x="5899" y="3471"/>
                      <a:pt x="5482" y="618"/>
                    </a:cubicBezTo>
                    <a:cubicBezTo>
                      <a:pt x="5420" y="191"/>
                      <a:pt x="5277" y="0"/>
                      <a:pt x="5099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3"/>
              <p:cNvSpPr/>
              <p:nvPr/>
            </p:nvSpPr>
            <p:spPr>
              <a:xfrm>
                <a:off x="3240225" y="1864325"/>
                <a:ext cx="874350" cy="712600"/>
              </a:xfrm>
              <a:custGeom>
                <a:avLst/>
                <a:gdLst/>
                <a:ahLst/>
                <a:cxnLst/>
                <a:rect l="l" t="t" r="r" b="b"/>
                <a:pathLst>
                  <a:path w="34974" h="28504" extrusionOk="0">
                    <a:moveTo>
                      <a:pt x="17063" y="0"/>
                    </a:moveTo>
                    <a:cubicBezTo>
                      <a:pt x="15943" y="0"/>
                      <a:pt x="15037" y="354"/>
                      <a:pt x="14472" y="1169"/>
                    </a:cubicBezTo>
                    <a:cubicBezTo>
                      <a:pt x="10908" y="6302"/>
                      <a:pt x="1" y="10687"/>
                      <a:pt x="1" y="10687"/>
                    </a:cubicBezTo>
                    <a:cubicBezTo>
                      <a:pt x="1" y="10687"/>
                      <a:pt x="5564" y="28504"/>
                      <a:pt x="14969" y="28504"/>
                    </a:cubicBezTo>
                    <a:cubicBezTo>
                      <a:pt x="16170" y="28504"/>
                      <a:pt x="17434" y="28213"/>
                      <a:pt x="18757" y="27558"/>
                    </a:cubicBezTo>
                    <a:cubicBezTo>
                      <a:pt x="30437" y="21772"/>
                      <a:pt x="33756" y="19015"/>
                      <a:pt x="34418" y="14089"/>
                    </a:cubicBezTo>
                    <a:cubicBezTo>
                      <a:pt x="34973" y="9945"/>
                      <a:pt x="23001" y="0"/>
                      <a:pt x="17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3"/>
              <p:cNvSpPr/>
              <p:nvPr/>
            </p:nvSpPr>
            <p:spPr>
              <a:xfrm>
                <a:off x="3934025" y="1360050"/>
                <a:ext cx="363300" cy="711400"/>
              </a:xfrm>
              <a:custGeom>
                <a:avLst/>
                <a:gdLst/>
                <a:ahLst/>
                <a:cxnLst/>
                <a:rect l="l" t="t" r="r" b="b"/>
                <a:pathLst>
                  <a:path w="14532" h="28456" extrusionOk="0">
                    <a:moveTo>
                      <a:pt x="7274" y="1"/>
                    </a:moveTo>
                    <a:cubicBezTo>
                      <a:pt x="7135" y="1"/>
                      <a:pt x="7924" y="658"/>
                      <a:pt x="8851" y="2047"/>
                    </a:cubicBezTo>
                    <a:cubicBezTo>
                      <a:pt x="8637" y="1120"/>
                      <a:pt x="8246" y="470"/>
                      <a:pt x="7676" y="178"/>
                    </a:cubicBezTo>
                    <a:cubicBezTo>
                      <a:pt x="7443" y="61"/>
                      <a:pt x="7316" y="1"/>
                      <a:pt x="7274" y="1"/>
                    </a:cubicBezTo>
                    <a:close/>
                    <a:moveTo>
                      <a:pt x="8851" y="2047"/>
                    </a:moveTo>
                    <a:lnTo>
                      <a:pt x="8851" y="2047"/>
                    </a:lnTo>
                    <a:cubicBezTo>
                      <a:pt x="9884" y="6478"/>
                      <a:pt x="6921" y="17172"/>
                      <a:pt x="890" y="24280"/>
                    </a:cubicBezTo>
                    <a:cubicBezTo>
                      <a:pt x="1" y="25335"/>
                      <a:pt x="5156" y="28455"/>
                      <a:pt x="5156" y="28455"/>
                    </a:cubicBezTo>
                    <a:cubicBezTo>
                      <a:pt x="14532" y="14033"/>
                      <a:pt x="11239" y="5622"/>
                      <a:pt x="8851" y="2047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3"/>
              <p:cNvSpPr/>
              <p:nvPr/>
            </p:nvSpPr>
            <p:spPr>
              <a:xfrm>
                <a:off x="2063375" y="2117750"/>
                <a:ext cx="2016275" cy="2141175"/>
              </a:xfrm>
              <a:custGeom>
                <a:avLst/>
                <a:gdLst/>
                <a:ahLst/>
                <a:cxnLst/>
                <a:rect l="l" t="t" r="r" b="b"/>
                <a:pathLst>
                  <a:path w="80651" h="85647" extrusionOk="0">
                    <a:moveTo>
                      <a:pt x="53861" y="1"/>
                    </a:moveTo>
                    <a:cubicBezTo>
                      <a:pt x="37884" y="1"/>
                      <a:pt x="12151" y="11417"/>
                      <a:pt x="12151" y="11417"/>
                    </a:cubicBezTo>
                    <a:cubicBezTo>
                      <a:pt x="1" y="22276"/>
                      <a:pt x="25218" y="85646"/>
                      <a:pt x="64362" y="85646"/>
                    </a:cubicBezTo>
                    <a:cubicBezTo>
                      <a:pt x="80650" y="85643"/>
                      <a:pt x="70674" y="40269"/>
                      <a:pt x="70674" y="40269"/>
                    </a:cubicBezTo>
                    <a:cubicBezTo>
                      <a:pt x="54280" y="38576"/>
                      <a:pt x="73971" y="14191"/>
                      <a:pt x="64362" y="3355"/>
                    </a:cubicBezTo>
                    <a:cubicBezTo>
                      <a:pt x="62221" y="939"/>
                      <a:pt x="58442" y="1"/>
                      <a:pt x="53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3"/>
              <p:cNvSpPr/>
              <p:nvPr/>
            </p:nvSpPr>
            <p:spPr>
              <a:xfrm>
                <a:off x="2778750" y="1709550"/>
                <a:ext cx="481600" cy="634850"/>
              </a:xfrm>
              <a:custGeom>
                <a:avLst/>
                <a:gdLst/>
                <a:ahLst/>
                <a:cxnLst/>
                <a:rect l="l" t="t" r="r" b="b"/>
                <a:pathLst>
                  <a:path w="19264" h="25394" extrusionOk="0">
                    <a:moveTo>
                      <a:pt x="9811" y="0"/>
                    </a:moveTo>
                    <a:cubicBezTo>
                      <a:pt x="8593" y="0"/>
                      <a:pt x="7436" y="403"/>
                      <a:pt x="6989" y="939"/>
                    </a:cubicBezTo>
                    <a:cubicBezTo>
                      <a:pt x="5851" y="2302"/>
                      <a:pt x="11074" y="17017"/>
                      <a:pt x="707" y="20374"/>
                    </a:cubicBezTo>
                    <a:cubicBezTo>
                      <a:pt x="0" y="20603"/>
                      <a:pt x="5931" y="25393"/>
                      <a:pt x="11332" y="25393"/>
                    </a:cubicBezTo>
                    <a:cubicBezTo>
                      <a:pt x="14884" y="25393"/>
                      <a:pt x="18207" y="23321"/>
                      <a:pt x="19264" y="16518"/>
                    </a:cubicBezTo>
                    <a:lnTo>
                      <a:pt x="19264" y="16518"/>
                    </a:lnTo>
                    <a:cubicBezTo>
                      <a:pt x="19263" y="16518"/>
                      <a:pt x="19008" y="16581"/>
                      <a:pt x="18604" y="16581"/>
                    </a:cubicBezTo>
                    <a:cubicBezTo>
                      <a:pt x="16905" y="16581"/>
                      <a:pt x="12569" y="15469"/>
                      <a:pt x="13488" y="3890"/>
                    </a:cubicBezTo>
                    <a:cubicBezTo>
                      <a:pt x="13718" y="963"/>
                      <a:pt x="11693" y="0"/>
                      <a:pt x="9811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3"/>
              <p:cNvSpPr/>
              <p:nvPr/>
            </p:nvSpPr>
            <p:spPr>
              <a:xfrm>
                <a:off x="2838875" y="1615100"/>
                <a:ext cx="421950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16878" h="14078" extrusionOk="0">
                    <a:moveTo>
                      <a:pt x="7624" y="1"/>
                    </a:moveTo>
                    <a:cubicBezTo>
                      <a:pt x="5405" y="1"/>
                      <a:pt x="2220" y="1697"/>
                      <a:pt x="1640" y="5063"/>
                    </a:cubicBezTo>
                    <a:cubicBezTo>
                      <a:pt x="1640" y="5063"/>
                      <a:pt x="0" y="14078"/>
                      <a:pt x="3545" y="14078"/>
                    </a:cubicBezTo>
                    <a:cubicBezTo>
                      <a:pt x="3797" y="14078"/>
                      <a:pt x="4075" y="14032"/>
                      <a:pt x="4381" y="13935"/>
                    </a:cubicBezTo>
                    <a:cubicBezTo>
                      <a:pt x="16877" y="9970"/>
                      <a:pt x="10381" y="354"/>
                      <a:pt x="8177" y="39"/>
                    </a:cubicBezTo>
                    <a:cubicBezTo>
                      <a:pt x="8001" y="13"/>
                      <a:pt x="7816" y="1"/>
                      <a:pt x="7624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>
                <a:off x="2907175" y="1967050"/>
                <a:ext cx="231125" cy="198075"/>
              </a:xfrm>
              <a:custGeom>
                <a:avLst/>
                <a:gdLst/>
                <a:ahLst/>
                <a:cxnLst/>
                <a:rect l="l" t="t" r="r" b="b"/>
                <a:pathLst>
                  <a:path w="9245" h="7923" extrusionOk="0">
                    <a:moveTo>
                      <a:pt x="6838" y="0"/>
                    </a:moveTo>
                    <a:cubicBezTo>
                      <a:pt x="6838" y="0"/>
                      <a:pt x="4552" y="2448"/>
                      <a:pt x="2017" y="2853"/>
                    </a:cubicBezTo>
                    <a:cubicBezTo>
                      <a:pt x="2017" y="2853"/>
                      <a:pt x="1296" y="6026"/>
                      <a:pt x="34" y="7855"/>
                    </a:cubicBezTo>
                    <a:cubicBezTo>
                      <a:pt x="1" y="7900"/>
                      <a:pt x="57" y="7922"/>
                      <a:pt x="185" y="7922"/>
                    </a:cubicBezTo>
                    <a:cubicBezTo>
                      <a:pt x="1408" y="7922"/>
                      <a:pt x="9245" y="5658"/>
                      <a:pt x="6838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>
                <a:off x="5681625" y="3321900"/>
                <a:ext cx="55737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6203" extrusionOk="0">
                    <a:moveTo>
                      <a:pt x="22029" y="0"/>
                    </a:moveTo>
                    <a:cubicBezTo>
                      <a:pt x="20800" y="0"/>
                      <a:pt x="14228" y="4269"/>
                      <a:pt x="9658" y="4269"/>
                    </a:cubicBezTo>
                    <a:cubicBezTo>
                      <a:pt x="8456" y="4269"/>
                      <a:pt x="7393" y="3974"/>
                      <a:pt x="6602" y="3229"/>
                    </a:cubicBezTo>
                    <a:cubicBezTo>
                      <a:pt x="6566" y="3195"/>
                      <a:pt x="6516" y="3179"/>
                      <a:pt x="6455" y="3179"/>
                    </a:cubicBezTo>
                    <a:cubicBezTo>
                      <a:pt x="5311" y="3179"/>
                      <a:pt x="1" y="8804"/>
                      <a:pt x="1" y="8804"/>
                    </a:cubicBezTo>
                    <a:cubicBezTo>
                      <a:pt x="1" y="8804"/>
                      <a:pt x="5973" y="16203"/>
                      <a:pt x="7524" y="16203"/>
                    </a:cubicBezTo>
                    <a:cubicBezTo>
                      <a:pt x="7537" y="16203"/>
                      <a:pt x="7550" y="16202"/>
                      <a:pt x="7562" y="16201"/>
                    </a:cubicBezTo>
                    <a:cubicBezTo>
                      <a:pt x="9049" y="16074"/>
                      <a:pt x="20953" y="2917"/>
                      <a:pt x="22150" y="427"/>
                    </a:cubicBezTo>
                    <a:cubicBezTo>
                      <a:pt x="22295" y="128"/>
                      <a:pt x="22242" y="0"/>
                      <a:pt x="22029" y="0"/>
                    </a:cubicBez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>
                <a:off x="5858575" y="3403925"/>
                <a:ext cx="6995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4208" extrusionOk="0">
                    <a:moveTo>
                      <a:pt x="2077" y="1"/>
                    </a:moveTo>
                    <a:cubicBezTo>
                      <a:pt x="1836" y="1"/>
                      <a:pt x="1609" y="140"/>
                      <a:pt x="1503" y="368"/>
                    </a:cubicBezTo>
                    <a:lnTo>
                      <a:pt x="146" y="3308"/>
                    </a:lnTo>
                    <a:cubicBezTo>
                      <a:pt x="0" y="3627"/>
                      <a:pt x="139" y="4003"/>
                      <a:pt x="455" y="4149"/>
                    </a:cubicBezTo>
                    <a:cubicBezTo>
                      <a:pt x="540" y="4189"/>
                      <a:pt x="629" y="4208"/>
                      <a:pt x="718" y="4208"/>
                    </a:cubicBezTo>
                    <a:cubicBezTo>
                      <a:pt x="813" y="4208"/>
                      <a:pt x="906" y="4186"/>
                      <a:pt x="992" y="4146"/>
                    </a:cubicBezTo>
                    <a:cubicBezTo>
                      <a:pt x="1123" y="4085"/>
                      <a:pt x="1232" y="3981"/>
                      <a:pt x="1295" y="3837"/>
                    </a:cubicBezTo>
                    <a:lnTo>
                      <a:pt x="2652" y="901"/>
                    </a:lnTo>
                    <a:cubicBezTo>
                      <a:pt x="2798" y="582"/>
                      <a:pt x="2659" y="207"/>
                      <a:pt x="2343" y="61"/>
                    </a:cubicBezTo>
                    <a:cubicBezTo>
                      <a:pt x="2256" y="20"/>
                      <a:pt x="2166" y="1"/>
                      <a:pt x="2077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3"/>
              <p:cNvSpPr/>
              <p:nvPr/>
            </p:nvSpPr>
            <p:spPr>
              <a:xfrm>
                <a:off x="5934050" y="3404125"/>
                <a:ext cx="40575" cy="1293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5173" extrusionOk="0">
                    <a:moveTo>
                      <a:pt x="958" y="1"/>
                    </a:moveTo>
                    <a:cubicBezTo>
                      <a:pt x="637" y="1"/>
                      <a:pt x="356" y="255"/>
                      <a:pt x="331" y="585"/>
                    </a:cubicBezTo>
                    <a:lnTo>
                      <a:pt x="30" y="4494"/>
                    </a:lnTo>
                    <a:cubicBezTo>
                      <a:pt x="0" y="4840"/>
                      <a:pt x="263" y="5144"/>
                      <a:pt x="612" y="5170"/>
                    </a:cubicBezTo>
                    <a:cubicBezTo>
                      <a:pt x="631" y="5172"/>
                      <a:pt x="650" y="5173"/>
                      <a:pt x="668" y="5173"/>
                    </a:cubicBezTo>
                    <a:cubicBezTo>
                      <a:pt x="761" y="5173"/>
                      <a:pt x="849" y="5151"/>
                      <a:pt x="928" y="5114"/>
                    </a:cubicBezTo>
                    <a:cubicBezTo>
                      <a:pt x="1127" y="5020"/>
                      <a:pt x="1273" y="4824"/>
                      <a:pt x="1292" y="4588"/>
                    </a:cubicBezTo>
                    <a:lnTo>
                      <a:pt x="1593" y="683"/>
                    </a:lnTo>
                    <a:cubicBezTo>
                      <a:pt x="1622" y="334"/>
                      <a:pt x="1359" y="30"/>
                      <a:pt x="1010" y="3"/>
                    </a:cubicBezTo>
                    <a:cubicBezTo>
                      <a:pt x="993" y="2"/>
                      <a:pt x="975" y="1"/>
                      <a:pt x="958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3"/>
              <p:cNvSpPr/>
              <p:nvPr/>
            </p:nvSpPr>
            <p:spPr>
              <a:xfrm>
                <a:off x="5991675" y="3382900"/>
                <a:ext cx="57675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979" extrusionOk="0">
                    <a:moveTo>
                      <a:pt x="699" y="1"/>
                    </a:moveTo>
                    <a:cubicBezTo>
                      <a:pt x="650" y="1"/>
                      <a:pt x="599" y="6"/>
                      <a:pt x="549" y="18"/>
                    </a:cubicBezTo>
                    <a:cubicBezTo>
                      <a:pt x="203" y="105"/>
                      <a:pt x="0" y="447"/>
                      <a:pt x="83" y="784"/>
                    </a:cubicBezTo>
                    <a:lnTo>
                      <a:pt x="1003" y="4498"/>
                    </a:lnTo>
                    <a:cubicBezTo>
                      <a:pt x="1073" y="4786"/>
                      <a:pt x="1332" y="4978"/>
                      <a:pt x="1618" y="4978"/>
                    </a:cubicBezTo>
                    <a:cubicBezTo>
                      <a:pt x="1668" y="4978"/>
                      <a:pt x="1719" y="4973"/>
                      <a:pt x="1769" y="4960"/>
                    </a:cubicBezTo>
                    <a:cubicBezTo>
                      <a:pt x="1811" y="4949"/>
                      <a:pt x="1851" y="4934"/>
                      <a:pt x="1886" y="4919"/>
                    </a:cubicBezTo>
                    <a:cubicBezTo>
                      <a:pt x="2156" y="4791"/>
                      <a:pt x="2306" y="4491"/>
                      <a:pt x="2231" y="4194"/>
                    </a:cubicBezTo>
                    <a:lnTo>
                      <a:pt x="1315" y="481"/>
                    </a:lnTo>
                    <a:cubicBezTo>
                      <a:pt x="1245" y="193"/>
                      <a:pt x="984" y="1"/>
                      <a:pt x="699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>
                <a:off x="5808150" y="2496525"/>
                <a:ext cx="337500" cy="547325"/>
              </a:xfrm>
              <a:custGeom>
                <a:avLst/>
                <a:gdLst/>
                <a:ahLst/>
                <a:cxnLst/>
                <a:rect l="l" t="t" r="r" b="b"/>
                <a:pathLst>
                  <a:path w="13500" h="21893" extrusionOk="0">
                    <a:moveTo>
                      <a:pt x="12804" y="0"/>
                    </a:moveTo>
                    <a:cubicBezTo>
                      <a:pt x="11777" y="0"/>
                      <a:pt x="7698" y="11756"/>
                      <a:pt x="2508" y="11756"/>
                    </a:cubicBezTo>
                    <a:cubicBezTo>
                      <a:pt x="2363" y="11756"/>
                      <a:pt x="2217" y="11747"/>
                      <a:pt x="2070" y="11728"/>
                    </a:cubicBezTo>
                    <a:cubicBezTo>
                      <a:pt x="2063" y="11727"/>
                      <a:pt x="2056" y="11727"/>
                      <a:pt x="2049" y="11727"/>
                    </a:cubicBezTo>
                    <a:cubicBezTo>
                      <a:pt x="1089" y="11727"/>
                      <a:pt x="1" y="20120"/>
                      <a:pt x="1" y="20120"/>
                    </a:cubicBezTo>
                    <a:cubicBezTo>
                      <a:pt x="1" y="20120"/>
                      <a:pt x="6558" y="21892"/>
                      <a:pt x="9346" y="21892"/>
                    </a:cubicBezTo>
                    <a:cubicBezTo>
                      <a:pt x="9885" y="21892"/>
                      <a:pt x="10283" y="21826"/>
                      <a:pt x="10466" y="21668"/>
                    </a:cubicBezTo>
                    <a:cubicBezTo>
                      <a:pt x="11596" y="20687"/>
                      <a:pt x="13500" y="3051"/>
                      <a:pt x="13012" y="333"/>
                    </a:cubicBezTo>
                    <a:cubicBezTo>
                      <a:pt x="12971" y="104"/>
                      <a:pt x="12901" y="0"/>
                      <a:pt x="12804" y="0"/>
                    </a:cubicBez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5904475" y="2750375"/>
                <a:ext cx="49225" cy="1110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4440" extrusionOk="0">
                    <a:moveTo>
                      <a:pt x="687" y="0"/>
                    </a:moveTo>
                    <a:cubicBezTo>
                      <a:pt x="646" y="0"/>
                      <a:pt x="605" y="4"/>
                      <a:pt x="563" y="12"/>
                    </a:cubicBezTo>
                    <a:cubicBezTo>
                      <a:pt x="218" y="80"/>
                      <a:pt x="0" y="418"/>
                      <a:pt x="64" y="756"/>
                    </a:cubicBezTo>
                    <a:lnTo>
                      <a:pt x="695" y="3932"/>
                    </a:lnTo>
                    <a:cubicBezTo>
                      <a:pt x="754" y="4232"/>
                      <a:pt x="1020" y="4440"/>
                      <a:pt x="1315" y="4440"/>
                    </a:cubicBezTo>
                    <a:cubicBezTo>
                      <a:pt x="1356" y="4440"/>
                      <a:pt x="1397" y="4436"/>
                      <a:pt x="1438" y="4428"/>
                    </a:cubicBezTo>
                    <a:cubicBezTo>
                      <a:pt x="1630" y="4394"/>
                      <a:pt x="1784" y="4270"/>
                      <a:pt x="1870" y="4112"/>
                    </a:cubicBezTo>
                    <a:cubicBezTo>
                      <a:pt x="1942" y="3989"/>
                      <a:pt x="1968" y="3838"/>
                      <a:pt x="1938" y="3684"/>
                    </a:cubicBezTo>
                    <a:lnTo>
                      <a:pt x="1307" y="511"/>
                    </a:lnTo>
                    <a:cubicBezTo>
                      <a:pt x="1247" y="208"/>
                      <a:pt x="982" y="0"/>
                      <a:pt x="687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5942200" y="2722550"/>
                <a:ext cx="85925" cy="1151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4607" extrusionOk="0">
                    <a:moveTo>
                      <a:pt x="727" y="1"/>
                    </a:moveTo>
                    <a:cubicBezTo>
                      <a:pt x="612" y="1"/>
                      <a:pt x="496" y="32"/>
                      <a:pt x="392" y="96"/>
                    </a:cubicBezTo>
                    <a:cubicBezTo>
                      <a:pt x="99" y="273"/>
                      <a:pt x="0" y="667"/>
                      <a:pt x="185" y="967"/>
                    </a:cubicBezTo>
                    <a:lnTo>
                      <a:pt x="2235" y="4305"/>
                    </a:lnTo>
                    <a:cubicBezTo>
                      <a:pt x="2353" y="4499"/>
                      <a:pt x="2560" y="4606"/>
                      <a:pt x="2773" y="4606"/>
                    </a:cubicBezTo>
                    <a:cubicBezTo>
                      <a:pt x="2886" y="4606"/>
                      <a:pt x="3002" y="4576"/>
                      <a:pt x="3106" y="4512"/>
                    </a:cubicBezTo>
                    <a:cubicBezTo>
                      <a:pt x="3204" y="4456"/>
                      <a:pt x="3275" y="4373"/>
                      <a:pt x="3328" y="4279"/>
                    </a:cubicBezTo>
                    <a:cubicBezTo>
                      <a:pt x="3437" y="4088"/>
                      <a:pt x="3437" y="3844"/>
                      <a:pt x="3312" y="3641"/>
                    </a:cubicBezTo>
                    <a:lnTo>
                      <a:pt x="1262" y="303"/>
                    </a:lnTo>
                    <a:cubicBezTo>
                      <a:pt x="1145" y="108"/>
                      <a:pt x="939" y="1"/>
                      <a:pt x="727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>
                <a:off x="5971300" y="2675350"/>
                <a:ext cx="108350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3733" extrusionOk="0">
                    <a:moveTo>
                      <a:pt x="719" y="1"/>
                    </a:moveTo>
                    <a:cubicBezTo>
                      <a:pt x="537" y="1"/>
                      <a:pt x="356" y="78"/>
                      <a:pt x="230" y="227"/>
                    </a:cubicBezTo>
                    <a:cubicBezTo>
                      <a:pt x="1" y="497"/>
                      <a:pt x="39" y="892"/>
                      <a:pt x="305" y="1121"/>
                    </a:cubicBezTo>
                    <a:lnTo>
                      <a:pt x="3226" y="3584"/>
                    </a:lnTo>
                    <a:cubicBezTo>
                      <a:pt x="3346" y="3684"/>
                      <a:pt x="3492" y="3733"/>
                      <a:pt x="3637" y="3733"/>
                    </a:cubicBezTo>
                    <a:cubicBezTo>
                      <a:pt x="3817" y="3733"/>
                      <a:pt x="3995" y="3657"/>
                      <a:pt x="4120" y="3509"/>
                    </a:cubicBezTo>
                    <a:cubicBezTo>
                      <a:pt x="4150" y="3475"/>
                      <a:pt x="4172" y="3441"/>
                      <a:pt x="4191" y="3408"/>
                    </a:cubicBezTo>
                    <a:cubicBezTo>
                      <a:pt x="4334" y="3145"/>
                      <a:pt x="4281" y="2814"/>
                      <a:pt x="4045" y="2615"/>
                    </a:cubicBezTo>
                    <a:lnTo>
                      <a:pt x="1124" y="148"/>
                    </a:lnTo>
                    <a:cubicBezTo>
                      <a:pt x="1006" y="49"/>
                      <a:pt x="862" y="1"/>
                      <a:pt x="719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3"/>
              <p:cNvSpPr/>
              <p:nvPr/>
            </p:nvSpPr>
            <p:spPr>
              <a:xfrm>
                <a:off x="3812106" y="2300684"/>
                <a:ext cx="1995012" cy="1068561"/>
              </a:xfrm>
              <a:custGeom>
                <a:avLst/>
                <a:gdLst/>
                <a:ahLst/>
                <a:cxnLst/>
                <a:rect l="l" t="t" r="r" b="b"/>
                <a:pathLst>
                  <a:path w="79073" h="42357" extrusionOk="0">
                    <a:moveTo>
                      <a:pt x="38848" y="0"/>
                    </a:moveTo>
                    <a:cubicBezTo>
                      <a:pt x="37080" y="0"/>
                      <a:pt x="35362" y="183"/>
                      <a:pt x="33726" y="587"/>
                    </a:cubicBezTo>
                    <a:cubicBezTo>
                      <a:pt x="21571" y="3588"/>
                      <a:pt x="0" y="32564"/>
                      <a:pt x="0" y="32564"/>
                    </a:cubicBezTo>
                    <a:lnTo>
                      <a:pt x="13180" y="42356"/>
                    </a:lnTo>
                    <a:cubicBezTo>
                      <a:pt x="13180" y="42356"/>
                      <a:pt x="39711" y="21348"/>
                      <a:pt x="42129" y="20165"/>
                    </a:cubicBezTo>
                    <a:cubicBezTo>
                      <a:pt x="42248" y="20107"/>
                      <a:pt x="42412" y="20080"/>
                      <a:pt x="42618" y="20080"/>
                    </a:cubicBezTo>
                    <a:cubicBezTo>
                      <a:pt x="44372" y="20080"/>
                      <a:pt x="49151" y="22049"/>
                      <a:pt x="54490" y="24018"/>
                    </a:cubicBezTo>
                    <a:cubicBezTo>
                      <a:pt x="59825" y="25985"/>
                      <a:pt x="65720" y="27953"/>
                      <a:pt x="69709" y="27953"/>
                    </a:cubicBezTo>
                    <a:cubicBezTo>
                      <a:pt x="70865" y="27953"/>
                      <a:pt x="71862" y="27788"/>
                      <a:pt x="72637" y="27409"/>
                    </a:cubicBezTo>
                    <a:cubicBezTo>
                      <a:pt x="79073" y="24265"/>
                      <a:pt x="77275" y="16467"/>
                      <a:pt x="77275" y="16467"/>
                    </a:cubicBezTo>
                    <a:cubicBezTo>
                      <a:pt x="73766" y="14034"/>
                      <a:pt x="54338" y="0"/>
                      <a:pt x="38848" y="0"/>
                    </a:cubicBezTo>
                    <a:close/>
                  </a:path>
                </a:pathLst>
              </a:custGeom>
              <a:solidFill>
                <a:srgbClr val="DFC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3"/>
              <p:cNvSpPr/>
              <p:nvPr/>
            </p:nvSpPr>
            <p:spPr>
              <a:xfrm>
                <a:off x="2840825" y="1528775"/>
                <a:ext cx="332875" cy="500475"/>
              </a:xfrm>
              <a:custGeom>
                <a:avLst/>
                <a:gdLst/>
                <a:ahLst/>
                <a:cxnLst/>
                <a:rect l="l" t="t" r="r" b="b"/>
                <a:pathLst>
                  <a:path w="13315" h="20019" extrusionOk="0">
                    <a:moveTo>
                      <a:pt x="4424" y="1"/>
                    </a:moveTo>
                    <a:cubicBezTo>
                      <a:pt x="4225" y="1"/>
                      <a:pt x="4011" y="22"/>
                      <a:pt x="3781" y="67"/>
                    </a:cubicBezTo>
                    <a:cubicBezTo>
                      <a:pt x="3781" y="67"/>
                      <a:pt x="0" y="2808"/>
                      <a:pt x="2305" y="6506"/>
                    </a:cubicBezTo>
                    <a:cubicBezTo>
                      <a:pt x="2643" y="7049"/>
                      <a:pt x="3470" y="7204"/>
                      <a:pt x="4433" y="7204"/>
                    </a:cubicBezTo>
                    <a:cubicBezTo>
                      <a:pt x="5719" y="7204"/>
                      <a:pt x="7246" y="6928"/>
                      <a:pt x="8178" y="6928"/>
                    </a:cubicBezTo>
                    <a:cubicBezTo>
                      <a:pt x="8573" y="6928"/>
                      <a:pt x="8861" y="6977"/>
                      <a:pt x="8977" y="7119"/>
                    </a:cubicBezTo>
                    <a:cubicBezTo>
                      <a:pt x="9575" y="7847"/>
                      <a:pt x="10145" y="9863"/>
                      <a:pt x="8977" y="12466"/>
                    </a:cubicBezTo>
                    <a:cubicBezTo>
                      <a:pt x="8544" y="13437"/>
                      <a:pt x="7816" y="13766"/>
                      <a:pt x="7035" y="13766"/>
                    </a:cubicBezTo>
                    <a:cubicBezTo>
                      <a:pt x="5720" y="13766"/>
                      <a:pt x="4254" y="12835"/>
                      <a:pt x="3781" y="12466"/>
                    </a:cubicBezTo>
                    <a:cubicBezTo>
                      <a:pt x="3557" y="12291"/>
                      <a:pt x="3230" y="12216"/>
                      <a:pt x="2884" y="12216"/>
                    </a:cubicBezTo>
                    <a:cubicBezTo>
                      <a:pt x="2067" y="12216"/>
                      <a:pt x="1138" y="12634"/>
                      <a:pt x="1164" y="13145"/>
                    </a:cubicBezTo>
                    <a:cubicBezTo>
                      <a:pt x="1201" y="13870"/>
                      <a:pt x="650" y="17947"/>
                      <a:pt x="2268" y="19604"/>
                    </a:cubicBezTo>
                    <a:cubicBezTo>
                      <a:pt x="2550" y="19893"/>
                      <a:pt x="2939" y="20018"/>
                      <a:pt x="3392" y="20018"/>
                    </a:cubicBezTo>
                    <a:cubicBezTo>
                      <a:pt x="5535" y="20018"/>
                      <a:pt x="9107" y="17219"/>
                      <a:pt x="9560" y="15796"/>
                    </a:cubicBezTo>
                    <a:cubicBezTo>
                      <a:pt x="10108" y="14076"/>
                      <a:pt x="9748" y="12045"/>
                      <a:pt x="10292" y="11121"/>
                    </a:cubicBezTo>
                    <a:cubicBezTo>
                      <a:pt x="10648" y="10517"/>
                      <a:pt x="10952" y="10211"/>
                      <a:pt x="11176" y="10211"/>
                    </a:cubicBezTo>
                    <a:cubicBezTo>
                      <a:pt x="11294" y="10211"/>
                      <a:pt x="11390" y="10296"/>
                      <a:pt x="11460" y="10468"/>
                    </a:cubicBezTo>
                    <a:cubicBezTo>
                      <a:pt x="12041" y="11891"/>
                      <a:pt x="9928" y="13104"/>
                      <a:pt x="10292" y="13828"/>
                    </a:cubicBezTo>
                    <a:cubicBezTo>
                      <a:pt x="10341" y="13926"/>
                      <a:pt x="10433" y="13972"/>
                      <a:pt x="10554" y="13972"/>
                    </a:cubicBezTo>
                    <a:cubicBezTo>
                      <a:pt x="11327" y="13972"/>
                      <a:pt x="13315" y="12116"/>
                      <a:pt x="13315" y="10010"/>
                    </a:cubicBezTo>
                    <a:cubicBezTo>
                      <a:pt x="13315" y="7790"/>
                      <a:pt x="12791" y="3316"/>
                      <a:pt x="10889" y="3316"/>
                    </a:cubicBezTo>
                    <a:cubicBezTo>
                      <a:pt x="10704" y="3316"/>
                      <a:pt x="10505" y="3359"/>
                      <a:pt x="10292" y="3450"/>
                    </a:cubicBezTo>
                    <a:cubicBezTo>
                      <a:pt x="9911" y="3615"/>
                      <a:pt x="9581" y="3687"/>
                      <a:pt x="9288" y="3687"/>
                    </a:cubicBezTo>
                    <a:cubicBezTo>
                      <a:pt x="7200" y="3687"/>
                      <a:pt x="7060" y="1"/>
                      <a:pt x="4424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>
                <a:off x="1681775" y="1595500"/>
                <a:ext cx="377950" cy="765175"/>
              </a:xfrm>
              <a:custGeom>
                <a:avLst/>
                <a:gdLst/>
                <a:ahLst/>
                <a:cxnLst/>
                <a:rect l="l" t="t" r="r" b="b"/>
                <a:pathLst>
                  <a:path w="15118" h="30607" extrusionOk="0">
                    <a:moveTo>
                      <a:pt x="7845" y="0"/>
                    </a:moveTo>
                    <a:cubicBezTo>
                      <a:pt x="7007" y="0"/>
                      <a:pt x="1848" y="6128"/>
                      <a:pt x="1680" y="13326"/>
                    </a:cubicBezTo>
                    <a:cubicBezTo>
                      <a:pt x="1526" y="20070"/>
                      <a:pt x="5337" y="30606"/>
                      <a:pt x="7210" y="30606"/>
                    </a:cubicBezTo>
                    <a:cubicBezTo>
                      <a:pt x="7335" y="30606"/>
                      <a:pt x="7451" y="30557"/>
                      <a:pt x="7555" y="30459"/>
                    </a:cubicBezTo>
                    <a:cubicBezTo>
                      <a:pt x="9407" y="28740"/>
                      <a:pt x="15118" y="22394"/>
                      <a:pt x="15118" y="22394"/>
                    </a:cubicBezTo>
                    <a:cubicBezTo>
                      <a:pt x="1" y="11812"/>
                      <a:pt x="8686" y="0"/>
                      <a:pt x="7845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>
                <a:off x="1891700" y="2294200"/>
                <a:ext cx="533150" cy="469675"/>
              </a:xfrm>
              <a:custGeom>
                <a:avLst/>
                <a:gdLst/>
                <a:ahLst/>
                <a:cxnLst/>
                <a:rect l="l" t="t" r="r" b="b"/>
                <a:pathLst>
                  <a:path w="21326" h="18787" extrusionOk="0">
                    <a:moveTo>
                      <a:pt x="8940" y="0"/>
                    </a:moveTo>
                    <a:cubicBezTo>
                      <a:pt x="8927" y="0"/>
                      <a:pt x="8916" y="1"/>
                      <a:pt x="8906" y="3"/>
                    </a:cubicBezTo>
                    <a:cubicBezTo>
                      <a:pt x="8065" y="187"/>
                      <a:pt x="0" y="5988"/>
                      <a:pt x="0" y="5988"/>
                    </a:cubicBezTo>
                    <a:cubicBezTo>
                      <a:pt x="841" y="9466"/>
                      <a:pt x="14951" y="18639"/>
                      <a:pt x="16285" y="18785"/>
                    </a:cubicBezTo>
                    <a:cubicBezTo>
                      <a:pt x="16295" y="18786"/>
                      <a:pt x="16304" y="18786"/>
                      <a:pt x="16314" y="18786"/>
                    </a:cubicBezTo>
                    <a:cubicBezTo>
                      <a:pt x="17671" y="18786"/>
                      <a:pt x="21325" y="8888"/>
                      <a:pt x="19990" y="8061"/>
                    </a:cubicBezTo>
                    <a:cubicBezTo>
                      <a:pt x="18662" y="7242"/>
                      <a:pt x="9956" y="0"/>
                      <a:pt x="8940" y="0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>
                <a:off x="2374650" y="2550750"/>
                <a:ext cx="1465625" cy="1644525"/>
              </a:xfrm>
              <a:custGeom>
                <a:avLst/>
                <a:gdLst/>
                <a:ahLst/>
                <a:cxnLst/>
                <a:rect l="l" t="t" r="r" b="b"/>
                <a:pathLst>
                  <a:path w="58625" h="65781" extrusionOk="0">
                    <a:moveTo>
                      <a:pt x="3913" y="1"/>
                    </a:moveTo>
                    <a:cubicBezTo>
                      <a:pt x="3190" y="1"/>
                      <a:pt x="0" y="7666"/>
                      <a:pt x="0" y="11564"/>
                    </a:cubicBezTo>
                    <a:cubicBezTo>
                      <a:pt x="0" y="15762"/>
                      <a:pt x="1180" y="18116"/>
                      <a:pt x="8066" y="32738"/>
                    </a:cubicBezTo>
                    <a:cubicBezTo>
                      <a:pt x="14648" y="46710"/>
                      <a:pt x="37807" y="65781"/>
                      <a:pt x="50257" y="65781"/>
                    </a:cubicBezTo>
                    <a:cubicBezTo>
                      <a:pt x="50832" y="65781"/>
                      <a:pt x="51384" y="65740"/>
                      <a:pt x="51911" y="65656"/>
                    </a:cubicBezTo>
                    <a:cubicBezTo>
                      <a:pt x="57709" y="64737"/>
                      <a:pt x="58624" y="24909"/>
                      <a:pt x="55835" y="24838"/>
                    </a:cubicBezTo>
                    <a:cubicBezTo>
                      <a:pt x="53045" y="24766"/>
                      <a:pt x="50398" y="21477"/>
                      <a:pt x="49347" y="19724"/>
                    </a:cubicBezTo>
                    <a:cubicBezTo>
                      <a:pt x="49285" y="19620"/>
                      <a:pt x="49154" y="19572"/>
                      <a:pt x="48962" y="19572"/>
                    </a:cubicBezTo>
                    <a:cubicBezTo>
                      <a:pt x="46270" y="19572"/>
                      <a:pt x="31470" y="29102"/>
                      <a:pt x="22859" y="29102"/>
                    </a:cubicBezTo>
                    <a:cubicBezTo>
                      <a:pt x="21695" y="29102"/>
                      <a:pt x="20644" y="28928"/>
                      <a:pt x="19751" y="28533"/>
                    </a:cubicBezTo>
                    <a:cubicBezTo>
                      <a:pt x="11783" y="25007"/>
                      <a:pt x="3887" y="9909"/>
                      <a:pt x="3887" y="9909"/>
                    </a:cubicBezTo>
                    <a:cubicBezTo>
                      <a:pt x="2231" y="5061"/>
                      <a:pt x="4371" y="1486"/>
                      <a:pt x="4033" y="142"/>
                    </a:cubicBezTo>
                    <a:cubicBezTo>
                      <a:pt x="4009" y="46"/>
                      <a:pt x="3968" y="1"/>
                      <a:pt x="3913" y="1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3"/>
              <p:cNvSpPr/>
              <p:nvPr/>
            </p:nvSpPr>
            <p:spPr>
              <a:xfrm>
                <a:off x="3643125" y="2030825"/>
                <a:ext cx="413975" cy="45697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8279" extrusionOk="0">
                    <a:moveTo>
                      <a:pt x="11633" y="0"/>
                    </a:moveTo>
                    <a:cubicBezTo>
                      <a:pt x="11110" y="0"/>
                      <a:pt x="10164" y="6223"/>
                      <a:pt x="6613" y="7602"/>
                    </a:cubicBezTo>
                    <a:cubicBezTo>
                      <a:pt x="2771" y="9093"/>
                      <a:pt x="1172" y="13046"/>
                      <a:pt x="1172" y="13046"/>
                    </a:cubicBezTo>
                    <a:cubicBezTo>
                      <a:pt x="0" y="13719"/>
                      <a:pt x="2137" y="17762"/>
                      <a:pt x="2216" y="17958"/>
                    </a:cubicBezTo>
                    <a:cubicBezTo>
                      <a:pt x="2305" y="18178"/>
                      <a:pt x="2533" y="18279"/>
                      <a:pt x="2868" y="18279"/>
                    </a:cubicBezTo>
                    <a:cubicBezTo>
                      <a:pt x="5540" y="18279"/>
                      <a:pt x="15057" y="11842"/>
                      <a:pt x="15951" y="7602"/>
                    </a:cubicBezTo>
                    <a:cubicBezTo>
                      <a:pt x="16559" y="4726"/>
                      <a:pt x="12256" y="1305"/>
                      <a:pt x="11753" y="130"/>
                    </a:cubicBezTo>
                    <a:cubicBezTo>
                      <a:pt x="11715" y="41"/>
                      <a:pt x="11675" y="0"/>
                      <a:pt x="11633" y="0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3"/>
              <p:cNvSpPr/>
              <p:nvPr/>
            </p:nvSpPr>
            <p:spPr>
              <a:xfrm>
                <a:off x="3905875" y="2812350"/>
                <a:ext cx="1709875" cy="1348275"/>
              </a:xfrm>
              <a:custGeom>
                <a:avLst/>
                <a:gdLst/>
                <a:ahLst/>
                <a:cxnLst/>
                <a:rect l="l" t="t" r="r" b="b"/>
                <a:pathLst>
                  <a:path w="68395" h="53931" extrusionOk="0">
                    <a:moveTo>
                      <a:pt x="39595" y="1"/>
                    </a:moveTo>
                    <a:cubicBezTo>
                      <a:pt x="39388" y="1"/>
                      <a:pt x="39223" y="30"/>
                      <a:pt x="39103" y="86"/>
                    </a:cubicBezTo>
                    <a:cubicBezTo>
                      <a:pt x="36685" y="1269"/>
                      <a:pt x="10154" y="22277"/>
                      <a:pt x="10154" y="22277"/>
                    </a:cubicBezTo>
                    <a:lnTo>
                      <a:pt x="2032" y="16244"/>
                    </a:lnTo>
                    <a:lnTo>
                      <a:pt x="2032" y="16244"/>
                    </a:lnTo>
                    <a:cubicBezTo>
                      <a:pt x="2298" y="18984"/>
                      <a:pt x="2929" y="25901"/>
                      <a:pt x="3173" y="31507"/>
                    </a:cubicBezTo>
                    <a:cubicBezTo>
                      <a:pt x="3485" y="38671"/>
                      <a:pt x="0" y="53931"/>
                      <a:pt x="0" y="53931"/>
                    </a:cubicBezTo>
                    <a:cubicBezTo>
                      <a:pt x="14835" y="46729"/>
                      <a:pt x="33159" y="4799"/>
                      <a:pt x="38450" y="4040"/>
                    </a:cubicBezTo>
                    <a:cubicBezTo>
                      <a:pt x="38547" y="4029"/>
                      <a:pt x="38645" y="4022"/>
                      <a:pt x="38750" y="4022"/>
                    </a:cubicBezTo>
                    <a:cubicBezTo>
                      <a:pt x="44386" y="4022"/>
                      <a:pt x="61673" y="23727"/>
                      <a:pt x="63900" y="25311"/>
                    </a:cubicBezTo>
                    <a:cubicBezTo>
                      <a:pt x="64246" y="25559"/>
                      <a:pt x="64595" y="25668"/>
                      <a:pt x="64936" y="25668"/>
                    </a:cubicBezTo>
                    <a:cubicBezTo>
                      <a:pt x="66802" y="25668"/>
                      <a:pt x="68395" y="22334"/>
                      <a:pt x="68180" y="20381"/>
                    </a:cubicBezTo>
                    <a:cubicBezTo>
                      <a:pt x="68038" y="19078"/>
                      <a:pt x="60952" y="11591"/>
                      <a:pt x="53732" y="4758"/>
                    </a:cubicBezTo>
                    <a:cubicBezTo>
                      <a:pt x="52970" y="4487"/>
                      <a:pt x="52211" y="4213"/>
                      <a:pt x="51464" y="3939"/>
                    </a:cubicBezTo>
                    <a:cubicBezTo>
                      <a:pt x="46128" y="1968"/>
                      <a:pt x="41348" y="1"/>
                      <a:pt x="39595" y="1"/>
                    </a:cubicBezTo>
                    <a:close/>
                  </a:path>
                </a:pathLst>
              </a:custGeom>
              <a:solidFill>
                <a:srgbClr val="CEB2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>
                <a:off x="3953750" y="2621125"/>
                <a:ext cx="1295425" cy="748175"/>
              </a:xfrm>
              <a:custGeom>
                <a:avLst/>
                <a:gdLst/>
                <a:ahLst/>
                <a:cxnLst/>
                <a:rect l="l" t="t" r="r" b="b"/>
                <a:pathLst>
                  <a:path w="51817" h="29927" extrusionOk="0">
                    <a:moveTo>
                      <a:pt x="34811" y="0"/>
                    </a:moveTo>
                    <a:cubicBezTo>
                      <a:pt x="30872" y="0"/>
                      <a:pt x="27974" y="4619"/>
                      <a:pt x="19904" y="9613"/>
                    </a:cubicBezTo>
                    <a:cubicBezTo>
                      <a:pt x="9827" y="15846"/>
                      <a:pt x="0" y="22687"/>
                      <a:pt x="0" y="22687"/>
                    </a:cubicBezTo>
                    <a:cubicBezTo>
                      <a:pt x="0" y="22687"/>
                      <a:pt x="45" y="23127"/>
                      <a:pt x="117" y="23893"/>
                    </a:cubicBezTo>
                    <a:lnTo>
                      <a:pt x="8239" y="29926"/>
                    </a:lnTo>
                    <a:cubicBezTo>
                      <a:pt x="8239" y="29926"/>
                      <a:pt x="34770" y="8918"/>
                      <a:pt x="37188" y="7735"/>
                    </a:cubicBezTo>
                    <a:cubicBezTo>
                      <a:pt x="37308" y="7679"/>
                      <a:pt x="37473" y="7650"/>
                      <a:pt x="37680" y="7650"/>
                    </a:cubicBezTo>
                    <a:cubicBezTo>
                      <a:pt x="39433" y="7650"/>
                      <a:pt x="44213" y="9617"/>
                      <a:pt x="49549" y="11588"/>
                    </a:cubicBezTo>
                    <a:cubicBezTo>
                      <a:pt x="50296" y="11862"/>
                      <a:pt x="51055" y="12136"/>
                      <a:pt x="51817" y="12407"/>
                    </a:cubicBezTo>
                    <a:cubicBezTo>
                      <a:pt x="46282" y="7168"/>
                      <a:pt x="40669" y="2317"/>
                      <a:pt x="38048" y="928"/>
                    </a:cubicBezTo>
                    <a:cubicBezTo>
                      <a:pt x="36839" y="286"/>
                      <a:pt x="35795" y="0"/>
                      <a:pt x="34811" y="0"/>
                    </a:cubicBezTo>
                    <a:close/>
                  </a:path>
                </a:pathLst>
              </a:custGeom>
              <a:solidFill>
                <a:srgbClr val="CEB2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>
                <a:off x="5055500" y="2449350"/>
                <a:ext cx="695700" cy="491625"/>
              </a:xfrm>
              <a:custGeom>
                <a:avLst/>
                <a:gdLst/>
                <a:ahLst/>
                <a:cxnLst/>
                <a:rect l="l" t="t" r="r" b="b"/>
                <a:pathLst>
                  <a:path w="27828" h="19665" extrusionOk="0">
                    <a:moveTo>
                      <a:pt x="2280" y="0"/>
                    </a:moveTo>
                    <a:cubicBezTo>
                      <a:pt x="2257" y="0"/>
                      <a:pt x="2235" y="0"/>
                      <a:pt x="2212" y="4"/>
                    </a:cubicBezTo>
                    <a:cubicBezTo>
                      <a:pt x="1" y="210"/>
                      <a:pt x="19856" y="19664"/>
                      <a:pt x="21760" y="19664"/>
                    </a:cubicBezTo>
                    <a:cubicBezTo>
                      <a:pt x="21805" y="19664"/>
                      <a:pt x="21843" y="19653"/>
                      <a:pt x="21869" y="19627"/>
                    </a:cubicBezTo>
                    <a:cubicBezTo>
                      <a:pt x="22875" y="18609"/>
                      <a:pt x="27828" y="16458"/>
                      <a:pt x="26228" y="11310"/>
                    </a:cubicBezTo>
                    <a:cubicBezTo>
                      <a:pt x="26228" y="11310"/>
                      <a:pt x="4879" y="0"/>
                      <a:pt x="2280" y="0"/>
                    </a:cubicBezTo>
                    <a:close/>
                  </a:path>
                </a:pathLst>
              </a:custGeom>
              <a:solidFill>
                <a:srgbClr val="CEB2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3"/>
              <p:cNvSpPr/>
              <p:nvPr/>
            </p:nvSpPr>
            <p:spPr>
              <a:xfrm>
                <a:off x="3688550" y="3570725"/>
                <a:ext cx="1006250" cy="942475"/>
              </a:xfrm>
              <a:custGeom>
                <a:avLst/>
                <a:gdLst/>
                <a:ahLst/>
                <a:cxnLst/>
                <a:rect l="l" t="t" r="r" b="b"/>
                <a:pathLst>
                  <a:path w="40250" h="37699" extrusionOk="0">
                    <a:moveTo>
                      <a:pt x="37429" y="0"/>
                    </a:moveTo>
                    <a:lnTo>
                      <a:pt x="1" y="3173"/>
                    </a:lnTo>
                    <a:lnTo>
                      <a:pt x="2900" y="37699"/>
                    </a:lnTo>
                    <a:lnTo>
                      <a:pt x="40249" y="34042"/>
                    </a:lnTo>
                    <a:lnTo>
                      <a:pt x="37429" y="0"/>
                    </a:ln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3"/>
              <p:cNvSpPr/>
              <p:nvPr/>
            </p:nvSpPr>
            <p:spPr>
              <a:xfrm>
                <a:off x="3696250" y="3792900"/>
                <a:ext cx="9588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38353" h="3865" extrusionOk="0">
                    <a:moveTo>
                      <a:pt x="37885" y="1"/>
                    </a:moveTo>
                    <a:cubicBezTo>
                      <a:pt x="37876" y="1"/>
                      <a:pt x="37866" y="1"/>
                      <a:pt x="37857" y="2"/>
                    </a:cubicBezTo>
                    <a:lnTo>
                      <a:pt x="425" y="2983"/>
                    </a:lnTo>
                    <a:cubicBezTo>
                      <a:pt x="181" y="3002"/>
                      <a:pt x="1" y="3215"/>
                      <a:pt x="20" y="3459"/>
                    </a:cubicBezTo>
                    <a:cubicBezTo>
                      <a:pt x="38" y="3688"/>
                      <a:pt x="230" y="3865"/>
                      <a:pt x="459" y="3865"/>
                    </a:cubicBezTo>
                    <a:lnTo>
                      <a:pt x="493" y="3865"/>
                    </a:lnTo>
                    <a:lnTo>
                      <a:pt x="37928" y="884"/>
                    </a:lnTo>
                    <a:cubicBezTo>
                      <a:pt x="38172" y="865"/>
                      <a:pt x="38353" y="650"/>
                      <a:pt x="38334" y="407"/>
                    </a:cubicBezTo>
                    <a:cubicBezTo>
                      <a:pt x="38315" y="176"/>
                      <a:pt x="38111" y="1"/>
                      <a:pt x="37885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>
                <a:off x="3956375" y="3639175"/>
                <a:ext cx="447975" cy="395025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5801" extrusionOk="0">
                    <a:moveTo>
                      <a:pt x="5486" y="882"/>
                    </a:moveTo>
                    <a:cubicBezTo>
                      <a:pt x="6613" y="882"/>
                      <a:pt x="7908" y="4295"/>
                      <a:pt x="8472" y="6717"/>
                    </a:cubicBezTo>
                    <a:cubicBezTo>
                      <a:pt x="8509" y="6886"/>
                      <a:pt x="8644" y="7018"/>
                      <a:pt x="8817" y="7052"/>
                    </a:cubicBezTo>
                    <a:cubicBezTo>
                      <a:pt x="8843" y="7056"/>
                      <a:pt x="8870" y="7058"/>
                      <a:pt x="8896" y="7058"/>
                    </a:cubicBezTo>
                    <a:cubicBezTo>
                      <a:pt x="9044" y="7058"/>
                      <a:pt x="9180" y="6989"/>
                      <a:pt x="9264" y="6867"/>
                    </a:cubicBezTo>
                    <a:cubicBezTo>
                      <a:pt x="10953" y="4393"/>
                      <a:pt x="13225" y="1723"/>
                      <a:pt x="13950" y="1723"/>
                    </a:cubicBezTo>
                    <a:cubicBezTo>
                      <a:pt x="13953" y="1730"/>
                      <a:pt x="13972" y="1761"/>
                      <a:pt x="13995" y="1832"/>
                    </a:cubicBezTo>
                    <a:cubicBezTo>
                      <a:pt x="14408" y="3217"/>
                      <a:pt x="11310" y="6113"/>
                      <a:pt x="9260" y="7607"/>
                    </a:cubicBezTo>
                    <a:cubicBezTo>
                      <a:pt x="9162" y="7678"/>
                      <a:pt x="9102" y="7784"/>
                      <a:pt x="9084" y="7900"/>
                    </a:cubicBezTo>
                    <a:cubicBezTo>
                      <a:pt x="9080" y="7896"/>
                      <a:pt x="9075" y="7896"/>
                      <a:pt x="9072" y="7893"/>
                    </a:cubicBezTo>
                    <a:cubicBezTo>
                      <a:pt x="7356" y="5865"/>
                      <a:pt x="4803" y="2298"/>
                      <a:pt x="5092" y="1137"/>
                    </a:cubicBezTo>
                    <a:cubicBezTo>
                      <a:pt x="5118" y="1028"/>
                      <a:pt x="5171" y="969"/>
                      <a:pt x="5276" y="927"/>
                    </a:cubicBezTo>
                    <a:cubicBezTo>
                      <a:pt x="5347" y="897"/>
                      <a:pt x="5419" y="882"/>
                      <a:pt x="5486" y="882"/>
                    </a:cubicBezTo>
                    <a:close/>
                    <a:moveTo>
                      <a:pt x="1589" y="4813"/>
                    </a:moveTo>
                    <a:cubicBezTo>
                      <a:pt x="3046" y="4813"/>
                      <a:pt x="5959" y="6709"/>
                      <a:pt x="7668" y="7948"/>
                    </a:cubicBezTo>
                    <a:cubicBezTo>
                      <a:pt x="7540" y="8024"/>
                      <a:pt x="7401" y="8103"/>
                      <a:pt x="7255" y="8189"/>
                    </a:cubicBezTo>
                    <a:cubicBezTo>
                      <a:pt x="7233" y="8002"/>
                      <a:pt x="7093" y="7844"/>
                      <a:pt x="6902" y="7802"/>
                    </a:cubicBezTo>
                    <a:cubicBezTo>
                      <a:pt x="4682" y="7371"/>
                      <a:pt x="1382" y="6338"/>
                      <a:pt x="980" y="5399"/>
                    </a:cubicBezTo>
                    <a:cubicBezTo>
                      <a:pt x="939" y="5309"/>
                      <a:pt x="920" y="5204"/>
                      <a:pt x="1022" y="5042"/>
                    </a:cubicBezTo>
                    <a:cubicBezTo>
                      <a:pt x="1086" y="4945"/>
                      <a:pt x="1213" y="4813"/>
                      <a:pt x="1589" y="4813"/>
                    </a:cubicBezTo>
                    <a:close/>
                    <a:moveTo>
                      <a:pt x="13559" y="8084"/>
                    </a:moveTo>
                    <a:cubicBezTo>
                      <a:pt x="16086" y="8084"/>
                      <a:pt x="16679" y="8602"/>
                      <a:pt x="16822" y="8827"/>
                    </a:cubicBezTo>
                    <a:cubicBezTo>
                      <a:pt x="16863" y="8891"/>
                      <a:pt x="16988" y="9090"/>
                      <a:pt x="16751" y="9571"/>
                    </a:cubicBezTo>
                    <a:cubicBezTo>
                      <a:pt x="16627" y="9826"/>
                      <a:pt x="16267" y="9958"/>
                      <a:pt x="15685" y="9958"/>
                    </a:cubicBezTo>
                    <a:cubicBezTo>
                      <a:pt x="14077" y="9954"/>
                      <a:pt x="11501" y="8955"/>
                      <a:pt x="10059" y="8336"/>
                    </a:cubicBezTo>
                    <a:cubicBezTo>
                      <a:pt x="10770" y="8241"/>
                      <a:pt x="12184" y="8084"/>
                      <a:pt x="13559" y="8084"/>
                    </a:cubicBezTo>
                    <a:close/>
                    <a:moveTo>
                      <a:pt x="6286" y="8730"/>
                    </a:moveTo>
                    <a:lnTo>
                      <a:pt x="6286" y="8730"/>
                    </a:lnTo>
                    <a:cubicBezTo>
                      <a:pt x="4476" y="9717"/>
                      <a:pt x="2039" y="10927"/>
                      <a:pt x="1070" y="10927"/>
                    </a:cubicBezTo>
                    <a:cubicBezTo>
                      <a:pt x="961" y="10927"/>
                      <a:pt x="924" y="10908"/>
                      <a:pt x="924" y="10908"/>
                    </a:cubicBezTo>
                    <a:cubicBezTo>
                      <a:pt x="1198" y="9695"/>
                      <a:pt x="4146" y="8967"/>
                      <a:pt x="6286" y="8730"/>
                    </a:cubicBezTo>
                    <a:close/>
                    <a:moveTo>
                      <a:pt x="9470" y="9364"/>
                    </a:moveTo>
                    <a:lnTo>
                      <a:pt x="9470" y="9364"/>
                    </a:lnTo>
                    <a:cubicBezTo>
                      <a:pt x="11333" y="10938"/>
                      <a:pt x="12966" y="12695"/>
                      <a:pt x="12820" y="13258"/>
                    </a:cubicBezTo>
                    <a:cubicBezTo>
                      <a:pt x="12804" y="13318"/>
                      <a:pt x="12669" y="13374"/>
                      <a:pt x="12477" y="13405"/>
                    </a:cubicBezTo>
                    <a:cubicBezTo>
                      <a:pt x="12399" y="13417"/>
                      <a:pt x="12322" y="13423"/>
                      <a:pt x="12247" y="13423"/>
                    </a:cubicBezTo>
                    <a:cubicBezTo>
                      <a:pt x="10750" y="13423"/>
                      <a:pt x="9892" y="11077"/>
                      <a:pt x="9470" y="9364"/>
                    </a:cubicBezTo>
                    <a:close/>
                    <a:moveTo>
                      <a:pt x="8291" y="8688"/>
                    </a:moveTo>
                    <a:cubicBezTo>
                      <a:pt x="7897" y="11283"/>
                      <a:pt x="6850" y="14918"/>
                      <a:pt x="5426" y="14918"/>
                    </a:cubicBezTo>
                    <a:cubicBezTo>
                      <a:pt x="5231" y="14918"/>
                      <a:pt x="5020" y="14847"/>
                      <a:pt x="4795" y="14715"/>
                    </a:cubicBezTo>
                    <a:cubicBezTo>
                      <a:pt x="4772" y="14700"/>
                      <a:pt x="4732" y="14674"/>
                      <a:pt x="4717" y="14572"/>
                    </a:cubicBezTo>
                    <a:cubicBezTo>
                      <a:pt x="4552" y="13536"/>
                      <a:pt x="6748" y="10506"/>
                      <a:pt x="8291" y="8688"/>
                    </a:cubicBezTo>
                    <a:close/>
                    <a:moveTo>
                      <a:pt x="5486" y="0"/>
                    </a:moveTo>
                    <a:cubicBezTo>
                      <a:pt x="5306" y="0"/>
                      <a:pt x="5126" y="37"/>
                      <a:pt x="4949" y="105"/>
                    </a:cubicBezTo>
                    <a:cubicBezTo>
                      <a:pt x="4578" y="255"/>
                      <a:pt x="4330" y="536"/>
                      <a:pt x="4232" y="924"/>
                    </a:cubicBezTo>
                    <a:cubicBezTo>
                      <a:pt x="3939" y="2118"/>
                      <a:pt x="5287" y="4352"/>
                      <a:pt x="6564" y="6116"/>
                    </a:cubicBezTo>
                    <a:cubicBezTo>
                      <a:pt x="4942" y="5061"/>
                      <a:pt x="2902" y="3931"/>
                      <a:pt x="1589" y="3931"/>
                    </a:cubicBezTo>
                    <a:cubicBezTo>
                      <a:pt x="842" y="3931"/>
                      <a:pt x="462" y="4276"/>
                      <a:pt x="278" y="4569"/>
                    </a:cubicBezTo>
                    <a:cubicBezTo>
                      <a:pt x="38" y="4948"/>
                      <a:pt x="1" y="5354"/>
                      <a:pt x="166" y="5749"/>
                    </a:cubicBezTo>
                    <a:cubicBezTo>
                      <a:pt x="627" y="6822"/>
                      <a:pt x="2727" y="7626"/>
                      <a:pt x="4461" y="8121"/>
                    </a:cubicBezTo>
                    <a:cubicBezTo>
                      <a:pt x="2637" y="8494"/>
                      <a:pt x="387" y="9244"/>
                      <a:pt x="109" y="10735"/>
                    </a:cubicBezTo>
                    <a:cubicBezTo>
                      <a:pt x="38" y="11118"/>
                      <a:pt x="158" y="11358"/>
                      <a:pt x="271" y="11497"/>
                    </a:cubicBezTo>
                    <a:cubicBezTo>
                      <a:pt x="443" y="11704"/>
                      <a:pt x="714" y="11809"/>
                      <a:pt x="1070" y="11809"/>
                    </a:cubicBezTo>
                    <a:cubicBezTo>
                      <a:pt x="2209" y="11809"/>
                      <a:pt x="4597" y="10648"/>
                      <a:pt x="6342" y="9706"/>
                    </a:cubicBezTo>
                    <a:lnTo>
                      <a:pt x="6342" y="9706"/>
                    </a:lnTo>
                    <a:cubicBezTo>
                      <a:pt x="5115" y="11321"/>
                      <a:pt x="3658" y="13532"/>
                      <a:pt x="3845" y="14707"/>
                    </a:cubicBezTo>
                    <a:cubicBezTo>
                      <a:pt x="3898" y="15041"/>
                      <a:pt x="4067" y="15305"/>
                      <a:pt x="4341" y="15470"/>
                    </a:cubicBezTo>
                    <a:cubicBezTo>
                      <a:pt x="4705" y="15688"/>
                      <a:pt x="5070" y="15800"/>
                      <a:pt x="5426" y="15800"/>
                    </a:cubicBezTo>
                    <a:cubicBezTo>
                      <a:pt x="7323" y="15800"/>
                      <a:pt x="8359" y="12669"/>
                      <a:pt x="8858" y="10435"/>
                    </a:cubicBezTo>
                    <a:cubicBezTo>
                      <a:pt x="9395" y="12161"/>
                      <a:pt x="10427" y="14306"/>
                      <a:pt x="12245" y="14306"/>
                    </a:cubicBezTo>
                    <a:cubicBezTo>
                      <a:pt x="12365" y="14306"/>
                      <a:pt x="12489" y="14298"/>
                      <a:pt x="12612" y="14276"/>
                    </a:cubicBezTo>
                    <a:cubicBezTo>
                      <a:pt x="13349" y="14163"/>
                      <a:pt x="13597" y="13780"/>
                      <a:pt x="13676" y="13476"/>
                    </a:cubicBezTo>
                    <a:cubicBezTo>
                      <a:pt x="13916" y="12544"/>
                      <a:pt x="12605" y="11031"/>
                      <a:pt x="11272" y="9778"/>
                    </a:cubicBezTo>
                    <a:lnTo>
                      <a:pt x="11272" y="9778"/>
                    </a:lnTo>
                    <a:cubicBezTo>
                      <a:pt x="12703" y="10314"/>
                      <a:pt x="14427" y="10840"/>
                      <a:pt x="15685" y="10840"/>
                    </a:cubicBezTo>
                    <a:cubicBezTo>
                      <a:pt x="16634" y="10840"/>
                      <a:pt x="17258" y="10544"/>
                      <a:pt x="17543" y="9962"/>
                    </a:cubicBezTo>
                    <a:cubicBezTo>
                      <a:pt x="17919" y="9199"/>
                      <a:pt x="17764" y="8669"/>
                      <a:pt x="17569" y="8358"/>
                    </a:cubicBezTo>
                    <a:cubicBezTo>
                      <a:pt x="17085" y="7581"/>
                      <a:pt x="15771" y="7201"/>
                      <a:pt x="13559" y="7201"/>
                    </a:cubicBezTo>
                    <a:cubicBezTo>
                      <a:pt x="12662" y="7201"/>
                      <a:pt x="11761" y="7265"/>
                      <a:pt x="11032" y="7337"/>
                    </a:cubicBezTo>
                    <a:cubicBezTo>
                      <a:pt x="12718" y="5929"/>
                      <a:pt x="15373" y="3364"/>
                      <a:pt x="14839" y="1577"/>
                    </a:cubicBezTo>
                    <a:cubicBezTo>
                      <a:pt x="14640" y="912"/>
                      <a:pt x="14149" y="841"/>
                      <a:pt x="13950" y="841"/>
                    </a:cubicBezTo>
                    <a:cubicBezTo>
                      <a:pt x="12666" y="841"/>
                      <a:pt x="10323" y="3856"/>
                      <a:pt x="9091" y="5576"/>
                    </a:cubicBezTo>
                    <a:cubicBezTo>
                      <a:pt x="8562" y="3668"/>
                      <a:pt x="7311" y="0"/>
                      <a:pt x="5486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>
                <a:off x="4147100" y="3599125"/>
                <a:ext cx="88100" cy="88715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35486" extrusionOk="0">
                    <a:moveTo>
                      <a:pt x="472" y="1"/>
                    </a:moveTo>
                    <a:cubicBezTo>
                      <a:pt x="458" y="1"/>
                      <a:pt x="443" y="1"/>
                      <a:pt x="429" y="3"/>
                    </a:cubicBezTo>
                    <a:cubicBezTo>
                      <a:pt x="185" y="21"/>
                      <a:pt x="1" y="232"/>
                      <a:pt x="20" y="476"/>
                    </a:cubicBezTo>
                    <a:lnTo>
                      <a:pt x="2626" y="35080"/>
                    </a:lnTo>
                    <a:cubicBezTo>
                      <a:pt x="2640" y="35313"/>
                      <a:pt x="2836" y="35486"/>
                      <a:pt x="3065" y="35486"/>
                    </a:cubicBezTo>
                    <a:lnTo>
                      <a:pt x="3099" y="35486"/>
                    </a:lnTo>
                    <a:cubicBezTo>
                      <a:pt x="3339" y="35467"/>
                      <a:pt x="3524" y="35256"/>
                      <a:pt x="3505" y="35013"/>
                    </a:cubicBezTo>
                    <a:lnTo>
                      <a:pt x="902" y="408"/>
                    </a:lnTo>
                    <a:cubicBezTo>
                      <a:pt x="884" y="181"/>
                      <a:pt x="713" y="1"/>
                      <a:pt x="472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>
                <a:off x="2244825" y="3505400"/>
                <a:ext cx="829375" cy="961250"/>
              </a:xfrm>
              <a:custGeom>
                <a:avLst/>
                <a:gdLst/>
                <a:ahLst/>
                <a:cxnLst/>
                <a:rect l="l" t="t" r="r" b="b"/>
                <a:pathLst>
                  <a:path w="33175" h="38450" extrusionOk="0">
                    <a:moveTo>
                      <a:pt x="31001" y="0"/>
                    </a:moveTo>
                    <a:lnTo>
                      <a:pt x="1" y="1007"/>
                    </a:lnTo>
                    <a:lnTo>
                      <a:pt x="128" y="38450"/>
                    </a:lnTo>
                    <a:lnTo>
                      <a:pt x="33174" y="38450"/>
                    </a:lnTo>
                    <a:lnTo>
                      <a:pt x="31001" y="0"/>
                    </a:ln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2370600" y="3562050"/>
                <a:ext cx="448550" cy="394625"/>
              </a:xfrm>
              <a:custGeom>
                <a:avLst/>
                <a:gdLst/>
                <a:ahLst/>
                <a:cxnLst/>
                <a:rect l="l" t="t" r="r" b="b"/>
                <a:pathLst>
                  <a:path w="17942" h="15785" extrusionOk="0">
                    <a:moveTo>
                      <a:pt x="5826" y="884"/>
                    </a:moveTo>
                    <a:cubicBezTo>
                      <a:pt x="5834" y="884"/>
                      <a:pt x="5843" y="884"/>
                      <a:pt x="5851" y="885"/>
                    </a:cubicBezTo>
                    <a:cubicBezTo>
                      <a:pt x="6974" y="930"/>
                      <a:pt x="8134" y="4387"/>
                      <a:pt x="8600" y="6832"/>
                    </a:cubicBezTo>
                    <a:cubicBezTo>
                      <a:pt x="8633" y="7001"/>
                      <a:pt x="8765" y="7140"/>
                      <a:pt x="8934" y="7177"/>
                    </a:cubicBezTo>
                    <a:cubicBezTo>
                      <a:pt x="8969" y="7186"/>
                      <a:pt x="9003" y="7189"/>
                      <a:pt x="9037" y="7189"/>
                    </a:cubicBezTo>
                    <a:cubicBezTo>
                      <a:pt x="9175" y="7189"/>
                      <a:pt x="9304" y="7124"/>
                      <a:pt x="9388" y="7012"/>
                    </a:cubicBezTo>
                    <a:cubicBezTo>
                      <a:pt x="11165" y="4619"/>
                      <a:pt x="13521" y="2059"/>
                      <a:pt x="14261" y="2059"/>
                    </a:cubicBezTo>
                    <a:cubicBezTo>
                      <a:pt x="14265" y="2059"/>
                      <a:pt x="14269" y="2059"/>
                      <a:pt x="14273" y="2060"/>
                    </a:cubicBezTo>
                    <a:cubicBezTo>
                      <a:pt x="14277" y="2063"/>
                      <a:pt x="14296" y="2098"/>
                      <a:pt x="14314" y="2169"/>
                    </a:cubicBezTo>
                    <a:cubicBezTo>
                      <a:pt x="14671" y="3569"/>
                      <a:pt x="11461" y="6337"/>
                      <a:pt x="9354" y="7752"/>
                    </a:cubicBezTo>
                    <a:cubicBezTo>
                      <a:pt x="9253" y="7820"/>
                      <a:pt x="9189" y="7921"/>
                      <a:pt x="9167" y="8033"/>
                    </a:cubicBezTo>
                    <a:cubicBezTo>
                      <a:pt x="9163" y="8033"/>
                      <a:pt x="9159" y="8030"/>
                      <a:pt x="9155" y="8030"/>
                    </a:cubicBezTo>
                    <a:cubicBezTo>
                      <a:pt x="7522" y="5935"/>
                      <a:pt x="5111" y="2270"/>
                      <a:pt x="5446" y="1121"/>
                    </a:cubicBezTo>
                    <a:cubicBezTo>
                      <a:pt x="5475" y="1013"/>
                      <a:pt x="5532" y="956"/>
                      <a:pt x="5640" y="918"/>
                    </a:cubicBezTo>
                    <a:cubicBezTo>
                      <a:pt x="5703" y="895"/>
                      <a:pt x="5766" y="884"/>
                      <a:pt x="5826" y="884"/>
                    </a:cubicBezTo>
                    <a:close/>
                    <a:moveTo>
                      <a:pt x="1745" y="4653"/>
                    </a:moveTo>
                    <a:cubicBezTo>
                      <a:pt x="1764" y="4653"/>
                      <a:pt x="1783" y="4653"/>
                      <a:pt x="1803" y="4654"/>
                    </a:cubicBezTo>
                    <a:cubicBezTo>
                      <a:pt x="3252" y="4714"/>
                      <a:pt x="6091" y="6723"/>
                      <a:pt x="7747" y="8030"/>
                    </a:cubicBezTo>
                    <a:cubicBezTo>
                      <a:pt x="7619" y="8101"/>
                      <a:pt x="7481" y="8172"/>
                      <a:pt x="7326" y="8252"/>
                    </a:cubicBezTo>
                    <a:cubicBezTo>
                      <a:pt x="7316" y="8064"/>
                      <a:pt x="7180" y="7898"/>
                      <a:pt x="6989" y="7853"/>
                    </a:cubicBezTo>
                    <a:cubicBezTo>
                      <a:pt x="4792" y="7331"/>
                      <a:pt x="1533" y="6172"/>
                      <a:pt x="1169" y="5217"/>
                    </a:cubicBezTo>
                    <a:cubicBezTo>
                      <a:pt x="1131" y="5127"/>
                      <a:pt x="1117" y="5023"/>
                      <a:pt x="1225" y="4865"/>
                    </a:cubicBezTo>
                    <a:cubicBezTo>
                      <a:pt x="1289" y="4772"/>
                      <a:pt x="1410" y="4653"/>
                      <a:pt x="1745" y="4653"/>
                    </a:cubicBezTo>
                    <a:close/>
                    <a:moveTo>
                      <a:pt x="12836" y="8383"/>
                    </a:moveTo>
                    <a:cubicBezTo>
                      <a:pt x="13099" y="8383"/>
                      <a:pt x="13366" y="8387"/>
                      <a:pt x="13631" y="8398"/>
                    </a:cubicBezTo>
                    <a:cubicBezTo>
                      <a:pt x="16154" y="8499"/>
                      <a:pt x="16729" y="9040"/>
                      <a:pt x="16860" y="9269"/>
                    </a:cubicBezTo>
                    <a:cubicBezTo>
                      <a:pt x="16898" y="9337"/>
                      <a:pt x="17014" y="9539"/>
                      <a:pt x="16762" y="10012"/>
                    </a:cubicBezTo>
                    <a:cubicBezTo>
                      <a:pt x="16638" y="10240"/>
                      <a:pt x="16321" y="10357"/>
                      <a:pt x="15819" y="10357"/>
                    </a:cubicBezTo>
                    <a:cubicBezTo>
                      <a:pt x="15774" y="10357"/>
                      <a:pt x="15728" y="10356"/>
                      <a:pt x="15681" y="10354"/>
                    </a:cubicBezTo>
                    <a:cubicBezTo>
                      <a:pt x="14074" y="10290"/>
                      <a:pt x="11539" y="9186"/>
                      <a:pt x="10124" y="8510"/>
                    </a:cubicBezTo>
                    <a:cubicBezTo>
                      <a:pt x="10700" y="8459"/>
                      <a:pt x="11735" y="8383"/>
                      <a:pt x="12836" y="8383"/>
                    </a:cubicBezTo>
                    <a:close/>
                    <a:moveTo>
                      <a:pt x="6339" y="8754"/>
                    </a:moveTo>
                    <a:lnTo>
                      <a:pt x="6339" y="8754"/>
                    </a:lnTo>
                    <a:cubicBezTo>
                      <a:pt x="4525" y="9654"/>
                      <a:pt x="2096" y="10742"/>
                      <a:pt x="1092" y="10742"/>
                    </a:cubicBezTo>
                    <a:cubicBezTo>
                      <a:pt x="1073" y="10742"/>
                      <a:pt x="1055" y="10741"/>
                      <a:pt x="1037" y="10741"/>
                    </a:cubicBezTo>
                    <a:cubicBezTo>
                      <a:pt x="932" y="10737"/>
                      <a:pt x="895" y="10718"/>
                      <a:pt x="891" y="10718"/>
                    </a:cubicBezTo>
                    <a:cubicBezTo>
                      <a:pt x="1214" y="9517"/>
                      <a:pt x="4191" y="8905"/>
                      <a:pt x="6339" y="8754"/>
                    </a:cubicBezTo>
                    <a:close/>
                    <a:moveTo>
                      <a:pt x="9497" y="9517"/>
                    </a:moveTo>
                    <a:cubicBezTo>
                      <a:pt x="11292" y="11161"/>
                      <a:pt x="12854" y="12979"/>
                      <a:pt x="12688" y="13539"/>
                    </a:cubicBezTo>
                    <a:cubicBezTo>
                      <a:pt x="12669" y="13598"/>
                      <a:pt x="12534" y="13651"/>
                      <a:pt x="12340" y="13674"/>
                    </a:cubicBezTo>
                    <a:cubicBezTo>
                      <a:pt x="12280" y="13681"/>
                      <a:pt x="12222" y="13684"/>
                      <a:pt x="12165" y="13684"/>
                    </a:cubicBezTo>
                    <a:cubicBezTo>
                      <a:pt x="10633" y="13684"/>
                      <a:pt x="9855" y="11266"/>
                      <a:pt x="9497" y="9517"/>
                    </a:cubicBezTo>
                    <a:close/>
                    <a:moveTo>
                      <a:pt x="8344" y="8792"/>
                    </a:moveTo>
                    <a:cubicBezTo>
                      <a:pt x="7849" y="11348"/>
                      <a:pt x="6673" y="14906"/>
                      <a:pt x="5265" y="14906"/>
                    </a:cubicBezTo>
                    <a:cubicBezTo>
                      <a:pt x="5253" y="14906"/>
                      <a:pt x="5242" y="14905"/>
                      <a:pt x="5231" y="14905"/>
                    </a:cubicBezTo>
                    <a:cubicBezTo>
                      <a:pt x="5040" y="14894"/>
                      <a:pt x="4829" y="14818"/>
                      <a:pt x="4612" y="14676"/>
                    </a:cubicBezTo>
                    <a:cubicBezTo>
                      <a:pt x="4590" y="14661"/>
                      <a:pt x="4552" y="14634"/>
                      <a:pt x="4536" y="14530"/>
                    </a:cubicBezTo>
                    <a:cubicBezTo>
                      <a:pt x="4417" y="13486"/>
                      <a:pt x="6730" y="10550"/>
                      <a:pt x="8344" y="8792"/>
                    </a:cubicBezTo>
                    <a:close/>
                    <a:moveTo>
                      <a:pt x="5825" y="1"/>
                    </a:moveTo>
                    <a:cubicBezTo>
                      <a:pt x="5663" y="1"/>
                      <a:pt x="5503" y="29"/>
                      <a:pt x="5344" y="84"/>
                    </a:cubicBezTo>
                    <a:cubicBezTo>
                      <a:pt x="4969" y="219"/>
                      <a:pt x="4709" y="490"/>
                      <a:pt x="4597" y="873"/>
                    </a:cubicBezTo>
                    <a:cubicBezTo>
                      <a:pt x="4255" y="2056"/>
                      <a:pt x="5513" y="4339"/>
                      <a:pt x="6718" y="6156"/>
                    </a:cubicBezTo>
                    <a:cubicBezTo>
                      <a:pt x="5141" y="5037"/>
                      <a:pt x="3148" y="3824"/>
                      <a:pt x="1837" y="3772"/>
                    </a:cubicBezTo>
                    <a:cubicBezTo>
                      <a:pt x="1806" y="3771"/>
                      <a:pt x="1775" y="3770"/>
                      <a:pt x="1745" y="3770"/>
                    </a:cubicBezTo>
                    <a:cubicBezTo>
                      <a:pt x="1057" y="3770"/>
                      <a:pt x="688" y="4088"/>
                      <a:pt x="500" y="4358"/>
                    </a:cubicBezTo>
                    <a:cubicBezTo>
                      <a:pt x="245" y="4730"/>
                      <a:pt x="188" y="5131"/>
                      <a:pt x="342" y="5533"/>
                    </a:cubicBezTo>
                    <a:cubicBezTo>
                      <a:pt x="760" y="6622"/>
                      <a:pt x="2824" y="7512"/>
                      <a:pt x="4541" y="8075"/>
                    </a:cubicBezTo>
                    <a:cubicBezTo>
                      <a:pt x="2701" y="8371"/>
                      <a:pt x="422" y="9036"/>
                      <a:pt x="87" y="10512"/>
                    </a:cubicBezTo>
                    <a:cubicBezTo>
                      <a:pt x="1" y="10895"/>
                      <a:pt x="110" y="11139"/>
                      <a:pt x="219" y="11278"/>
                    </a:cubicBezTo>
                    <a:cubicBezTo>
                      <a:pt x="380" y="11496"/>
                      <a:pt x="647" y="11608"/>
                      <a:pt x="1004" y="11624"/>
                    </a:cubicBezTo>
                    <a:cubicBezTo>
                      <a:pt x="1027" y="11625"/>
                      <a:pt x="1051" y="11625"/>
                      <a:pt x="1076" y="11625"/>
                    </a:cubicBezTo>
                    <a:cubicBezTo>
                      <a:pt x="2241" y="11625"/>
                      <a:pt x="4607" y="10587"/>
                      <a:pt x="6354" y="9735"/>
                    </a:cubicBezTo>
                    <a:lnTo>
                      <a:pt x="6354" y="9735"/>
                    </a:lnTo>
                    <a:cubicBezTo>
                      <a:pt x="5066" y="11300"/>
                      <a:pt x="3523" y="13449"/>
                      <a:pt x="3662" y="14631"/>
                    </a:cubicBezTo>
                    <a:cubicBezTo>
                      <a:pt x="3699" y="14969"/>
                      <a:pt x="3861" y="15239"/>
                      <a:pt x="4127" y="15412"/>
                    </a:cubicBezTo>
                    <a:cubicBezTo>
                      <a:pt x="4481" y="15645"/>
                      <a:pt x="4841" y="15773"/>
                      <a:pt x="5198" y="15783"/>
                    </a:cubicBezTo>
                    <a:cubicBezTo>
                      <a:pt x="5222" y="15784"/>
                      <a:pt x="5246" y="15785"/>
                      <a:pt x="5269" y="15785"/>
                    </a:cubicBezTo>
                    <a:cubicBezTo>
                      <a:pt x="7123" y="15785"/>
                      <a:pt x="8261" y="12745"/>
                      <a:pt x="8839" y="10560"/>
                    </a:cubicBezTo>
                    <a:cubicBezTo>
                      <a:pt x="9309" y="12307"/>
                      <a:pt x="10255" y="14492"/>
                      <a:pt x="12073" y="14563"/>
                    </a:cubicBezTo>
                    <a:cubicBezTo>
                      <a:pt x="12101" y="14564"/>
                      <a:pt x="12129" y="14565"/>
                      <a:pt x="12157" y="14565"/>
                    </a:cubicBezTo>
                    <a:cubicBezTo>
                      <a:pt x="12251" y="14565"/>
                      <a:pt x="12346" y="14560"/>
                      <a:pt x="12441" y="14548"/>
                    </a:cubicBezTo>
                    <a:cubicBezTo>
                      <a:pt x="13180" y="14462"/>
                      <a:pt x="13444" y="14090"/>
                      <a:pt x="13534" y="13794"/>
                    </a:cubicBezTo>
                    <a:cubicBezTo>
                      <a:pt x="13811" y="12866"/>
                      <a:pt x="12561" y="11304"/>
                      <a:pt x="11281" y="10002"/>
                    </a:cubicBezTo>
                    <a:lnTo>
                      <a:pt x="11281" y="10002"/>
                    </a:lnTo>
                    <a:cubicBezTo>
                      <a:pt x="12688" y="10595"/>
                      <a:pt x="14390" y="11184"/>
                      <a:pt x="15648" y="11236"/>
                    </a:cubicBezTo>
                    <a:cubicBezTo>
                      <a:pt x="15706" y="11239"/>
                      <a:pt x="15763" y="11240"/>
                      <a:pt x="15819" y="11240"/>
                    </a:cubicBezTo>
                    <a:cubicBezTo>
                      <a:pt x="16671" y="11240"/>
                      <a:pt x="17251" y="10968"/>
                      <a:pt x="17540" y="10430"/>
                    </a:cubicBezTo>
                    <a:cubicBezTo>
                      <a:pt x="17941" y="9686"/>
                      <a:pt x="17811" y="9149"/>
                      <a:pt x="17626" y="8834"/>
                    </a:cubicBezTo>
                    <a:cubicBezTo>
                      <a:pt x="17172" y="8033"/>
                      <a:pt x="15877" y="7605"/>
                      <a:pt x="13665" y="7519"/>
                    </a:cubicBezTo>
                    <a:cubicBezTo>
                      <a:pt x="13364" y="7507"/>
                      <a:pt x="13063" y="7501"/>
                      <a:pt x="12767" y="7501"/>
                    </a:cubicBezTo>
                    <a:cubicBezTo>
                      <a:pt x="12182" y="7501"/>
                      <a:pt x="11622" y="7522"/>
                      <a:pt x="11137" y="7550"/>
                    </a:cubicBezTo>
                    <a:cubicBezTo>
                      <a:pt x="12877" y="6209"/>
                      <a:pt x="15629" y="3753"/>
                      <a:pt x="15170" y="1947"/>
                    </a:cubicBezTo>
                    <a:cubicBezTo>
                      <a:pt x="14998" y="1275"/>
                      <a:pt x="14510" y="1185"/>
                      <a:pt x="14307" y="1177"/>
                    </a:cubicBezTo>
                    <a:cubicBezTo>
                      <a:pt x="14295" y="1177"/>
                      <a:pt x="14284" y="1177"/>
                      <a:pt x="14273" y="1177"/>
                    </a:cubicBezTo>
                    <a:cubicBezTo>
                      <a:pt x="12983" y="1177"/>
                      <a:pt x="10552" y="4061"/>
                      <a:pt x="9264" y="5717"/>
                    </a:cubicBezTo>
                    <a:cubicBezTo>
                      <a:pt x="8813" y="3787"/>
                      <a:pt x="7706" y="74"/>
                      <a:pt x="5888" y="2"/>
                    </a:cubicBezTo>
                    <a:cubicBezTo>
                      <a:pt x="5867" y="1"/>
                      <a:pt x="5846" y="1"/>
                      <a:pt x="5825" y="1"/>
                    </a:cubicBez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3"/>
              <p:cNvSpPr/>
              <p:nvPr/>
            </p:nvSpPr>
            <p:spPr>
              <a:xfrm>
                <a:off x="2524000" y="3511475"/>
                <a:ext cx="115475" cy="967750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38710" extrusionOk="0">
                    <a:moveTo>
                      <a:pt x="4108" y="0"/>
                    </a:moveTo>
                    <a:cubicBezTo>
                      <a:pt x="3849" y="0"/>
                      <a:pt x="3615" y="188"/>
                      <a:pt x="3590" y="455"/>
                    </a:cubicBezTo>
                    <a:lnTo>
                      <a:pt x="27" y="38158"/>
                    </a:lnTo>
                    <a:cubicBezTo>
                      <a:pt x="0" y="38436"/>
                      <a:pt x="207" y="38680"/>
                      <a:pt x="481" y="38706"/>
                    </a:cubicBezTo>
                    <a:cubicBezTo>
                      <a:pt x="500" y="38710"/>
                      <a:pt x="515" y="38710"/>
                      <a:pt x="530" y="38710"/>
                    </a:cubicBezTo>
                    <a:cubicBezTo>
                      <a:pt x="789" y="38710"/>
                      <a:pt x="1007" y="38514"/>
                      <a:pt x="1033" y="38252"/>
                    </a:cubicBezTo>
                    <a:lnTo>
                      <a:pt x="4592" y="549"/>
                    </a:lnTo>
                    <a:cubicBezTo>
                      <a:pt x="4618" y="272"/>
                      <a:pt x="4416" y="27"/>
                      <a:pt x="4138" y="1"/>
                    </a:cubicBezTo>
                    <a:cubicBezTo>
                      <a:pt x="4128" y="1"/>
                      <a:pt x="4118" y="0"/>
                      <a:pt x="4108" y="0"/>
                    </a:cubicBez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3"/>
              <p:cNvSpPr/>
              <p:nvPr/>
            </p:nvSpPr>
            <p:spPr>
              <a:xfrm>
                <a:off x="2232150" y="3732200"/>
                <a:ext cx="813875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32555" h="1476" extrusionOk="0">
                    <a:moveTo>
                      <a:pt x="32040" y="0"/>
                    </a:moveTo>
                    <a:lnTo>
                      <a:pt x="500" y="465"/>
                    </a:lnTo>
                    <a:cubicBezTo>
                      <a:pt x="222" y="470"/>
                      <a:pt x="0" y="698"/>
                      <a:pt x="4" y="980"/>
                    </a:cubicBezTo>
                    <a:cubicBezTo>
                      <a:pt x="8" y="1254"/>
                      <a:pt x="234" y="1475"/>
                      <a:pt x="508" y="1475"/>
                    </a:cubicBezTo>
                    <a:lnTo>
                      <a:pt x="515" y="1475"/>
                    </a:lnTo>
                    <a:lnTo>
                      <a:pt x="32056" y="1006"/>
                    </a:lnTo>
                    <a:cubicBezTo>
                      <a:pt x="32333" y="1002"/>
                      <a:pt x="32555" y="773"/>
                      <a:pt x="32551" y="496"/>
                    </a:cubicBezTo>
                    <a:cubicBezTo>
                      <a:pt x="32548" y="222"/>
                      <a:pt x="32322" y="0"/>
                      <a:pt x="32048" y="0"/>
                    </a:cubicBez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>
                <a:off x="2797925" y="4025625"/>
                <a:ext cx="1394100" cy="517625"/>
              </a:xfrm>
              <a:custGeom>
                <a:avLst/>
                <a:gdLst/>
                <a:ahLst/>
                <a:cxnLst/>
                <a:rect l="l" t="t" r="r" b="b"/>
                <a:pathLst>
                  <a:path w="55764" h="20705" extrusionOk="0">
                    <a:moveTo>
                      <a:pt x="0" y="1"/>
                    </a:moveTo>
                    <a:lnTo>
                      <a:pt x="0" y="19958"/>
                    </a:lnTo>
                    <a:lnTo>
                      <a:pt x="54595" y="20705"/>
                    </a:lnTo>
                    <a:lnTo>
                      <a:pt x="55763" y="46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FC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>
                <a:off x="3220125" y="4050025"/>
                <a:ext cx="448000" cy="39502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5801" extrusionOk="0">
                    <a:moveTo>
                      <a:pt x="5487" y="883"/>
                    </a:moveTo>
                    <a:cubicBezTo>
                      <a:pt x="6614" y="883"/>
                      <a:pt x="7909" y="4297"/>
                      <a:pt x="8472" y="6718"/>
                    </a:cubicBezTo>
                    <a:cubicBezTo>
                      <a:pt x="8510" y="6887"/>
                      <a:pt x="8645" y="7019"/>
                      <a:pt x="8818" y="7052"/>
                    </a:cubicBezTo>
                    <a:cubicBezTo>
                      <a:pt x="8844" y="7057"/>
                      <a:pt x="8871" y="7059"/>
                      <a:pt x="8897" y="7059"/>
                    </a:cubicBezTo>
                    <a:cubicBezTo>
                      <a:pt x="9045" y="7059"/>
                      <a:pt x="9181" y="6989"/>
                      <a:pt x="9265" y="6868"/>
                    </a:cubicBezTo>
                    <a:cubicBezTo>
                      <a:pt x="10954" y="4394"/>
                      <a:pt x="13225" y="1725"/>
                      <a:pt x="13951" y="1725"/>
                    </a:cubicBezTo>
                    <a:cubicBezTo>
                      <a:pt x="13954" y="1728"/>
                      <a:pt x="13973" y="1762"/>
                      <a:pt x="13996" y="1833"/>
                    </a:cubicBezTo>
                    <a:cubicBezTo>
                      <a:pt x="14409" y="3219"/>
                      <a:pt x="11310" y="6110"/>
                      <a:pt x="9260" y="7608"/>
                    </a:cubicBezTo>
                    <a:cubicBezTo>
                      <a:pt x="9163" y="7679"/>
                      <a:pt x="9103" y="7785"/>
                      <a:pt x="9085" y="7898"/>
                    </a:cubicBezTo>
                    <a:cubicBezTo>
                      <a:pt x="9080" y="7898"/>
                      <a:pt x="9076" y="7893"/>
                      <a:pt x="9073" y="7893"/>
                    </a:cubicBezTo>
                    <a:cubicBezTo>
                      <a:pt x="7357" y="5862"/>
                      <a:pt x="4804" y="2299"/>
                      <a:pt x="5092" y="1134"/>
                    </a:cubicBezTo>
                    <a:cubicBezTo>
                      <a:pt x="5119" y="1030"/>
                      <a:pt x="5172" y="969"/>
                      <a:pt x="5277" y="924"/>
                    </a:cubicBezTo>
                    <a:cubicBezTo>
                      <a:pt x="5348" y="898"/>
                      <a:pt x="5420" y="883"/>
                      <a:pt x="5487" y="883"/>
                    </a:cubicBezTo>
                    <a:close/>
                    <a:moveTo>
                      <a:pt x="1590" y="4815"/>
                    </a:moveTo>
                    <a:cubicBezTo>
                      <a:pt x="3047" y="4815"/>
                      <a:pt x="5960" y="6707"/>
                      <a:pt x="7669" y="7950"/>
                    </a:cubicBezTo>
                    <a:cubicBezTo>
                      <a:pt x="7541" y="8025"/>
                      <a:pt x="7402" y="8104"/>
                      <a:pt x="7255" y="8190"/>
                    </a:cubicBezTo>
                    <a:cubicBezTo>
                      <a:pt x="7233" y="7999"/>
                      <a:pt x="7094" y="7841"/>
                      <a:pt x="6903" y="7803"/>
                    </a:cubicBezTo>
                    <a:cubicBezTo>
                      <a:pt x="4683" y="7371"/>
                      <a:pt x="1383" y="6339"/>
                      <a:pt x="981" y="5400"/>
                    </a:cubicBezTo>
                    <a:cubicBezTo>
                      <a:pt x="940" y="5310"/>
                      <a:pt x="921" y="5205"/>
                      <a:pt x="1023" y="5044"/>
                    </a:cubicBezTo>
                    <a:cubicBezTo>
                      <a:pt x="1087" y="4946"/>
                      <a:pt x="1214" y="4815"/>
                      <a:pt x="1590" y="4815"/>
                    </a:cubicBezTo>
                    <a:close/>
                    <a:moveTo>
                      <a:pt x="13560" y="8085"/>
                    </a:moveTo>
                    <a:cubicBezTo>
                      <a:pt x="16087" y="8085"/>
                      <a:pt x="16680" y="8603"/>
                      <a:pt x="16823" y="8825"/>
                    </a:cubicBezTo>
                    <a:cubicBezTo>
                      <a:pt x="16864" y="8892"/>
                      <a:pt x="16988" y="9092"/>
                      <a:pt x="16752" y="9572"/>
                    </a:cubicBezTo>
                    <a:cubicBezTo>
                      <a:pt x="16627" y="9827"/>
                      <a:pt x="16267" y="9955"/>
                      <a:pt x="15686" y="9955"/>
                    </a:cubicBezTo>
                    <a:cubicBezTo>
                      <a:pt x="14078" y="9955"/>
                      <a:pt x="11502" y="8956"/>
                      <a:pt x="10060" y="8336"/>
                    </a:cubicBezTo>
                    <a:cubicBezTo>
                      <a:pt x="10770" y="8243"/>
                      <a:pt x="12185" y="8085"/>
                      <a:pt x="13560" y="8085"/>
                    </a:cubicBezTo>
                    <a:close/>
                    <a:moveTo>
                      <a:pt x="6286" y="8731"/>
                    </a:moveTo>
                    <a:lnTo>
                      <a:pt x="6286" y="8731"/>
                    </a:lnTo>
                    <a:cubicBezTo>
                      <a:pt x="4477" y="9718"/>
                      <a:pt x="2040" y="10927"/>
                      <a:pt x="1071" y="10927"/>
                    </a:cubicBezTo>
                    <a:cubicBezTo>
                      <a:pt x="962" y="10927"/>
                      <a:pt x="925" y="10908"/>
                      <a:pt x="925" y="10908"/>
                    </a:cubicBezTo>
                    <a:cubicBezTo>
                      <a:pt x="1199" y="9692"/>
                      <a:pt x="4146" y="8967"/>
                      <a:pt x="6286" y="8731"/>
                    </a:cubicBezTo>
                    <a:close/>
                    <a:moveTo>
                      <a:pt x="9471" y="9366"/>
                    </a:moveTo>
                    <a:lnTo>
                      <a:pt x="9471" y="9366"/>
                    </a:lnTo>
                    <a:cubicBezTo>
                      <a:pt x="11333" y="10939"/>
                      <a:pt x="12967" y="12692"/>
                      <a:pt x="12820" y="13255"/>
                    </a:cubicBezTo>
                    <a:cubicBezTo>
                      <a:pt x="12805" y="13315"/>
                      <a:pt x="12670" y="13376"/>
                      <a:pt x="12478" y="13405"/>
                    </a:cubicBezTo>
                    <a:cubicBezTo>
                      <a:pt x="12400" y="13418"/>
                      <a:pt x="12323" y="13424"/>
                      <a:pt x="12248" y="13424"/>
                    </a:cubicBezTo>
                    <a:cubicBezTo>
                      <a:pt x="10750" y="13424"/>
                      <a:pt x="9892" y="11074"/>
                      <a:pt x="9471" y="9366"/>
                    </a:cubicBezTo>
                    <a:close/>
                    <a:moveTo>
                      <a:pt x="8292" y="8686"/>
                    </a:moveTo>
                    <a:cubicBezTo>
                      <a:pt x="7898" y="11281"/>
                      <a:pt x="6850" y="14919"/>
                      <a:pt x="5427" y="14919"/>
                    </a:cubicBezTo>
                    <a:cubicBezTo>
                      <a:pt x="5232" y="14919"/>
                      <a:pt x="5021" y="14847"/>
                      <a:pt x="4796" y="14712"/>
                    </a:cubicBezTo>
                    <a:cubicBezTo>
                      <a:pt x="4773" y="14697"/>
                      <a:pt x="4732" y="14674"/>
                      <a:pt x="4718" y="14570"/>
                    </a:cubicBezTo>
                    <a:cubicBezTo>
                      <a:pt x="4552" y="13533"/>
                      <a:pt x="6749" y="10506"/>
                      <a:pt x="8292" y="8686"/>
                    </a:cubicBezTo>
                    <a:close/>
                    <a:moveTo>
                      <a:pt x="5487" y="1"/>
                    </a:moveTo>
                    <a:cubicBezTo>
                      <a:pt x="5307" y="1"/>
                      <a:pt x="5127" y="39"/>
                      <a:pt x="4950" y="106"/>
                    </a:cubicBezTo>
                    <a:cubicBezTo>
                      <a:pt x="4579" y="256"/>
                      <a:pt x="4331" y="538"/>
                      <a:pt x="4233" y="924"/>
                    </a:cubicBezTo>
                    <a:cubicBezTo>
                      <a:pt x="3936" y="2118"/>
                      <a:pt x="5288" y="4352"/>
                      <a:pt x="6565" y="6118"/>
                    </a:cubicBezTo>
                    <a:cubicBezTo>
                      <a:pt x="4943" y="5063"/>
                      <a:pt x="2903" y="3932"/>
                      <a:pt x="1590" y="3932"/>
                    </a:cubicBezTo>
                    <a:cubicBezTo>
                      <a:pt x="843" y="3932"/>
                      <a:pt x="463" y="4278"/>
                      <a:pt x="279" y="4570"/>
                    </a:cubicBezTo>
                    <a:cubicBezTo>
                      <a:pt x="39" y="4946"/>
                      <a:pt x="1" y="5355"/>
                      <a:pt x="167" y="5746"/>
                    </a:cubicBezTo>
                    <a:cubicBezTo>
                      <a:pt x="628" y="6820"/>
                      <a:pt x="2727" y="7627"/>
                      <a:pt x="4462" y="8123"/>
                    </a:cubicBezTo>
                    <a:cubicBezTo>
                      <a:pt x="2637" y="8491"/>
                      <a:pt x="388" y="9245"/>
                      <a:pt x="110" y="10736"/>
                    </a:cubicBezTo>
                    <a:cubicBezTo>
                      <a:pt x="39" y="11119"/>
                      <a:pt x="159" y="11359"/>
                      <a:pt x="271" y="11494"/>
                    </a:cubicBezTo>
                    <a:cubicBezTo>
                      <a:pt x="444" y="11705"/>
                      <a:pt x="715" y="11810"/>
                      <a:pt x="1071" y="11810"/>
                    </a:cubicBezTo>
                    <a:cubicBezTo>
                      <a:pt x="2209" y="11810"/>
                      <a:pt x="4597" y="10650"/>
                      <a:pt x="6343" y="9707"/>
                    </a:cubicBezTo>
                    <a:lnTo>
                      <a:pt x="6343" y="9707"/>
                    </a:lnTo>
                    <a:cubicBezTo>
                      <a:pt x="5115" y="11322"/>
                      <a:pt x="3659" y="13533"/>
                      <a:pt x="3846" y="14709"/>
                    </a:cubicBezTo>
                    <a:cubicBezTo>
                      <a:pt x="3898" y="15043"/>
                      <a:pt x="4068" y="15305"/>
                      <a:pt x="4342" y="15471"/>
                    </a:cubicBezTo>
                    <a:cubicBezTo>
                      <a:pt x="4706" y="15688"/>
                      <a:pt x="5070" y="15801"/>
                      <a:pt x="5427" y="15801"/>
                    </a:cubicBezTo>
                    <a:cubicBezTo>
                      <a:pt x="7323" y="15801"/>
                      <a:pt x="8359" y="12669"/>
                      <a:pt x="8859" y="10435"/>
                    </a:cubicBezTo>
                    <a:cubicBezTo>
                      <a:pt x="9395" y="12159"/>
                      <a:pt x="10428" y="14307"/>
                      <a:pt x="12246" y="14307"/>
                    </a:cubicBezTo>
                    <a:cubicBezTo>
                      <a:pt x="12366" y="14307"/>
                      <a:pt x="12490" y="14296"/>
                      <a:pt x="12613" y="14277"/>
                    </a:cubicBezTo>
                    <a:cubicBezTo>
                      <a:pt x="13350" y="14161"/>
                      <a:pt x="13598" y="13778"/>
                      <a:pt x="13676" y="13477"/>
                    </a:cubicBezTo>
                    <a:cubicBezTo>
                      <a:pt x="13917" y="12542"/>
                      <a:pt x="12606" y="11029"/>
                      <a:pt x="11273" y="9778"/>
                    </a:cubicBezTo>
                    <a:lnTo>
                      <a:pt x="11273" y="9778"/>
                    </a:lnTo>
                    <a:cubicBezTo>
                      <a:pt x="12704" y="10315"/>
                      <a:pt x="14428" y="10837"/>
                      <a:pt x="15686" y="10837"/>
                    </a:cubicBezTo>
                    <a:cubicBezTo>
                      <a:pt x="16635" y="10837"/>
                      <a:pt x="17258" y="10544"/>
                      <a:pt x="17544" y="9959"/>
                    </a:cubicBezTo>
                    <a:cubicBezTo>
                      <a:pt x="17920" y="9200"/>
                      <a:pt x="17765" y="8671"/>
                      <a:pt x="17570" y="8359"/>
                    </a:cubicBezTo>
                    <a:cubicBezTo>
                      <a:pt x="17086" y="7582"/>
                      <a:pt x="15771" y="7203"/>
                      <a:pt x="13560" y="7203"/>
                    </a:cubicBezTo>
                    <a:cubicBezTo>
                      <a:pt x="12662" y="7203"/>
                      <a:pt x="11761" y="7267"/>
                      <a:pt x="11033" y="7334"/>
                    </a:cubicBezTo>
                    <a:cubicBezTo>
                      <a:pt x="12719" y="5926"/>
                      <a:pt x="15374" y="3365"/>
                      <a:pt x="14840" y="1578"/>
                    </a:cubicBezTo>
                    <a:cubicBezTo>
                      <a:pt x="14641" y="914"/>
                      <a:pt x="14149" y="841"/>
                      <a:pt x="13951" y="841"/>
                    </a:cubicBezTo>
                    <a:cubicBezTo>
                      <a:pt x="12667" y="841"/>
                      <a:pt x="10324" y="3857"/>
                      <a:pt x="9092" y="5577"/>
                    </a:cubicBezTo>
                    <a:cubicBezTo>
                      <a:pt x="8562" y="3666"/>
                      <a:pt x="7312" y="1"/>
                      <a:pt x="5487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>
                <a:off x="2784975" y="4216850"/>
                <a:ext cx="1408075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56323" h="4048" extrusionOk="0">
                    <a:moveTo>
                      <a:pt x="495" y="1"/>
                    </a:moveTo>
                    <a:cubicBezTo>
                      <a:pt x="236" y="1"/>
                      <a:pt x="29" y="219"/>
                      <a:pt x="14" y="481"/>
                    </a:cubicBezTo>
                    <a:cubicBezTo>
                      <a:pt x="0" y="759"/>
                      <a:pt x="214" y="995"/>
                      <a:pt x="492" y="1010"/>
                    </a:cubicBezTo>
                    <a:lnTo>
                      <a:pt x="55778" y="4048"/>
                    </a:lnTo>
                    <a:lnTo>
                      <a:pt x="55804" y="4048"/>
                    </a:lnTo>
                    <a:cubicBezTo>
                      <a:pt x="56071" y="4048"/>
                      <a:pt x="56292" y="3842"/>
                      <a:pt x="56307" y="3571"/>
                    </a:cubicBezTo>
                    <a:cubicBezTo>
                      <a:pt x="56323" y="3293"/>
                      <a:pt x="56108" y="3057"/>
                      <a:pt x="55834" y="3041"/>
                    </a:cubicBezTo>
                    <a:lnTo>
                      <a:pt x="544" y="3"/>
                    </a:lnTo>
                    <a:cubicBezTo>
                      <a:pt x="528" y="2"/>
                      <a:pt x="511" y="1"/>
                      <a:pt x="495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>
                <a:off x="3430500" y="4067100"/>
                <a:ext cx="25200" cy="4788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9155" extrusionOk="0">
                    <a:moveTo>
                      <a:pt x="504" y="1"/>
                    </a:moveTo>
                    <a:cubicBezTo>
                      <a:pt x="226" y="1"/>
                      <a:pt x="1" y="226"/>
                      <a:pt x="1" y="505"/>
                    </a:cubicBezTo>
                    <a:lnTo>
                      <a:pt x="1" y="18651"/>
                    </a:lnTo>
                    <a:cubicBezTo>
                      <a:pt x="1" y="18930"/>
                      <a:pt x="226" y="19155"/>
                      <a:pt x="504" y="19155"/>
                    </a:cubicBezTo>
                    <a:cubicBezTo>
                      <a:pt x="782" y="19155"/>
                      <a:pt x="1007" y="18930"/>
                      <a:pt x="1007" y="18651"/>
                    </a:cubicBezTo>
                    <a:lnTo>
                      <a:pt x="1007" y="505"/>
                    </a:lnTo>
                    <a:cubicBezTo>
                      <a:pt x="1007" y="226"/>
                      <a:pt x="782" y="1"/>
                      <a:pt x="504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1381675" y="2446625"/>
                <a:ext cx="3401550" cy="2549950"/>
              </a:xfrm>
              <a:custGeom>
                <a:avLst/>
                <a:gdLst/>
                <a:ahLst/>
                <a:cxnLst/>
                <a:rect l="l" t="t" r="r" b="b"/>
                <a:pathLst>
                  <a:path w="136062" h="101998" extrusionOk="0">
                    <a:moveTo>
                      <a:pt x="936" y="0"/>
                    </a:moveTo>
                    <a:cubicBezTo>
                      <a:pt x="418" y="0"/>
                      <a:pt x="1" y="417"/>
                      <a:pt x="1" y="935"/>
                    </a:cubicBezTo>
                    <a:cubicBezTo>
                      <a:pt x="1" y="1450"/>
                      <a:pt x="418" y="1870"/>
                      <a:pt x="936" y="1870"/>
                    </a:cubicBezTo>
                    <a:lnTo>
                      <a:pt x="18771" y="1870"/>
                    </a:lnTo>
                    <a:lnTo>
                      <a:pt x="33295" y="101197"/>
                    </a:lnTo>
                    <a:cubicBezTo>
                      <a:pt x="33359" y="101659"/>
                      <a:pt x="33753" y="101997"/>
                      <a:pt x="34219" y="101997"/>
                    </a:cubicBezTo>
                    <a:lnTo>
                      <a:pt x="135126" y="101997"/>
                    </a:lnTo>
                    <a:cubicBezTo>
                      <a:pt x="135644" y="101997"/>
                      <a:pt x="136061" y="101580"/>
                      <a:pt x="136061" y="101062"/>
                    </a:cubicBezTo>
                    <a:cubicBezTo>
                      <a:pt x="136061" y="100547"/>
                      <a:pt x="135644" y="100131"/>
                      <a:pt x="135126" y="100131"/>
                    </a:cubicBezTo>
                    <a:lnTo>
                      <a:pt x="35026" y="100131"/>
                    </a:lnTo>
                    <a:lnTo>
                      <a:pt x="20502" y="800"/>
                    </a:lnTo>
                    <a:cubicBezTo>
                      <a:pt x="20438" y="342"/>
                      <a:pt x="20044" y="0"/>
                      <a:pt x="19578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1901275" y="2816425"/>
                <a:ext cx="3088825" cy="1816100"/>
              </a:xfrm>
              <a:custGeom>
                <a:avLst/>
                <a:gdLst/>
                <a:ahLst/>
                <a:cxnLst/>
                <a:rect l="l" t="t" r="r" b="b"/>
                <a:pathLst>
                  <a:path w="123553" h="72644" extrusionOk="0">
                    <a:moveTo>
                      <a:pt x="952" y="1"/>
                    </a:moveTo>
                    <a:cubicBezTo>
                      <a:pt x="486" y="1"/>
                      <a:pt x="48" y="396"/>
                      <a:pt x="26" y="892"/>
                    </a:cubicBezTo>
                    <a:cubicBezTo>
                      <a:pt x="0" y="1410"/>
                      <a:pt x="397" y="1846"/>
                      <a:pt x="916" y="1869"/>
                    </a:cubicBezTo>
                    <a:lnTo>
                      <a:pt x="121566" y="7557"/>
                    </a:lnTo>
                    <a:lnTo>
                      <a:pt x="114984" y="70777"/>
                    </a:lnTo>
                    <a:lnTo>
                      <a:pt x="12015" y="70777"/>
                    </a:lnTo>
                    <a:cubicBezTo>
                      <a:pt x="11501" y="70777"/>
                      <a:pt x="11081" y="71194"/>
                      <a:pt x="11081" y="71712"/>
                    </a:cubicBezTo>
                    <a:cubicBezTo>
                      <a:pt x="11081" y="72227"/>
                      <a:pt x="11501" y="72643"/>
                      <a:pt x="12015" y="72643"/>
                    </a:cubicBezTo>
                    <a:lnTo>
                      <a:pt x="115825" y="72643"/>
                    </a:lnTo>
                    <a:cubicBezTo>
                      <a:pt x="116302" y="72643"/>
                      <a:pt x="116704" y="72283"/>
                      <a:pt x="116756" y="71806"/>
                    </a:cubicBezTo>
                    <a:lnTo>
                      <a:pt x="123527" y="6765"/>
                    </a:lnTo>
                    <a:cubicBezTo>
                      <a:pt x="123553" y="6510"/>
                      <a:pt x="123473" y="6254"/>
                      <a:pt x="123305" y="6063"/>
                    </a:cubicBezTo>
                    <a:cubicBezTo>
                      <a:pt x="123140" y="5867"/>
                      <a:pt x="122899" y="5747"/>
                      <a:pt x="122640" y="5736"/>
                    </a:cubicBezTo>
                    <a:lnTo>
                      <a:pt x="1002" y="2"/>
                    </a:lnTo>
                    <a:cubicBezTo>
                      <a:pt x="985" y="1"/>
                      <a:pt x="969" y="1"/>
                      <a:pt x="952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2304200" y="5065375"/>
                <a:ext cx="452775" cy="410750"/>
              </a:xfrm>
              <a:custGeom>
                <a:avLst/>
                <a:gdLst/>
                <a:ahLst/>
                <a:cxnLst/>
                <a:rect l="l" t="t" r="r" b="b"/>
                <a:pathLst>
                  <a:path w="18111" h="16430" extrusionOk="0">
                    <a:moveTo>
                      <a:pt x="9055" y="1"/>
                    </a:moveTo>
                    <a:cubicBezTo>
                      <a:pt x="3993" y="1"/>
                      <a:pt x="1" y="4580"/>
                      <a:pt x="993" y="9822"/>
                    </a:cubicBezTo>
                    <a:cubicBezTo>
                      <a:pt x="1605" y="13058"/>
                      <a:pt x="4215" y="15664"/>
                      <a:pt x="7448" y="16276"/>
                    </a:cubicBezTo>
                    <a:cubicBezTo>
                      <a:pt x="7994" y="16380"/>
                      <a:pt x="8533" y="16430"/>
                      <a:pt x="9059" y="16430"/>
                    </a:cubicBezTo>
                    <a:cubicBezTo>
                      <a:pt x="14120" y="16430"/>
                      <a:pt x="18110" y="11848"/>
                      <a:pt x="17117" y="6608"/>
                    </a:cubicBezTo>
                    <a:cubicBezTo>
                      <a:pt x="16505" y="3375"/>
                      <a:pt x="13895" y="765"/>
                      <a:pt x="10662" y="153"/>
                    </a:cubicBezTo>
                    <a:cubicBezTo>
                      <a:pt x="10118" y="50"/>
                      <a:pt x="9580" y="1"/>
                      <a:pt x="9055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>
                <a:off x="4335850" y="5065375"/>
                <a:ext cx="452850" cy="410750"/>
              </a:xfrm>
              <a:custGeom>
                <a:avLst/>
                <a:gdLst/>
                <a:ahLst/>
                <a:cxnLst/>
                <a:rect l="l" t="t" r="r" b="b"/>
                <a:pathLst>
                  <a:path w="18114" h="16430" extrusionOk="0">
                    <a:moveTo>
                      <a:pt x="9058" y="1"/>
                    </a:moveTo>
                    <a:cubicBezTo>
                      <a:pt x="3993" y="1"/>
                      <a:pt x="0" y="4580"/>
                      <a:pt x="993" y="9822"/>
                    </a:cubicBezTo>
                    <a:cubicBezTo>
                      <a:pt x="1609" y="13058"/>
                      <a:pt x="4215" y="15664"/>
                      <a:pt x="7448" y="16276"/>
                    </a:cubicBezTo>
                    <a:cubicBezTo>
                      <a:pt x="7994" y="16380"/>
                      <a:pt x="8533" y="16430"/>
                      <a:pt x="9060" y="16430"/>
                    </a:cubicBezTo>
                    <a:cubicBezTo>
                      <a:pt x="14123" y="16430"/>
                      <a:pt x="18113" y="11848"/>
                      <a:pt x="17120" y="6608"/>
                    </a:cubicBezTo>
                    <a:cubicBezTo>
                      <a:pt x="16508" y="3375"/>
                      <a:pt x="13899" y="765"/>
                      <a:pt x="10666" y="153"/>
                    </a:cubicBezTo>
                    <a:cubicBezTo>
                      <a:pt x="10121" y="50"/>
                      <a:pt x="9584" y="1"/>
                      <a:pt x="9058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3"/>
            <p:cNvGrpSpPr/>
            <p:nvPr/>
          </p:nvGrpSpPr>
          <p:grpSpPr>
            <a:xfrm>
              <a:off x="1125242" y="2088894"/>
              <a:ext cx="1642154" cy="2663968"/>
              <a:chOff x="3870325" y="2123325"/>
              <a:chExt cx="856225" cy="1389075"/>
            </a:xfrm>
          </p:grpSpPr>
          <p:sp>
            <p:nvSpPr>
              <p:cNvPr id="180" name="Google Shape;180;p23"/>
              <p:cNvSpPr/>
              <p:nvPr/>
            </p:nvSpPr>
            <p:spPr>
              <a:xfrm>
                <a:off x="3872825" y="2701275"/>
                <a:ext cx="531825" cy="529700"/>
              </a:xfrm>
              <a:custGeom>
                <a:avLst/>
                <a:gdLst/>
                <a:ahLst/>
                <a:cxnLst/>
                <a:rect l="l" t="t" r="r" b="b"/>
                <a:pathLst>
                  <a:path w="21273" h="21188" extrusionOk="0">
                    <a:moveTo>
                      <a:pt x="15177" y="0"/>
                    </a:moveTo>
                    <a:cubicBezTo>
                      <a:pt x="14825" y="0"/>
                      <a:pt x="14482" y="68"/>
                      <a:pt x="14162" y="212"/>
                    </a:cubicBezTo>
                    <a:cubicBezTo>
                      <a:pt x="11015" y="1631"/>
                      <a:pt x="12815" y="11620"/>
                      <a:pt x="12845" y="13611"/>
                    </a:cubicBezTo>
                    <a:cubicBezTo>
                      <a:pt x="12871" y="15595"/>
                      <a:pt x="1650" y="16724"/>
                      <a:pt x="649" y="16781"/>
                    </a:cubicBezTo>
                    <a:cubicBezTo>
                      <a:pt x="563" y="16786"/>
                      <a:pt x="602" y="18107"/>
                      <a:pt x="593" y="19318"/>
                    </a:cubicBezTo>
                    <a:lnTo>
                      <a:pt x="593" y="19318"/>
                    </a:lnTo>
                    <a:cubicBezTo>
                      <a:pt x="752" y="19135"/>
                      <a:pt x="970" y="18990"/>
                      <a:pt x="1263" y="18915"/>
                    </a:cubicBezTo>
                    <a:cubicBezTo>
                      <a:pt x="1372" y="18887"/>
                      <a:pt x="1528" y="18874"/>
                      <a:pt x="1724" y="18874"/>
                    </a:cubicBezTo>
                    <a:cubicBezTo>
                      <a:pt x="2523" y="18874"/>
                      <a:pt x="3991" y="19082"/>
                      <a:pt x="5750" y="19288"/>
                    </a:cubicBezTo>
                    <a:cubicBezTo>
                      <a:pt x="7510" y="19495"/>
                      <a:pt x="9560" y="19703"/>
                      <a:pt x="11518" y="19703"/>
                    </a:cubicBezTo>
                    <a:cubicBezTo>
                      <a:pt x="14391" y="19703"/>
                      <a:pt x="17066" y="19256"/>
                      <a:pt x="18333" y="17707"/>
                    </a:cubicBezTo>
                    <a:cubicBezTo>
                      <a:pt x="21272" y="14113"/>
                      <a:pt x="19929" y="6441"/>
                      <a:pt x="19929" y="6441"/>
                    </a:cubicBezTo>
                    <a:cubicBezTo>
                      <a:pt x="20490" y="3185"/>
                      <a:pt x="17601" y="0"/>
                      <a:pt x="15177" y="0"/>
                    </a:cubicBezTo>
                    <a:close/>
                    <a:moveTo>
                      <a:pt x="593" y="19318"/>
                    </a:moveTo>
                    <a:lnTo>
                      <a:pt x="593" y="19318"/>
                    </a:lnTo>
                    <a:cubicBezTo>
                      <a:pt x="0" y="19996"/>
                      <a:pt x="212" y="21187"/>
                      <a:pt x="394" y="21187"/>
                    </a:cubicBezTo>
                    <a:cubicBezTo>
                      <a:pt x="439" y="21187"/>
                      <a:pt x="482" y="21114"/>
                      <a:pt x="510" y="20940"/>
                    </a:cubicBezTo>
                    <a:cubicBezTo>
                      <a:pt x="569" y="20573"/>
                      <a:pt x="588" y="19961"/>
                      <a:pt x="593" y="19318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>
                <a:off x="4266100" y="2669025"/>
                <a:ext cx="383400" cy="84185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33674" extrusionOk="0">
                    <a:moveTo>
                      <a:pt x="4587" y="1"/>
                    </a:moveTo>
                    <a:cubicBezTo>
                      <a:pt x="3541" y="1"/>
                      <a:pt x="2550" y="612"/>
                      <a:pt x="1695" y="2078"/>
                    </a:cubicBezTo>
                    <a:cubicBezTo>
                      <a:pt x="1695" y="2078"/>
                      <a:pt x="1" y="4935"/>
                      <a:pt x="2820" y="8375"/>
                    </a:cubicBezTo>
                    <a:cubicBezTo>
                      <a:pt x="5635" y="11816"/>
                      <a:pt x="6941" y="13362"/>
                      <a:pt x="8522" y="16934"/>
                    </a:cubicBezTo>
                    <a:cubicBezTo>
                      <a:pt x="10406" y="21192"/>
                      <a:pt x="8108" y="32379"/>
                      <a:pt x="9813" y="32379"/>
                    </a:cubicBezTo>
                    <a:cubicBezTo>
                      <a:pt x="9849" y="32379"/>
                      <a:pt x="9887" y="32374"/>
                      <a:pt x="9926" y="32363"/>
                    </a:cubicBezTo>
                    <a:cubicBezTo>
                      <a:pt x="10155" y="32306"/>
                      <a:pt x="10363" y="32280"/>
                      <a:pt x="10553" y="32280"/>
                    </a:cubicBezTo>
                    <a:cubicBezTo>
                      <a:pt x="11957" y="32280"/>
                      <a:pt x="12343" y="33673"/>
                      <a:pt x="12343" y="33673"/>
                    </a:cubicBezTo>
                    <a:cubicBezTo>
                      <a:pt x="12343" y="33673"/>
                      <a:pt x="12158" y="32638"/>
                      <a:pt x="11398" y="31362"/>
                    </a:cubicBezTo>
                    <a:cubicBezTo>
                      <a:pt x="10641" y="30086"/>
                      <a:pt x="15335" y="18790"/>
                      <a:pt x="14688" y="14161"/>
                    </a:cubicBezTo>
                    <a:cubicBezTo>
                      <a:pt x="14166" y="10430"/>
                      <a:pt x="8907" y="1"/>
                      <a:pt x="4587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>
                <a:off x="4171800" y="2341500"/>
                <a:ext cx="333725" cy="503525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20141" extrusionOk="0">
                    <a:moveTo>
                      <a:pt x="6039" y="0"/>
                    </a:moveTo>
                    <a:cubicBezTo>
                      <a:pt x="0" y="0"/>
                      <a:pt x="1948" y="4540"/>
                      <a:pt x="3170" y="7685"/>
                    </a:cubicBezTo>
                    <a:cubicBezTo>
                      <a:pt x="4510" y="11140"/>
                      <a:pt x="961" y="16466"/>
                      <a:pt x="886" y="18702"/>
                    </a:cubicBezTo>
                    <a:cubicBezTo>
                      <a:pt x="855" y="19626"/>
                      <a:pt x="2672" y="20141"/>
                      <a:pt x="4782" y="20141"/>
                    </a:cubicBezTo>
                    <a:cubicBezTo>
                      <a:pt x="7787" y="20141"/>
                      <a:pt x="11387" y="19098"/>
                      <a:pt x="11097" y="16710"/>
                    </a:cubicBezTo>
                    <a:cubicBezTo>
                      <a:pt x="10404" y="10993"/>
                      <a:pt x="13348" y="7463"/>
                      <a:pt x="11880" y="3973"/>
                    </a:cubicBezTo>
                    <a:cubicBezTo>
                      <a:pt x="10291" y="194"/>
                      <a:pt x="8067" y="138"/>
                      <a:pt x="8067" y="138"/>
                    </a:cubicBezTo>
                    <a:cubicBezTo>
                      <a:pt x="7308" y="44"/>
                      <a:pt x="6635" y="0"/>
                      <a:pt x="6039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>
                <a:off x="4184605" y="2338822"/>
                <a:ext cx="324100" cy="456881"/>
              </a:xfrm>
              <a:custGeom>
                <a:avLst/>
                <a:gdLst/>
                <a:ahLst/>
                <a:cxnLst/>
                <a:rect l="l" t="t" r="r" b="b"/>
                <a:pathLst>
                  <a:path w="12964" h="17938" extrusionOk="0">
                    <a:moveTo>
                      <a:pt x="7149" y="1"/>
                    </a:moveTo>
                    <a:cubicBezTo>
                      <a:pt x="6948" y="1"/>
                      <a:pt x="6767" y="27"/>
                      <a:pt x="6614" y="53"/>
                    </a:cubicBezTo>
                    <a:cubicBezTo>
                      <a:pt x="6460" y="79"/>
                      <a:pt x="6332" y="105"/>
                      <a:pt x="6249" y="105"/>
                    </a:cubicBezTo>
                    <a:cubicBezTo>
                      <a:pt x="6248" y="105"/>
                      <a:pt x="6246" y="105"/>
                      <a:pt x="6245" y="105"/>
                    </a:cubicBezTo>
                    <a:cubicBezTo>
                      <a:pt x="5931" y="105"/>
                      <a:pt x="6106" y="947"/>
                      <a:pt x="5090" y="1363"/>
                    </a:cubicBezTo>
                    <a:cubicBezTo>
                      <a:pt x="4966" y="1414"/>
                      <a:pt x="4838" y="1436"/>
                      <a:pt x="4708" y="1436"/>
                    </a:cubicBezTo>
                    <a:cubicBezTo>
                      <a:pt x="3760" y="1436"/>
                      <a:pt x="2719" y="249"/>
                      <a:pt x="2719" y="249"/>
                    </a:cubicBezTo>
                    <a:cubicBezTo>
                      <a:pt x="2719" y="249"/>
                      <a:pt x="645" y="294"/>
                      <a:pt x="551" y="1442"/>
                    </a:cubicBezTo>
                    <a:cubicBezTo>
                      <a:pt x="460" y="2589"/>
                      <a:pt x="1970" y="6067"/>
                      <a:pt x="2594" y="8228"/>
                    </a:cubicBezTo>
                    <a:cubicBezTo>
                      <a:pt x="3219" y="10393"/>
                      <a:pt x="1" y="15489"/>
                      <a:pt x="607" y="16129"/>
                    </a:cubicBezTo>
                    <a:cubicBezTo>
                      <a:pt x="1908" y="17500"/>
                      <a:pt x="3854" y="17938"/>
                      <a:pt x="5806" y="17938"/>
                    </a:cubicBezTo>
                    <a:cubicBezTo>
                      <a:pt x="9245" y="17938"/>
                      <a:pt x="12705" y="16581"/>
                      <a:pt x="12705" y="16581"/>
                    </a:cubicBezTo>
                    <a:cubicBezTo>
                      <a:pt x="12964" y="16061"/>
                      <a:pt x="11756" y="10302"/>
                      <a:pt x="12015" y="9192"/>
                    </a:cubicBezTo>
                    <a:cubicBezTo>
                      <a:pt x="12275" y="8085"/>
                      <a:pt x="12008" y="6835"/>
                      <a:pt x="11647" y="4957"/>
                    </a:cubicBezTo>
                    <a:cubicBezTo>
                      <a:pt x="11282" y="3079"/>
                      <a:pt x="9350" y="1205"/>
                      <a:pt x="8421" y="456"/>
                    </a:cubicBezTo>
                    <a:cubicBezTo>
                      <a:pt x="7973" y="94"/>
                      <a:pt x="7527" y="1"/>
                      <a:pt x="7149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>
                <a:off x="4370000" y="2180625"/>
                <a:ext cx="356550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11256" extrusionOk="0">
                    <a:moveTo>
                      <a:pt x="395" y="1"/>
                    </a:moveTo>
                    <a:cubicBezTo>
                      <a:pt x="344" y="1"/>
                      <a:pt x="322" y="54"/>
                      <a:pt x="339" y="185"/>
                    </a:cubicBezTo>
                    <a:cubicBezTo>
                      <a:pt x="339" y="185"/>
                      <a:pt x="0" y="1435"/>
                      <a:pt x="1731" y="1740"/>
                    </a:cubicBezTo>
                    <a:cubicBezTo>
                      <a:pt x="3463" y="2045"/>
                      <a:pt x="7667" y="2048"/>
                      <a:pt x="8141" y="2764"/>
                    </a:cubicBezTo>
                    <a:cubicBezTo>
                      <a:pt x="8619" y="3479"/>
                      <a:pt x="3485" y="4943"/>
                      <a:pt x="2834" y="5760"/>
                    </a:cubicBezTo>
                    <a:cubicBezTo>
                      <a:pt x="2187" y="6573"/>
                      <a:pt x="4784" y="11255"/>
                      <a:pt x="4784" y="11255"/>
                    </a:cubicBezTo>
                    <a:cubicBezTo>
                      <a:pt x="4784" y="11255"/>
                      <a:pt x="14262" y="7051"/>
                      <a:pt x="12526" y="2222"/>
                    </a:cubicBezTo>
                    <a:cubicBezTo>
                      <a:pt x="11959" y="639"/>
                      <a:pt x="10220" y="174"/>
                      <a:pt x="8314" y="174"/>
                    </a:cubicBezTo>
                    <a:cubicBezTo>
                      <a:pt x="6956" y="174"/>
                      <a:pt x="5513" y="410"/>
                      <a:pt x="4347" y="644"/>
                    </a:cubicBezTo>
                    <a:cubicBezTo>
                      <a:pt x="3176" y="882"/>
                      <a:pt x="2284" y="1116"/>
                      <a:pt x="2035" y="1116"/>
                    </a:cubicBezTo>
                    <a:cubicBezTo>
                      <a:pt x="2027" y="1116"/>
                      <a:pt x="2020" y="1115"/>
                      <a:pt x="2014" y="1115"/>
                    </a:cubicBezTo>
                    <a:cubicBezTo>
                      <a:pt x="1429" y="1069"/>
                      <a:pt x="622" y="1"/>
                      <a:pt x="395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>
                <a:off x="3870325" y="3113821"/>
                <a:ext cx="75950" cy="1438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5754" extrusionOk="0">
                    <a:moveTo>
                      <a:pt x="1152" y="1"/>
                    </a:moveTo>
                    <a:cubicBezTo>
                      <a:pt x="708" y="1"/>
                      <a:pt x="334" y="34"/>
                      <a:pt x="245" y="139"/>
                    </a:cubicBezTo>
                    <a:cubicBezTo>
                      <a:pt x="0" y="437"/>
                      <a:pt x="226" y="5007"/>
                      <a:pt x="463" y="5676"/>
                    </a:cubicBezTo>
                    <a:cubicBezTo>
                      <a:pt x="481" y="5729"/>
                      <a:pt x="501" y="5753"/>
                      <a:pt x="524" y="5753"/>
                    </a:cubicBezTo>
                    <a:cubicBezTo>
                      <a:pt x="790" y="5753"/>
                      <a:pt x="1377" y="2375"/>
                      <a:pt x="2789" y="2330"/>
                    </a:cubicBezTo>
                    <a:cubicBezTo>
                      <a:pt x="3037" y="2323"/>
                      <a:pt x="2973" y="110"/>
                      <a:pt x="2973" y="110"/>
                    </a:cubicBezTo>
                    <a:cubicBezTo>
                      <a:pt x="2973" y="110"/>
                      <a:pt x="1950" y="1"/>
                      <a:pt x="11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>
                <a:off x="3913800" y="3156946"/>
                <a:ext cx="160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112" extrusionOk="0">
                    <a:moveTo>
                      <a:pt x="169" y="1"/>
                    </a:moveTo>
                    <a:cubicBezTo>
                      <a:pt x="150" y="1"/>
                      <a:pt x="131" y="4"/>
                      <a:pt x="113" y="11"/>
                    </a:cubicBezTo>
                    <a:cubicBezTo>
                      <a:pt x="64" y="30"/>
                      <a:pt x="30" y="63"/>
                      <a:pt x="15" y="108"/>
                    </a:cubicBezTo>
                    <a:cubicBezTo>
                      <a:pt x="4" y="143"/>
                      <a:pt x="0" y="183"/>
                      <a:pt x="15" y="221"/>
                    </a:cubicBezTo>
                    <a:lnTo>
                      <a:pt x="305" y="1004"/>
                    </a:lnTo>
                    <a:cubicBezTo>
                      <a:pt x="329" y="1069"/>
                      <a:pt x="393" y="1111"/>
                      <a:pt x="461" y="1111"/>
                    </a:cubicBezTo>
                    <a:cubicBezTo>
                      <a:pt x="479" y="1111"/>
                      <a:pt x="498" y="1108"/>
                      <a:pt x="516" y="1102"/>
                    </a:cubicBezTo>
                    <a:cubicBezTo>
                      <a:pt x="598" y="1068"/>
                      <a:pt x="640" y="974"/>
                      <a:pt x="610" y="891"/>
                    </a:cubicBezTo>
                    <a:lnTo>
                      <a:pt x="324" y="108"/>
                    </a:lnTo>
                    <a:cubicBezTo>
                      <a:pt x="298" y="41"/>
                      <a:pt x="234" y="1"/>
                      <a:pt x="169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>
                <a:off x="3895725" y="3165971"/>
                <a:ext cx="254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095" extrusionOk="0">
                    <a:moveTo>
                      <a:pt x="174" y="0"/>
                    </a:moveTo>
                    <a:cubicBezTo>
                      <a:pt x="137" y="0"/>
                      <a:pt x="99" y="14"/>
                      <a:pt x="68" y="41"/>
                    </a:cubicBezTo>
                    <a:cubicBezTo>
                      <a:pt x="46" y="60"/>
                      <a:pt x="30" y="82"/>
                      <a:pt x="20" y="109"/>
                    </a:cubicBezTo>
                    <a:cubicBezTo>
                      <a:pt x="1" y="161"/>
                      <a:pt x="11" y="225"/>
                      <a:pt x="49" y="270"/>
                    </a:cubicBezTo>
                    <a:lnTo>
                      <a:pt x="708" y="1038"/>
                    </a:lnTo>
                    <a:cubicBezTo>
                      <a:pt x="742" y="1076"/>
                      <a:pt x="788" y="1095"/>
                      <a:pt x="833" y="1095"/>
                    </a:cubicBezTo>
                    <a:cubicBezTo>
                      <a:pt x="870" y="1095"/>
                      <a:pt x="907" y="1082"/>
                      <a:pt x="937" y="1057"/>
                    </a:cubicBezTo>
                    <a:cubicBezTo>
                      <a:pt x="1005" y="997"/>
                      <a:pt x="1017" y="895"/>
                      <a:pt x="956" y="824"/>
                    </a:cubicBezTo>
                    <a:lnTo>
                      <a:pt x="298" y="60"/>
                    </a:lnTo>
                    <a:cubicBezTo>
                      <a:pt x="266" y="20"/>
                      <a:pt x="221" y="0"/>
                      <a:pt x="174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>
                <a:off x="3885475" y="3185621"/>
                <a:ext cx="3030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7" extrusionOk="0">
                    <a:moveTo>
                      <a:pt x="182" y="0"/>
                    </a:moveTo>
                    <a:cubicBezTo>
                      <a:pt x="127" y="0"/>
                      <a:pt x="71" y="29"/>
                      <a:pt x="41" y="80"/>
                    </a:cubicBezTo>
                    <a:cubicBezTo>
                      <a:pt x="34" y="87"/>
                      <a:pt x="30" y="98"/>
                      <a:pt x="27" y="109"/>
                    </a:cubicBezTo>
                    <a:cubicBezTo>
                      <a:pt x="0" y="181"/>
                      <a:pt x="27" y="264"/>
                      <a:pt x="94" y="305"/>
                    </a:cubicBezTo>
                    <a:lnTo>
                      <a:pt x="941" y="813"/>
                    </a:lnTo>
                    <a:cubicBezTo>
                      <a:pt x="967" y="829"/>
                      <a:pt x="996" y="836"/>
                      <a:pt x="1025" y="836"/>
                    </a:cubicBezTo>
                    <a:cubicBezTo>
                      <a:pt x="1080" y="836"/>
                      <a:pt x="1133" y="809"/>
                      <a:pt x="1163" y="757"/>
                    </a:cubicBezTo>
                    <a:cubicBezTo>
                      <a:pt x="1212" y="678"/>
                      <a:pt x="1186" y="580"/>
                      <a:pt x="1111" y="535"/>
                    </a:cubicBezTo>
                    <a:lnTo>
                      <a:pt x="263" y="23"/>
                    </a:lnTo>
                    <a:cubicBezTo>
                      <a:pt x="238" y="8"/>
                      <a:pt x="210" y="0"/>
                      <a:pt x="182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061250" y="2994325"/>
                <a:ext cx="261625" cy="129675"/>
              </a:xfrm>
              <a:custGeom>
                <a:avLst/>
                <a:gdLst/>
                <a:ahLst/>
                <a:cxnLst/>
                <a:rect l="l" t="t" r="r" b="b"/>
                <a:pathLst>
                  <a:path w="10465" h="5187" extrusionOk="0">
                    <a:moveTo>
                      <a:pt x="8134" y="0"/>
                    </a:moveTo>
                    <a:lnTo>
                      <a:pt x="7434" y="2421"/>
                    </a:lnTo>
                    <a:lnTo>
                      <a:pt x="6057" y="1935"/>
                    </a:lnTo>
                    <a:cubicBezTo>
                      <a:pt x="5850" y="2496"/>
                      <a:pt x="5639" y="3030"/>
                      <a:pt x="5485" y="3294"/>
                    </a:cubicBezTo>
                    <a:cubicBezTo>
                      <a:pt x="5075" y="3986"/>
                      <a:pt x="0" y="4796"/>
                      <a:pt x="346" y="4882"/>
                    </a:cubicBezTo>
                    <a:cubicBezTo>
                      <a:pt x="546" y="4931"/>
                      <a:pt x="2695" y="5187"/>
                      <a:pt x="4769" y="5187"/>
                    </a:cubicBezTo>
                    <a:cubicBezTo>
                      <a:pt x="6331" y="5187"/>
                      <a:pt x="7848" y="5044"/>
                      <a:pt x="8447" y="4559"/>
                    </a:cubicBezTo>
                    <a:cubicBezTo>
                      <a:pt x="9840" y="3433"/>
                      <a:pt x="10464" y="0"/>
                      <a:pt x="10464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4445750" y="2951125"/>
                <a:ext cx="114900" cy="330600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3224" extrusionOk="0">
                    <a:moveTo>
                      <a:pt x="2868" y="0"/>
                    </a:moveTo>
                    <a:cubicBezTo>
                      <a:pt x="2255" y="0"/>
                      <a:pt x="0" y="1336"/>
                      <a:pt x="0" y="1336"/>
                    </a:cubicBezTo>
                    <a:cubicBezTo>
                      <a:pt x="0" y="1336"/>
                      <a:pt x="1551" y="4024"/>
                      <a:pt x="2236" y="5921"/>
                    </a:cubicBezTo>
                    <a:cubicBezTo>
                      <a:pt x="2913" y="7800"/>
                      <a:pt x="2594" y="13224"/>
                      <a:pt x="2921" y="13224"/>
                    </a:cubicBezTo>
                    <a:cubicBezTo>
                      <a:pt x="2924" y="13224"/>
                      <a:pt x="2924" y="13224"/>
                      <a:pt x="2929" y="13220"/>
                    </a:cubicBezTo>
                    <a:cubicBezTo>
                      <a:pt x="3275" y="13107"/>
                      <a:pt x="4596" y="8797"/>
                      <a:pt x="4465" y="6565"/>
                    </a:cubicBezTo>
                    <a:cubicBezTo>
                      <a:pt x="4329" y="4333"/>
                      <a:pt x="3331" y="290"/>
                      <a:pt x="2988" y="31"/>
                    </a:cubicBezTo>
                    <a:cubicBezTo>
                      <a:pt x="2962" y="8"/>
                      <a:pt x="2921" y="0"/>
                      <a:pt x="2868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4166526" y="2743335"/>
                <a:ext cx="422000" cy="250995"/>
              </a:xfrm>
              <a:custGeom>
                <a:avLst/>
                <a:gdLst/>
                <a:ahLst/>
                <a:cxnLst/>
                <a:rect l="l" t="t" r="r" b="b"/>
                <a:pathLst>
                  <a:path w="16880" h="9249" extrusionOk="0">
                    <a:moveTo>
                      <a:pt x="13428" y="1"/>
                    </a:moveTo>
                    <a:cubicBezTo>
                      <a:pt x="12370" y="1042"/>
                      <a:pt x="5709" y="1170"/>
                      <a:pt x="2491" y="1170"/>
                    </a:cubicBezTo>
                    <a:cubicBezTo>
                      <a:pt x="1439" y="1170"/>
                      <a:pt x="754" y="1156"/>
                      <a:pt x="754" y="1156"/>
                    </a:cubicBezTo>
                    <a:cubicBezTo>
                      <a:pt x="178" y="2767"/>
                      <a:pt x="1" y="8018"/>
                      <a:pt x="690" y="8519"/>
                    </a:cubicBezTo>
                    <a:cubicBezTo>
                      <a:pt x="1062" y="8791"/>
                      <a:pt x="3314" y="8854"/>
                      <a:pt x="5305" y="8854"/>
                    </a:cubicBezTo>
                    <a:cubicBezTo>
                      <a:pt x="6995" y="8854"/>
                      <a:pt x="8497" y="8808"/>
                      <a:pt x="8497" y="8808"/>
                    </a:cubicBezTo>
                    <a:lnTo>
                      <a:pt x="8497" y="7002"/>
                    </a:lnTo>
                    <a:lnTo>
                      <a:pt x="9870" y="9248"/>
                    </a:lnTo>
                    <a:cubicBezTo>
                      <a:pt x="9870" y="9248"/>
                      <a:pt x="16879" y="5703"/>
                      <a:pt x="16706" y="5308"/>
                    </a:cubicBezTo>
                    <a:cubicBezTo>
                      <a:pt x="15200" y="1830"/>
                      <a:pt x="13428" y="1"/>
                      <a:pt x="13428" y="1"/>
                    </a:cubicBezTo>
                    <a:close/>
                  </a:path>
                </a:pathLst>
              </a:custGeom>
              <a:solidFill>
                <a:srgbClr val="DFC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4020025" y="2711528"/>
                <a:ext cx="305175" cy="3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7" h="13503" extrusionOk="0">
                    <a:moveTo>
                      <a:pt x="3592" y="1"/>
                    </a:moveTo>
                    <a:lnTo>
                      <a:pt x="1" y="10303"/>
                    </a:lnTo>
                    <a:lnTo>
                      <a:pt x="9083" y="13503"/>
                    </a:lnTo>
                    <a:lnTo>
                      <a:pt x="12207" y="2726"/>
                    </a:lnTo>
                    <a:lnTo>
                      <a:pt x="3592" y="1"/>
                    </a:ln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4110750" y="2684650"/>
                <a:ext cx="5197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989" extrusionOk="0">
                    <a:moveTo>
                      <a:pt x="1810" y="1"/>
                    </a:moveTo>
                    <a:cubicBezTo>
                      <a:pt x="1739" y="1"/>
                      <a:pt x="1668" y="32"/>
                      <a:pt x="1618" y="90"/>
                    </a:cubicBezTo>
                    <a:cubicBezTo>
                      <a:pt x="666" y="1276"/>
                      <a:pt x="79" y="2593"/>
                      <a:pt x="53" y="2650"/>
                    </a:cubicBezTo>
                    <a:cubicBezTo>
                      <a:pt x="1" y="2770"/>
                      <a:pt x="53" y="2913"/>
                      <a:pt x="177" y="2966"/>
                    </a:cubicBezTo>
                    <a:cubicBezTo>
                      <a:pt x="207" y="2981"/>
                      <a:pt x="241" y="2989"/>
                      <a:pt x="272" y="2989"/>
                    </a:cubicBezTo>
                    <a:cubicBezTo>
                      <a:pt x="365" y="2989"/>
                      <a:pt x="452" y="2936"/>
                      <a:pt x="493" y="2845"/>
                    </a:cubicBezTo>
                    <a:cubicBezTo>
                      <a:pt x="501" y="2831"/>
                      <a:pt x="1085" y="1525"/>
                      <a:pt x="1995" y="392"/>
                    </a:cubicBezTo>
                    <a:cubicBezTo>
                      <a:pt x="2078" y="290"/>
                      <a:pt x="2063" y="139"/>
                      <a:pt x="1957" y="53"/>
                    </a:cubicBezTo>
                    <a:cubicBezTo>
                      <a:pt x="1914" y="18"/>
                      <a:pt x="1862" y="1"/>
                      <a:pt x="1810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4034975" y="2803378"/>
                <a:ext cx="165200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8207" extrusionOk="0">
                    <a:moveTo>
                      <a:pt x="2670" y="1"/>
                    </a:moveTo>
                    <a:lnTo>
                      <a:pt x="1" y="6027"/>
                    </a:lnTo>
                    <a:lnTo>
                      <a:pt x="6607" y="8206"/>
                    </a:lnTo>
                    <a:lnTo>
                      <a:pt x="5203" y="6738"/>
                    </a:lnTo>
                    <a:lnTo>
                      <a:pt x="2670" y="1"/>
                    </a:lnTo>
                    <a:close/>
                  </a:path>
                </a:pathLst>
              </a:custGeom>
              <a:solidFill>
                <a:srgbClr val="F399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4484009" y="3437150"/>
                <a:ext cx="162525" cy="75250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3010" extrusionOk="0">
                    <a:moveTo>
                      <a:pt x="448" y="1"/>
                    </a:moveTo>
                    <a:cubicBezTo>
                      <a:pt x="448" y="1"/>
                      <a:pt x="0" y="2455"/>
                      <a:pt x="275" y="2723"/>
                    </a:cubicBezTo>
                    <a:cubicBezTo>
                      <a:pt x="456" y="2901"/>
                      <a:pt x="2508" y="3009"/>
                      <a:pt x="4081" y="3009"/>
                    </a:cubicBezTo>
                    <a:cubicBezTo>
                      <a:pt x="4894" y="3009"/>
                      <a:pt x="5578" y="2980"/>
                      <a:pt x="5812" y="2918"/>
                    </a:cubicBezTo>
                    <a:cubicBezTo>
                      <a:pt x="6501" y="2733"/>
                      <a:pt x="2578" y="1882"/>
                      <a:pt x="2646" y="351"/>
                    </a:cubicBezTo>
                    <a:cubicBezTo>
                      <a:pt x="2658" y="103"/>
                      <a:pt x="448" y="1"/>
                      <a:pt x="4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4532934" y="3457225"/>
                <a:ext cx="292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56" extrusionOk="0">
                    <a:moveTo>
                      <a:pt x="989" y="0"/>
                    </a:moveTo>
                    <a:cubicBezTo>
                      <a:pt x="973" y="0"/>
                      <a:pt x="957" y="2"/>
                      <a:pt x="941" y="7"/>
                    </a:cubicBezTo>
                    <a:lnTo>
                      <a:pt x="140" y="237"/>
                    </a:lnTo>
                    <a:cubicBezTo>
                      <a:pt x="53" y="259"/>
                      <a:pt x="1" y="349"/>
                      <a:pt x="27" y="436"/>
                    </a:cubicBezTo>
                    <a:cubicBezTo>
                      <a:pt x="42" y="485"/>
                      <a:pt x="76" y="523"/>
                      <a:pt x="117" y="542"/>
                    </a:cubicBezTo>
                    <a:cubicBezTo>
                      <a:pt x="138" y="551"/>
                      <a:pt x="159" y="555"/>
                      <a:pt x="183" y="555"/>
                    </a:cubicBezTo>
                    <a:cubicBezTo>
                      <a:pt x="198" y="555"/>
                      <a:pt x="214" y="553"/>
                      <a:pt x="230" y="549"/>
                    </a:cubicBezTo>
                    <a:lnTo>
                      <a:pt x="1032" y="320"/>
                    </a:lnTo>
                    <a:cubicBezTo>
                      <a:pt x="1118" y="293"/>
                      <a:pt x="1167" y="203"/>
                      <a:pt x="1144" y="116"/>
                    </a:cubicBezTo>
                    <a:cubicBezTo>
                      <a:pt x="1123" y="46"/>
                      <a:pt x="1059" y="0"/>
                      <a:pt x="989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4540559" y="3466550"/>
                <a:ext cx="2967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24" extrusionOk="0">
                    <a:moveTo>
                      <a:pt x="1000" y="0"/>
                    </a:moveTo>
                    <a:cubicBezTo>
                      <a:pt x="966" y="0"/>
                      <a:pt x="932" y="11"/>
                      <a:pt x="904" y="33"/>
                    </a:cubicBezTo>
                    <a:lnTo>
                      <a:pt x="91" y="631"/>
                    </a:lnTo>
                    <a:cubicBezTo>
                      <a:pt x="16" y="684"/>
                      <a:pt x="0" y="786"/>
                      <a:pt x="57" y="857"/>
                    </a:cubicBezTo>
                    <a:cubicBezTo>
                      <a:pt x="72" y="883"/>
                      <a:pt x="94" y="899"/>
                      <a:pt x="121" y="910"/>
                    </a:cubicBezTo>
                    <a:cubicBezTo>
                      <a:pt x="142" y="919"/>
                      <a:pt x="165" y="924"/>
                      <a:pt x="188" y="924"/>
                    </a:cubicBezTo>
                    <a:cubicBezTo>
                      <a:pt x="221" y="924"/>
                      <a:pt x="255" y="915"/>
                      <a:pt x="283" y="895"/>
                    </a:cubicBezTo>
                    <a:lnTo>
                      <a:pt x="1096" y="293"/>
                    </a:lnTo>
                    <a:cubicBezTo>
                      <a:pt x="1171" y="240"/>
                      <a:pt x="1186" y="138"/>
                      <a:pt x="1133" y="67"/>
                    </a:cubicBezTo>
                    <a:cubicBezTo>
                      <a:pt x="1102" y="24"/>
                      <a:pt x="1051" y="0"/>
                      <a:pt x="1000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4559384" y="3472900"/>
                <a:ext cx="23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133" extrusionOk="0">
                    <a:moveTo>
                      <a:pt x="757" y="1"/>
                    </a:moveTo>
                    <a:cubicBezTo>
                      <a:pt x="706" y="1"/>
                      <a:pt x="657" y="25"/>
                      <a:pt x="625" y="68"/>
                    </a:cubicBezTo>
                    <a:lnTo>
                      <a:pt x="53" y="874"/>
                    </a:lnTo>
                    <a:cubicBezTo>
                      <a:pt x="1" y="949"/>
                      <a:pt x="19" y="1051"/>
                      <a:pt x="91" y="1104"/>
                    </a:cubicBezTo>
                    <a:cubicBezTo>
                      <a:pt x="102" y="1107"/>
                      <a:pt x="109" y="1115"/>
                      <a:pt x="121" y="1119"/>
                    </a:cubicBezTo>
                    <a:cubicBezTo>
                      <a:pt x="141" y="1128"/>
                      <a:pt x="162" y="1132"/>
                      <a:pt x="184" y="1132"/>
                    </a:cubicBezTo>
                    <a:cubicBezTo>
                      <a:pt x="236" y="1132"/>
                      <a:pt x="288" y="1107"/>
                      <a:pt x="320" y="1062"/>
                    </a:cubicBezTo>
                    <a:lnTo>
                      <a:pt x="892" y="261"/>
                    </a:lnTo>
                    <a:cubicBezTo>
                      <a:pt x="941" y="186"/>
                      <a:pt x="927" y="84"/>
                      <a:pt x="851" y="31"/>
                    </a:cubicBezTo>
                    <a:cubicBezTo>
                      <a:pt x="821" y="11"/>
                      <a:pt x="789" y="1"/>
                      <a:pt x="757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4034975" y="2341375"/>
                <a:ext cx="536125" cy="402150"/>
              </a:xfrm>
              <a:custGeom>
                <a:avLst/>
                <a:gdLst/>
                <a:ahLst/>
                <a:cxnLst/>
                <a:rect l="l" t="t" r="r" b="b"/>
                <a:pathLst>
                  <a:path w="21445" h="16086" extrusionOk="0">
                    <a:moveTo>
                      <a:pt x="7659" y="1"/>
                    </a:moveTo>
                    <a:cubicBezTo>
                      <a:pt x="7623" y="1"/>
                      <a:pt x="7586" y="2"/>
                      <a:pt x="7548" y="3"/>
                    </a:cubicBezTo>
                    <a:cubicBezTo>
                      <a:pt x="7548" y="3"/>
                      <a:pt x="1" y="3131"/>
                      <a:pt x="2361" y="11284"/>
                    </a:cubicBezTo>
                    <a:cubicBezTo>
                      <a:pt x="3369" y="14761"/>
                      <a:pt x="7720" y="15552"/>
                      <a:pt x="11820" y="15552"/>
                    </a:cubicBezTo>
                    <a:cubicBezTo>
                      <a:pt x="13540" y="15552"/>
                      <a:pt x="15215" y="15413"/>
                      <a:pt x="16582" y="15274"/>
                    </a:cubicBezTo>
                    <a:cubicBezTo>
                      <a:pt x="17947" y="15136"/>
                      <a:pt x="19001" y="14995"/>
                      <a:pt x="19485" y="14995"/>
                    </a:cubicBezTo>
                    <a:cubicBezTo>
                      <a:pt x="19529" y="14995"/>
                      <a:pt x="19569" y="14996"/>
                      <a:pt x="19604" y="14999"/>
                    </a:cubicBezTo>
                    <a:cubicBezTo>
                      <a:pt x="20630" y="15070"/>
                      <a:pt x="21053" y="16085"/>
                      <a:pt x="21236" y="16085"/>
                    </a:cubicBezTo>
                    <a:cubicBezTo>
                      <a:pt x="21269" y="16085"/>
                      <a:pt x="21294" y="16053"/>
                      <a:pt x="21313" y="15978"/>
                    </a:cubicBezTo>
                    <a:cubicBezTo>
                      <a:pt x="21445" y="15462"/>
                      <a:pt x="21313" y="14397"/>
                      <a:pt x="19676" y="13791"/>
                    </a:cubicBezTo>
                    <a:cubicBezTo>
                      <a:pt x="18328" y="13294"/>
                      <a:pt x="9539" y="12711"/>
                      <a:pt x="8718" y="8992"/>
                    </a:cubicBezTo>
                    <a:cubicBezTo>
                      <a:pt x="7790" y="4781"/>
                      <a:pt x="10483" y="1"/>
                      <a:pt x="7659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>
                <a:off x="4070300" y="2337900"/>
                <a:ext cx="214725" cy="220275"/>
              </a:xfrm>
              <a:custGeom>
                <a:avLst/>
                <a:gdLst/>
                <a:ahLst/>
                <a:cxnLst/>
                <a:rect l="l" t="t" r="r" b="b"/>
                <a:pathLst>
                  <a:path w="8589" h="8811" extrusionOk="0">
                    <a:moveTo>
                      <a:pt x="6602" y="1"/>
                    </a:moveTo>
                    <a:cubicBezTo>
                      <a:pt x="4742" y="1"/>
                      <a:pt x="1" y="3208"/>
                      <a:pt x="500" y="8811"/>
                    </a:cubicBezTo>
                    <a:cubicBezTo>
                      <a:pt x="500" y="8811"/>
                      <a:pt x="6918" y="8811"/>
                      <a:pt x="8085" y="7275"/>
                    </a:cubicBezTo>
                    <a:cubicBezTo>
                      <a:pt x="8589" y="6613"/>
                      <a:pt x="8476" y="458"/>
                      <a:pt x="6910" y="37"/>
                    </a:cubicBezTo>
                    <a:cubicBezTo>
                      <a:pt x="6820" y="13"/>
                      <a:pt x="6716" y="1"/>
                      <a:pt x="6602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>
                <a:off x="4341675" y="2298675"/>
                <a:ext cx="240825" cy="206300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8252" extrusionOk="0">
                    <a:moveTo>
                      <a:pt x="5419" y="0"/>
                    </a:moveTo>
                    <a:cubicBezTo>
                      <a:pt x="4673" y="0"/>
                      <a:pt x="2469" y="1370"/>
                      <a:pt x="881" y="1606"/>
                    </a:cubicBezTo>
                    <a:cubicBezTo>
                      <a:pt x="0" y="1734"/>
                      <a:pt x="3263" y="8008"/>
                      <a:pt x="4009" y="8223"/>
                    </a:cubicBezTo>
                    <a:cubicBezTo>
                      <a:pt x="4073" y="8242"/>
                      <a:pt x="4159" y="8252"/>
                      <a:pt x="4263" y="8252"/>
                    </a:cubicBezTo>
                    <a:cubicBezTo>
                      <a:pt x="5342" y="8252"/>
                      <a:pt x="8330" y="7215"/>
                      <a:pt x="9083" y="5175"/>
                    </a:cubicBezTo>
                    <a:cubicBezTo>
                      <a:pt x="9632" y="3691"/>
                      <a:pt x="5646" y="97"/>
                      <a:pt x="5646" y="97"/>
                    </a:cubicBezTo>
                    <a:cubicBezTo>
                      <a:pt x="5606" y="30"/>
                      <a:pt x="5528" y="0"/>
                      <a:pt x="5419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>
                <a:off x="4284350" y="2783425"/>
                <a:ext cx="273475" cy="180525"/>
              </a:xfrm>
              <a:custGeom>
                <a:avLst/>
                <a:gdLst/>
                <a:ahLst/>
                <a:cxnLst/>
                <a:rect l="l" t="t" r="r" b="b"/>
                <a:pathLst>
                  <a:path w="10939" h="7221" extrusionOk="0">
                    <a:moveTo>
                      <a:pt x="8240" y="1"/>
                    </a:moveTo>
                    <a:cubicBezTo>
                      <a:pt x="7837" y="1"/>
                      <a:pt x="6580" y="265"/>
                      <a:pt x="5293" y="528"/>
                    </a:cubicBezTo>
                    <a:cubicBezTo>
                      <a:pt x="4002" y="791"/>
                      <a:pt x="2681" y="1055"/>
                      <a:pt x="2150" y="1055"/>
                    </a:cubicBezTo>
                    <a:cubicBezTo>
                      <a:pt x="2127" y="1055"/>
                      <a:pt x="2108" y="1051"/>
                      <a:pt x="2090" y="1051"/>
                    </a:cubicBezTo>
                    <a:lnTo>
                      <a:pt x="2078" y="1051"/>
                    </a:lnTo>
                    <a:cubicBezTo>
                      <a:pt x="1119" y="1051"/>
                      <a:pt x="1" y="7221"/>
                      <a:pt x="1" y="7221"/>
                    </a:cubicBezTo>
                    <a:cubicBezTo>
                      <a:pt x="1" y="7221"/>
                      <a:pt x="2971" y="7051"/>
                      <a:pt x="3023" y="6983"/>
                    </a:cubicBezTo>
                    <a:cubicBezTo>
                      <a:pt x="3076" y="6920"/>
                      <a:pt x="3621" y="4311"/>
                      <a:pt x="3621" y="4311"/>
                    </a:cubicBezTo>
                    <a:lnTo>
                      <a:pt x="5677" y="7221"/>
                    </a:lnTo>
                    <a:cubicBezTo>
                      <a:pt x="5677" y="7221"/>
                      <a:pt x="10939" y="4540"/>
                      <a:pt x="10875" y="4104"/>
                    </a:cubicBezTo>
                    <a:cubicBezTo>
                      <a:pt x="10811" y="3671"/>
                      <a:pt x="8993" y="39"/>
                      <a:pt x="8278" y="1"/>
                    </a:cubicBezTo>
                    <a:close/>
                  </a:path>
                </a:pathLst>
              </a:custGeom>
              <a:solidFill>
                <a:srgbClr val="CEB2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>
                <a:off x="4097100" y="2566150"/>
                <a:ext cx="278000" cy="155675"/>
              </a:xfrm>
              <a:custGeom>
                <a:avLst/>
                <a:gdLst/>
                <a:ahLst/>
                <a:cxnLst/>
                <a:rect l="l" t="t" r="r" b="b"/>
                <a:pathLst>
                  <a:path w="11120" h="6227" extrusionOk="0">
                    <a:moveTo>
                      <a:pt x="2729" y="1"/>
                    </a:moveTo>
                    <a:cubicBezTo>
                      <a:pt x="2699" y="1"/>
                      <a:pt x="2669" y="5"/>
                      <a:pt x="2639" y="12"/>
                    </a:cubicBezTo>
                    <a:cubicBezTo>
                      <a:pt x="1641" y="272"/>
                      <a:pt x="211" y="490"/>
                      <a:pt x="211" y="490"/>
                    </a:cubicBezTo>
                    <a:cubicBezTo>
                      <a:pt x="0" y="1326"/>
                      <a:pt x="821" y="4032"/>
                      <a:pt x="3335" y="5199"/>
                    </a:cubicBezTo>
                    <a:cubicBezTo>
                      <a:pt x="5055" y="5997"/>
                      <a:pt x="7483" y="6227"/>
                      <a:pt x="9049" y="6227"/>
                    </a:cubicBezTo>
                    <a:cubicBezTo>
                      <a:pt x="9779" y="6227"/>
                      <a:pt x="10321" y="6178"/>
                      <a:pt x="10513" y="6110"/>
                    </a:cubicBezTo>
                    <a:cubicBezTo>
                      <a:pt x="11119" y="5903"/>
                      <a:pt x="9049" y="5820"/>
                      <a:pt x="6147" y="4800"/>
                    </a:cubicBezTo>
                    <a:cubicBezTo>
                      <a:pt x="3335" y="3810"/>
                      <a:pt x="3613" y="1"/>
                      <a:pt x="2729" y="1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>
                <a:off x="4289050" y="2587200"/>
                <a:ext cx="53200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8717" extrusionOk="0">
                    <a:moveTo>
                      <a:pt x="471" y="0"/>
                    </a:moveTo>
                    <a:cubicBezTo>
                      <a:pt x="442" y="0"/>
                      <a:pt x="413" y="6"/>
                      <a:pt x="385" y="17"/>
                    </a:cubicBezTo>
                    <a:cubicBezTo>
                      <a:pt x="261" y="62"/>
                      <a:pt x="197" y="202"/>
                      <a:pt x="245" y="326"/>
                    </a:cubicBezTo>
                    <a:cubicBezTo>
                      <a:pt x="261" y="364"/>
                      <a:pt x="1612" y="4052"/>
                      <a:pt x="46" y="8392"/>
                    </a:cubicBezTo>
                    <a:cubicBezTo>
                      <a:pt x="1" y="8517"/>
                      <a:pt x="65" y="8656"/>
                      <a:pt x="189" y="8701"/>
                    </a:cubicBezTo>
                    <a:cubicBezTo>
                      <a:pt x="216" y="8712"/>
                      <a:pt x="245" y="8716"/>
                      <a:pt x="272" y="8716"/>
                    </a:cubicBezTo>
                    <a:cubicBezTo>
                      <a:pt x="370" y="8716"/>
                      <a:pt x="464" y="8656"/>
                      <a:pt x="497" y="8558"/>
                    </a:cubicBezTo>
                    <a:cubicBezTo>
                      <a:pt x="2128" y="4049"/>
                      <a:pt x="754" y="315"/>
                      <a:pt x="697" y="157"/>
                    </a:cubicBezTo>
                    <a:cubicBezTo>
                      <a:pt x="659" y="61"/>
                      <a:pt x="568" y="0"/>
                      <a:pt x="471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>
                <a:off x="4539950" y="2269650"/>
                <a:ext cx="13165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4921" extrusionOk="0">
                    <a:moveTo>
                      <a:pt x="5231" y="0"/>
                    </a:moveTo>
                    <a:cubicBezTo>
                      <a:pt x="5108" y="0"/>
                      <a:pt x="4652" y="926"/>
                      <a:pt x="3794" y="1457"/>
                    </a:cubicBezTo>
                    <a:cubicBezTo>
                      <a:pt x="2778" y="2090"/>
                      <a:pt x="782" y="2775"/>
                      <a:pt x="391" y="3230"/>
                    </a:cubicBezTo>
                    <a:cubicBezTo>
                      <a:pt x="0" y="3685"/>
                      <a:pt x="1204" y="4920"/>
                      <a:pt x="1204" y="4920"/>
                    </a:cubicBezTo>
                    <a:cubicBezTo>
                      <a:pt x="4942" y="2971"/>
                      <a:pt x="5266" y="565"/>
                      <a:pt x="5266" y="106"/>
                    </a:cubicBezTo>
                    <a:cubicBezTo>
                      <a:pt x="5266" y="35"/>
                      <a:pt x="5254" y="0"/>
                      <a:pt x="5231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>
                <a:off x="4229025" y="2223775"/>
                <a:ext cx="114450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6692" extrusionOk="0">
                    <a:moveTo>
                      <a:pt x="2472" y="1"/>
                    </a:moveTo>
                    <a:cubicBezTo>
                      <a:pt x="2061" y="1"/>
                      <a:pt x="1544" y="336"/>
                      <a:pt x="1562" y="1215"/>
                    </a:cubicBezTo>
                    <a:cubicBezTo>
                      <a:pt x="1627" y="4564"/>
                      <a:pt x="0" y="4564"/>
                      <a:pt x="0" y="4564"/>
                    </a:cubicBezTo>
                    <a:cubicBezTo>
                      <a:pt x="1367" y="6164"/>
                      <a:pt x="2357" y="6692"/>
                      <a:pt x="3057" y="6692"/>
                    </a:cubicBezTo>
                    <a:cubicBezTo>
                      <a:pt x="3735" y="6692"/>
                      <a:pt x="4141" y="6196"/>
                      <a:pt x="4352" y="5701"/>
                    </a:cubicBezTo>
                    <a:cubicBezTo>
                      <a:pt x="4561" y="5204"/>
                      <a:pt x="4578" y="4707"/>
                      <a:pt x="4474" y="4707"/>
                    </a:cubicBezTo>
                    <a:cubicBezTo>
                      <a:pt x="4474" y="4707"/>
                      <a:pt x="4473" y="4707"/>
                      <a:pt x="4472" y="4707"/>
                    </a:cubicBezTo>
                    <a:cubicBezTo>
                      <a:pt x="4430" y="4710"/>
                      <a:pt x="4389" y="4711"/>
                      <a:pt x="4348" y="4711"/>
                    </a:cubicBezTo>
                    <a:cubicBezTo>
                      <a:pt x="2139" y="4711"/>
                      <a:pt x="3176" y="512"/>
                      <a:pt x="2888" y="164"/>
                    </a:cubicBezTo>
                    <a:cubicBezTo>
                      <a:pt x="2800" y="60"/>
                      <a:pt x="2646" y="1"/>
                      <a:pt x="2472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>
                <a:off x="4226675" y="2197500"/>
                <a:ext cx="104800" cy="9050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20" extrusionOk="0">
                    <a:moveTo>
                      <a:pt x="2200" y="1"/>
                    </a:moveTo>
                    <a:cubicBezTo>
                      <a:pt x="2150" y="1"/>
                      <a:pt x="2101" y="4"/>
                      <a:pt x="2056" y="11"/>
                    </a:cubicBezTo>
                    <a:cubicBezTo>
                      <a:pt x="1487" y="89"/>
                      <a:pt x="0" y="2822"/>
                      <a:pt x="3034" y="3595"/>
                    </a:cubicBezTo>
                    <a:cubicBezTo>
                      <a:pt x="3102" y="3612"/>
                      <a:pt x="3164" y="3620"/>
                      <a:pt x="3222" y="3620"/>
                    </a:cubicBezTo>
                    <a:cubicBezTo>
                      <a:pt x="4191" y="3620"/>
                      <a:pt x="3742" y="1305"/>
                      <a:pt x="3742" y="1305"/>
                    </a:cubicBezTo>
                    <a:cubicBezTo>
                      <a:pt x="3593" y="437"/>
                      <a:pt x="2773" y="1"/>
                      <a:pt x="2200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>
                <a:off x="4227800" y="2185225"/>
                <a:ext cx="115375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4016" extrusionOk="0">
                    <a:moveTo>
                      <a:pt x="2523" y="0"/>
                    </a:moveTo>
                    <a:cubicBezTo>
                      <a:pt x="1796" y="0"/>
                      <a:pt x="882" y="367"/>
                      <a:pt x="535" y="1108"/>
                    </a:cubicBezTo>
                    <a:cubicBezTo>
                      <a:pt x="30" y="2177"/>
                      <a:pt x="1" y="2640"/>
                      <a:pt x="87" y="2945"/>
                    </a:cubicBezTo>
                    <a:cubicBezTo>
                      <a:pt x="301" y="3697"/>
                      <a:pt x="753" y="4015"/>
                      <a:pt x="1118" y="4015"/>
                    </a:cubicBezTo>
                    <a:cubicBezTo>
                      <a:pt x="1482" y="4015"/>
                      <a:pt x="1760" y="3700"/>
                      <a:pt x="1630" y="3186"/>
                    </a:cubicBezTo>
                    <a:cubicBezTo>
                      <a:pt x="1525" y="2779"/>
                      <a:pt x="949" y="2945"/>
                      <a:pt x="1326" y="2350"/>
                    </a:cubicBezTo>
                    <a:cubicBezTo>
                      <a:pt x="1368" y="2283"/>
                      <a:pt x="1401" y="2257"/>
                      <a:pt x="1430" y="2257"/>
                    </a:cubicBezTo>
                    <a:cubicBezTo>
                      <a:pt x="1537" y="2257"/>
                      <a:pt x="1592" y="2611"/>
                      <a:pt x="1838" y="2611"/>
                    </a:cubicBezTo>
                    <a:cubicBezTo>
                      <a:pt x="1886" y="2611"/>
                      <a:pt x="1942" y="2597"/>
                      <a:pt x="2007" y="2564"/>
                    </a:cubicBezTo>
                    <a:cubicBezTo>
                      <a:pt x="2832" y="2155"/>
                      <a:pt x="2874" y="1298"/>
                      <a:pt x="2842" y="888"/>
                    </a:cubicBezTo>
                    <a:lnTo>
                      <a:pt x="2842" y="888"/>
                    </a:lnTo>
                    <a:cubicBezTo>
                      <a:pt x="3010" y="1602"/>
                      <a:pt x="3814" y="2124"/>
                      <a:pt x="4212" y="2203"/>
                    </a:cubicBezTo>
                    <a:cubicBezTo>
                      <a:pt x="4224" y="2205"/>
                      <a:pt x="4234" y="2206"/>
                      <a:pt x="4244" y="2206"/>
                    </a:cubicBezTo>
                    <a:cubicBezTo>
                      <a:pt x="4614" y="2206"/>
                      <a:pt x="3896" y="674"/>
                      <a:pt x="3313" y="216"/>
                    </a:cubicBezTo>
                    <a:cubicBezTo>
                      <a:pt x="3131" y="72"/>
                      <a:pt x="2845" y="0"/>
                      <a:pt x="2523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>
                <a:off x="4266025" y="2274375"/>
                <a:ext cx="359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815" extrusionOk="0">
                    <a:moveTo>
                      <a:pt x="305" y="0"/>
                    </a:moveTo>
                    <a:lnTo>
                      <a:pt x="305" y="0"/>
                    </a:lnTo>
                    <a:cubicBezTo>
                      <a:pt x="0" y="1314"/>
                      <a:pt x="1175" y="1814"/>
                      <a:pt x="1396" y="1814"/>
                    </a:cubicBezTo>
                    <a:cubicBezTo>
                      <a:pt x="1423" y="1814"/>
                      <a:pt x="1437" y="1807"/>
                      <a:pt x="1430" y="1791"/>
                    </a:cubicBezTo>
                    <a:cubicBezTo>
                      <a:pt x="1220" y="1378"/>
                      <a:pt x="1306" y="527"/>
                      <a:pt x="1306" y="527"/>
                    </a:cubicBezTo>
                    <a:cubicBezTo>
                      <a:pt x="963" y="470"/>
                      <a:pt x="711" y="305"/>
                      <a:pt x="546" y="162"/>
                    </a:cubicBezTo>
                    <a:cubicBezTo>
                      <a:pt x="459" y="109"/>
                      <a:pt x="380" y="56"/>
                      <a:pt x="305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>
                <a:off x="4273625" y="2272300"/>
                <a:ext cx="60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5" extrusionOk="0">
                    <a:moveTo>
                      <a:pt x="23" y="0"/>
                    </a:moveTo>
                    <a:cubicBezTo>
                      <a:pt x="16" y="26"/>
                      <a:pt x="8" y="56"/>
                      <a:pt x="1" y="83"/>
                    </a:cubicBezTo>
                    <a:cubicBezTo>
                      <a:pt x="76" y="139"/>
                      <a:pt x="155" y="192"/>
                      <a:pt x="242" y="245"/>
                    </a:cubicBezTo>
                    <a:cubicBezTo>
                      <a:pt x="95" y="113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>
                <a:off x="4199275" y="2123325"/>
                <a:ext cx="846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385" extrusionOk="0">
                    <a:moveTo>
                      <a:pt x="1691" y="0"/>
                    </a:moveTo>
                    <a:cubicBezTo>
                      <a:pt x="758" y="0"/>
                      <a:pt x="1" y="757"/>
                      <a:pt x="1" y="1694"/>
                    </a:cubicBezTo>
                    <a:cubicBezTo>
                      <a:pt x="1" y="2627"/>
                      <a:pt x="758" y="3384"/>
                      <a:pt x="1691" y="3384"/>
                    </a:cubicBezTo>
                    <a:cubicBezTo>
                      <a:pt x="2629" y="3384"/>
                      <a:pt x="3385" y="2627"/>
                      <a:pt x="3385" y="1694"/>
                    </a:cubicBezTo>
                    <a:cubicBezTo>
                      <a:pt x="3385" y="757"/>
                      <a:pt x="2629" y="0"/>
                      <a:pt x="1691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23"/>
            <p:cNvGrpSpPr/>
            <p:nvPr/>
          </p:nvGrpSpPr>
          <p:grpSpPr>
            <a:xfrm>
              <a:off x="5858415" y="2172329"/>
              <a:ext cx="2444410" cy="2580509"/>
              <a:chOff x="5858415" y="2172329"/>
              <a:chExt cx="2444410" cy="2580509"/>
            </a:xfrm>
          </p:grpSpPr>
          <p:grpSp>
            <p:nvGrpSpPr>
              <p:cNvPr id="213" name="Google Shape;213;p23"/>
              <p:cNvGrpSpPr/>
              <p:nvPr/>
            </p:nvGrpSpPr>
            <p:grpSpPr>
              <a:xfrm rot="-2700000">
                <a:off x="7520241" y="2994927"/>
                <a:ext cx="640058" cy="668242"/>
                <a:chOff x="6516291" y="2235435"/>
                <a:chExt cx="640064" cy="668249"/>
              </a:xfrm>
            </p:grpSpPr>
            <p:sp>
              <p:nvSpPr>
                <p:cNvPr id="214" name="Google Shape;214;p23"/>
                <p:cNvSpPr/>
                <p:nvPr/>
              </p:nvSpPr>
              <p:spPr>
                <a:xfrm>
                  <a:off x="6516291" y="2235435"/>
                  <a:ext cx="640064" cy="66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04" h="50953" extrusionOk="0">
                      <a:moveTo>
                        <a:pt x="18355" y="1"/>
                      </a:moveTo>
                      <a:lnTo>
                        <a:pt x="1" y="33086"/>
                      </a:lnTo>
                      <a:lnTo>
                        <a:pt x="31935" y="50953"/>
                      </a:lnTo>
                      <a:lnTo>
                        <a:pt x="48804" y="15880"/>
                      </a:lnTo>
                      <a:lnTo>
                        <a:pt x="18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3"/>
                <p:cNvSpPr/>
                <p:nvPr/>
              </p:nvSpPr>
              <p:spPr>
                <a:xfrm>
                  <a:off x="6581062" y="2386107"/>
                  <a:ext cx="329003" cy="457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6" h="34885" extrusionOk="0">
                      <a:moveTo>
                        <a:pt x="11114" y="1"/>
                      </a:moveTo>
                      <a:lnTo>
                        <a:pt x="0" y="19381"/>
                      </a:lnTo>
                      <a:lnTo>
                        <a:pt x="25086" y="34885"/>
                      </a:lnTo>
                      <a:cubicBezTo>
                        <a:pt x="25086" y="34885"/>
                        <a:pt x="19265" y="27591"/>
                        <a:pt x="17351" y="22174"/>
                      </a:cubicBezTo>
                      <a:cubicBezTo>
                        <a:pt x="15433" y="16758"/>
                        <a:pt x="11114" y="1"/>
                        <a:pt x="1111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216;p23"/>
              <p:cNvSpPr/>
              <p:nvPr/>
            </p:nvSpPr>
            <p:spPr>
              <a:xfrm>
                <a:off x="6677060" y="2172329"/>
                <a:ext cx="613025" cy="413969"/>
              </a:xfrm>
              <a:custGeom>
                <a:avLst/>
                <a:gdLst/>
                <a:ahLst/>
                <a:cxnLst/>
                <a:rect l="l" t="t" r="r" b="b"/>
                <a:pathLst>
                  <a:path w="46746" h="31567" extrusionOk="0">
                    <a:moveTo>
                      <a:pt x="31954" y="1"/>
                    </a:moveTo>
                    <a:cubicBezTo>
                      <a:pt x="27334" y="1"/>
                      <a:pt x="23747" y="3130"/>
                      <a:pt x="22220" y="4620"/>
                    </a:cubicBezTo>
                    <a:cubicBezTo>
                      <a:pt x="20245" y="6551"/>
                      <a:pt x="19168" y="13108"/>
                      <a:pt x="16335" y="13108"/>
                    </a:cubicBezTo>
                    <a:cubicBezTo>
                      <a:pt x="15973" y="13108"/>
                      <a:pt x="15583" y="13000"/>
                      <a:pt x="15158" y="12763"/>
                    </a:cubicBezTo>
                    <a:cubicBezTo>
                      <a:pt x="13734" y="11967"/>
                      <a:pt x="11114" y="10959"/>
                      <a:pt x="8504" y="10959"/>
                    </a:cubicBezTo>
                    <a:cubicBezTo>
                      <a:pt x="4240" y="10959"/>
                      <a:pt x="1" y="13648"/>
                      <a:pt x="1037" y="24339"/>
                    </a:cubicBezTo>
                    <a:cubicBezTo>
                      <a:pt x="1655" y="30700"/>
                      <a:pt x="12315" y="30931"/>
                      <a:pt x="18202" y="31264"/>
                    </a:cubicBezTo>
                    <a:cubicBezTo>
                      <a:pt x="19293" y="31326"/>
                      <a:pt x="19753" y="31567"/>
                      <a:pt x="20533" y="31567"/>
                    </a:cubicBezTo>
                    <a:cubicBezTo>
                      <a:pt x="21890" y="31567"/>
                      <a:pt x="24216" y="30840"/>
                      <a:pt x="32509" y="27185"/>
                    </a:cubicBezTo>
                    <a:cubicBezTo>
                      <a:pt x="45573" y="21426"/>
                      <a:pt x="46745" y="8188"/>
                      <a:pt x="38915" y="2474"/>
                    </a:cubicBezTo>
                    <a:cubicBezTo>
                      <a:pt x="36442" y="669"/>
                      <a:pt x="34088" y="1"/>
                      <a:pt x="31954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5858415" y="2642010"/>
                <a:ext cx="640014" cy="668196"/>
              </a:xfrm>
              <a:custGeom>
                <a:avLst/>
                <a:gdLst/>
                <a:ahLst/>
                <a:cxnLst/>
                <a:rect l="l" t="t" r="r" b="b"/>
                <a:pathLst>
                  <a:path w="48804" h="50953" extrusionOk="0">
                    <a:moveTo>
                      <a:pt x="18355" y="1"/>
                    </a:moveTo>
                    <a:lnTo>
                      <a:pt x="1" y="33086"/>
                    </a:lnTo>
                    <a:lnTo>
                      <a:pt x="31935" y="50953"/>
                    </a:lnTo>
                    <a:lnTo>
                      <a:pt x="48804" y="15880"/>
                    </a:lnTo>
                    <a:lnTo>
                      <a:pt x="183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6096517" y="2509239"/>
                <a:ext cx="218898" cy="233402"/>
              </a:xfrm>
              <a:custGeom>
                <a:avLst/>
                <a:gdLst/>
                <a:ahLst/>
                <a:cxnLst/>
                <a:rect l="l" t="t" r="r" b="b"/>
                <a:pathLst>
                  <a:path w="16692" h="17798" extrusionOk="0">
                    <a:moveTo>
                      <a:pt x="15698" y="1"/>
                    </a:moveTo>
                    <a:cubicBezTo>
                      <a:pt x="15640" y="1"/>
                      <a:pt x="15580" y="6"/>
                      <a:pt x="15520" y="18"/>
                    </a:cubicBezTo>
                    <a:cubicBezTo>
                      <a:pt x="4304" y="2192"/>
                      <a:pt x="302" y="16044"/>
                      <a:pt x="137" y="16635"/>
                    </a:cubicBezTo>
                    <a:cubicBezTo>
                      <a:pt x="1" y="17122"/>
                      <a:pt x="281" y="17625"/>
                      <a:pt x="768" y="17765"/>
                    </a:cubicBezTo>
                    <a:cubicBezTo>
                      <a:pt x="854" y="17786"/>
                      <a:pt x="937" y="17798"/>
                      <a:pt x="1016" y="17798"/>
                    </a:cubicBezTo>
                    <a:cubicBezTo>
                      <a:pt x="1420" y="17798"/>
                      <a:pt x="1787" y="17535"/>
                      <a:pt x="1898" y="17130"/>
                    </a:cubicBezTo>
                    <a:cubicBezTo>
                      <a:pt x="1935" y="16998"/>
                      <a:pt x="5768" y="3772"/>
                      <a:pt x="15871" y="1817"/>
                    </a:cubicBezTo>
                    <a:cubicBezTo>
                      <a:pt x="16366" y="1722"/>
                      <a:pt x="16691" y="1239"/>
                      <a:pt x="16592" y="744"/>
                    </a:cubicBezTo>
                    <a:cubicBezTo>
                      <a:pt x="16509" y="308"/>
                      <a:pt x="16128" y="1"/>
                      <a:pt x="15698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7734517" y="2768892"/>
                <a:ext cx="208289" cy="350995"/>
              </a:xfrm>
              <a:custGeom>
                <a:avLst/>
                <a:gdLst/>
                <a:ahLst/>
                <a:cxnLst/>
                <a:rect l="l" t="t" r="r" b="b"/>
                <a:pathLst>
                  <a:path w="15883" h="26765" extrusionOk="0">
                    <a:moveTo>
                      <a:pt x="959" y="0"/>
                    </a:moveTo>
                    <a:cubicBezTo>
                      <a:pt x="512" y="0"/>
                      <a:pt x="112" y="348"/>
                      <a:pt x="58" y="809"/>
                    </a:cubicBezTo>
                    <a:cubicBezTo>
                      <a:pt x="0" y="1312"/>
                      <a:pt x="359" y="1765"/>
                      <a:pt x="863" y="1827"/>
                    </a:cubicBezTo>
                    <a:cubicBezTo>
                      <a:pt x="920" y="1831"/>
                      <a:pt x="7108" y="3176"/>
                      <a:pt x="13985" y="26109"/>
                    </a:cubicBezTo>
                    <a:cubicBezTo>
                      <a:pt x="14105" y="26509"/>
                      <a:pt x="14467" y="26764"/>
                      <a:pt x="14863" y="26764"/>
                    </a:cubicBezTo>
                    <a:cubicBezTo>
                      <a:pt x="14950" y="26764"/>
                      <a:pt x="15036" y="26749"/>
                      <a:pt x="15124" y="26724"/>
                    </a:cubicBezTo>
                    <a:cubicBezTo>
                      <a:pt x="15611" y="26579"/>
                      <a:pt x="15883" y="26067"/>
                      <a:pt x="15738" y="25585"/>
                    </a:cubicBezTo>
                    <a:cubicBezTo>
                      <a:pt x="8532" y="1551"/>
                      <a:pt x="1815" y="95"/>
                      <a:pt x="1072" y="8"/>
                    </a:cubicBezTo>
                    <a:cubicBezTo>
                      <a:pt x="1034" y="3"/>
                      <a:pt x="996" y="0"/>
                      <a:pt x="959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5977125" y="2185391"/>
                <a:ext cx="924679" cy="646951"/>
              </a:xfrm>
              <a:custGeom>
                <a:avLst/>
                <a:gdLst/>
                <a:ahLst/>
                <a:cxnLst/>
                <a:rect l="l" t="t" r="r" b="b"/>
                <a:pathLst>
                  <a:path w="70511" h="49333" extrusionOk="0">
                    <a:moveTo>
                      <a:pt x="6132" y="0"/>
                    </a:moveTo>
                    <a:cubicBezTo>
                      <a:pt x="5312" y="0"/>
                      <a:pt x="4538" y="188"/>
                      <a:pt x="3820" y="596"/>
                    </a:cubicBezTo>
                    <a:cubicBezTo>
                      <a:pt x="0" y="2765"/>
                      <a:pt x="6626" y="1082"/>
                      <a:pt x="9340" y="4762"/>
                    </a:cubicBezTo>
                    <a:cubicBezTo>
                      <a:pt x="12050" y="8442"/>
                      <a:pt x="8168" y="35021"/>
                      <a:pt x="40833" y="44415"/>
                    </a:cubicBezTo>
                    <a:cubicBezTo>
                      <a:pt x="55640" y="48673"/>
                      <a:pt x="62208" y="49333"/>
                      <a:pt x="64857" y="49333"/>
                    </a:cubicBezTo>
                    <a:cubicBezTo>
                      <a:pt x="66047" y="49333"/>
                      <a:pt x="66446" y="49200"/>
                      <a:pt x="66446" y="49200"/>
                    </a:cubicBezTo>
                    <a:lnTo>
                      <a:pt x="70510" y="25521"/>
                    </a:lnTo>
                    <a:lnTo>
                      <a:pt x="70510" y="25521"/>
                    </a:lnTo>
                    <a:cubicBezTo>
                      <a:pt x="70510" y="25521"/>
                      <a:pt x="63841" y="25802"/>
                      <a:pt x="56335" y="25802"/>
                    </a:cubicBezTo>
                    <a:cubicBezTo>
                      <a:pt x="49749" y="25802"/>
                      <a:pt x="42517" y="25586"/>
                      <a:pt x="38580" y="24774"/>
                    </a:cubicBezTo>
                    <a:cubicBezTo>
                      <a:pt x="30003" y="23011"/>
                      <a:pt x="15214" y="0"/>
                      <a:pt x="6132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7200713" y="2265848"/>
                <a:ext cx="827832" cy="793749"/>
              </a:xfrm>
              <a:custGeom>
                <a:avLst/>
                <a:gdLst/>
                <a:ahLst/>
                <a:cxnLst/>
                <a:rect l="l" t="t" r="r" b="b"/>
                <a:pathLst>
                  <a:path w="63126" h="60527" extrusionOk="0">
                    <a:moveTo>
                      <a:pt x="47444" y="0"/>
                    </a:moveTo>
                    <a:cubicBezTo>
                      <a:pt x="47212" y="0"/>
                      <a:pt x="46903" y="50"/>
                      <a:pt x="46500" y="154"/>
                    </a:cubicBezTo>
                    <a:cubicBezTo>
                      <a:pt x="38827" y="2134"/>
                      <a:pt x="42998" y="38985"/>
                      <a:pt x="35754" y="39274"/>
                    </a:cubicBezTo>
                    <a:cubicBezTo>
                      <a:pt x="35679" y="39277"/>
                      <a:pt x="35604" y="39278"/>
                      <a:pt x="35527" y="39278"/>
                    </a:cubicBezTo>
                    <a:cubicBezTo>
                      <a:pt x="28125" y="39278"/>
                      <a:pt x="9736" y="25466"/>
                      <a:pt x="9736" y="25466"/>
                    </a:cubicBezTo>
                    <a:cubicBezTo>
                      <a:pt x="9404" y="25363"/>
                      <a:pt x="9082" y="25313"/>
                      <a:pt x="8769" y="25313"/>
                    </a:cubicBezTo>
                    <a:cubicBezTo>
                      <a:pt x="4708" y="25313"/>
                      <a:pt x="2224" y="33742"/>
                      <a:pt x="1002" y="43597"/>
                    </a:cubicBezTo>
                    <a:cubicBezTo>
                      <a:pt x="0" y="51684"/>
                      <a:pt x="16646" y="60526"/>
                      <a:pt x="32222" y="60526"/>
                    </a:cubicBezTo>
                    <a:cubicBezTo>
                      <a:pt x="37099" y="60526"/>
                      <a:pt x="41871" y="59660"/>
                      <a:pt x="45963" y="57632"/>
                    </a:cubicBezTo>
                    <a:cubicBezTo>
                      <a:pt x="63125" y="49129"/>
                      <a:pt x="49458" y="13061"/>
                      <a:pt x="47168" y="8421"/>
                    </a:cubicBezTo>
                    <a:cubicBezTo>
                      <a:pt x="45103" y="4232"/>
                      <a:pt x="49587" y="0"/>
                      <a:pt x="47444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6782617" y="2521265"/>
                <a:ext cx="671815" cy="542853"/>
              </a:xfrm>
              <a:custGeom>
                <a:avLst/>
                <a:gdLst/>
                <a:ahLst/>
                <a:cxnLst/>
                <a:rect l="l" t="t" r="r" b="b"/>
                <a:pathLst>
                  <a:path w="51229" h="41395" extrusionOk="0">
                    <a:moveTo>
                      <a:pt x="28424" y="0"/>
                    </a:moveTo>
                    <a:cubicBezTo>
                      <a:pt x="0" y="767"/>
                      <a:pt x="10409" y="30845"/>
                      <a:pt x="17356" y="37392"/>
                    </a:cubicBezTo>
                    <a:cubicBezTo>
                      <a:pt x="20306" y="40175"/>
                      <a:pt x="25799" y="41394"/>
                      <a:pt x="31368" y="41394"/>
                    </a:cubicBezTo>
                    <a:cubicBezTo>
                      <a:pt x="38910" y="41394"/>
                      <a:pt x="46592" y="39157"/>
                      <a:pt x="48287" y="35536"/>
                    </a:cubicBezTo>
                    <a:cubicBezTo>
                      <a:pt x="51228" y="29241"/>
                      <a:pt x="48939" y="13556"/>
                      <a:pt x="43506" y="6902"/>
                    </a:cubicBezTo>
                    <a:cubicBezTo>
                      <a:pt x="38073" y="252"/>
                      <a:pt x="28424" y="0"/>
                      <a:pt x="28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>
                <a:off x="6743182" y="2504649"/>
                <a:ext cx="790130" cy="884812"/>
              </a:xfrm>
              <a:custGeom>
                <a:avLst/>
                <a:gdLst/>
                <a:ahLst/>
                <a:cxnLst/>
                <a:rect l="l" t="t" r="r" b="b"/>
                <a:pathLst>
                  <a:path w="60251" h="67471" extrusionOk="0">
                    <a:moveTo>
                      <a:pt x="16397" y="1"/>
                    </a:moveTo>
                    <a:cubicBezTo>
                      <a:pt x="9025" y="1"/>
                      <a:pt x="5326" y="3710"/>
                      <a:pt x="5326" y="3710"/>
                    </a:cubicBezTo>
                    <a:cubicBezTo>
                      <a:pt x="0" y="7839"/>
                      <a:pt x="10924" y="27455"/>
                      <a:pt x="13873" y="40107"/>
                    </a:cubicBezTo>
                    <a:cubicBezTo>
                      <a:pt x="16819" y="52755"/>
                      <a:pt x="6007" y="51831"/>
                      <a:pt x="11824" y="54988"/>
                    </a:cubicBezTo>
                    <a:cubicBezTo>
                      <a:pt x="14926" y="56671"/>
                      <a:pt x="39067" y="67470"/>
                      <a:pt x="39067" y="67470"/>
                    </a:cubicBezTo>
                    <a:cubicBezTo>
                      <a:pt x="60250" y="39889"/>
                      <a:pt x="48687" y="13647"/>
                      <a:pt x="31361" y="4312"/>
                    </a:cubicBezTo>
                    <a:cubicBezTo>
                      <a:pt x="25326" y="1060"/>
                      <a:pt x="20337" y="1"/>
                      <a:pt x="163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6972262" y="2280864"/>
                <a:ext cx="212210" cy="322315"/>
              </a:xfrm>
              <a:custGeom>
                <a:avLst/>
                <a:gdLst/>
                <a:ahLst/>
                <a:cxnLst/>
                <a:rect l="l" t="t" r="r" b="b"/>
                <a:pathLst>
                  <a:path w="16182" h="24578" extrusionOk="0">
                    <a:moveTo>
                      <a:pt x="10156" y="1"/>
                    </a:moveTo>
                    <a:cubicBezTo>
                      <a:pt x="9661" y="1"/>
                      <a:pt x="9232" y="115"/>
                      <a:pt x="8963" y="345"/>
                    </a:cubicBezTo>
                    <a:cubicBezTo>
                      <a:pt x="7647" y="1484"/>
                      <a:pt x="7899" y="14103"/>
                      <a:pt x="746" y="17399"/>
                    </a:cubicBezTo>
                    <a:cubicBezTo>
                      <a:pt x="1" y="17742"/>
                      <a:pt x="8493" y="24577"/>
                      <a:pt x="12926" y="24577"/>
                    </a:cubicBezTo>
                    <a:cubicBezTo>
                      <a:pt x="14997" y="24577"/>
                      <a:pt x="16181" y="23085"/>
                      <a:pt x="15122" y="18740"/>
                    </a:cubicBezTo>
                    <a:cubicBezTo>
                      <a:pt x="15122" y="18740"/>
                      <a:pt x="11088" y="9293"/>
                      <a:pt x="13291" y="5093"/>
                    </a:cubicBezTo>
                    <a:cubicBezTo>
                      <a:pt x="15049" y="1751"/>
                      <a:pt x="12097" y="1"/>
                      <a:pt x="10156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6994609" y="2232367"/>
                <a:ext cx="215515" cy="170967"/>
              </a:xfrm>
              <a:custGeom>
                <a:avLst/>
                <a:gdLst/>
                <a:ahLst/>
                <a:cxnLst/>
                <a:rect l="l" t="t" r="r" b="b"/>
                <a:pathLst>
                  <a:path w="16434" h="13037" extrusionOk="0">
                    <a:moveTo>
                      <a:pt x="9159" y="0"/>
                    </a:moveTo>
                    <a:cubicBezTo>
                      <a:pt x="7055" y="0"/>
                      <a:pt x="4326" y="1210"/>
                      <a:pt x="3352" y="4006"/>
                    </a:cubicBezTo>
                    <a:cubicBezTo>
                      <a:pt x="3352" y="4006"/>
                      <a:pt x="0" y="13036"/>
                      <a:pt x="4302" y="13036"/>
                    </a:cubicBezTo>
                    <a:cubicBezTo>
                      <a:pt x="4394" y="13036"/>
                      <a:pt x="4490" y="13032"/>
                      <a:pt x="4590" y="13023"/>
                    </a:cubicBezTo>
                    <a:cubicBezTo>
                      <a:pt x="16433" y="12014"/>
                      <a:pt x="12556" y="846"/>
                      <a:pt x="10477" y="186"/>
                    </a:cubicBezTo>
                    <a:cubicBezTo>
                      <a:pt x="10090" y="64"/>
                      <a:pt x="9641" y="0"/>
                      <a:pt x="9159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7008248" y="2204748"/>
                <a:ext cx="207502" cy="213233"/>
              </a:xfrm>
              <a:custGeom>
                <a:avLst/>
                <a:gdLst/>
                <a:ahLst/>
                <a:cxnLst/>
                <a:rect l="l" t="t" r="r" b="b"/>
                <a:pathLst>
                  <a:path w="15823" h="16260" extrusionOk="0">
                    <a:moveTo>
                      <a:pt x="6657" y="1"/>
                    </a:moveTo>
                    <a:cubicBezTo>
                      <a:pt x="5910" y="1"/>
                      <a:pt x="5240" y="138"/>
                      <a:pt x="4721" y="423"/>
                    </a:cubicBezTo>
                    <a:cubicBezTo>
                      <a:pt x="2443" y="1672"/>
                      <a:pt x="0" y="7543"/>
                      <a:pt x="19" y="7543"/>
                    </a:cubicBezTo>
                    <a:cubicBezTo>
                      <a:pt x="21" y="7543"/>
                      <a:pt x="53" y="7472"/>
                      <a:pt x="117" y="7317"/>
                    </a:cubicBezTo>
                    <a:cubicBezTo>
                      <a:pt x="2213" y="2300"/>
                      <a:pt x="3501" y="3542"/>
                      <a:pt x="4841" y="2357"/>
                    </a:cubicBezTo>
                    <a:lnTo>
                      <a:pt x="4841" y="2357"/>
                    </a:lnTo>
                    <a:cubicBezTo>
                      <a:pt x="4841" y="2358"/>
                      <a:pt x="4363" y="7296"/>
                      <a:pt x="8175" y="10043"/>
                    </a:cubicBezTo>
                    <a:cubicBezTo>
                      <a:pt x="8460" y="10249"/>
                      <a:pt x="8708" y="10329"/>
                      <a:pt x="8926" y="10329"/>
                    </a:cubicBezTo>
                    <a:cubicBezTo>
                      <a:pt x="9727" y="10329"/>
                      <a:pt x="10125" y="9238"/>
                      <a:pt x="10495" y="9238"/>
                    </a:cubicBezTo>
                    <a:cubicBezTo>
                      <a:pt x="10615" y="9238"/>
                      <a:pt x="10733" y="9352"/>
                      <a:pt x="10860" y="9655"/>
                    </a:cubicBezTo>
                    <a:cubicBezTo>
                      <a:pt x="11899" y="12123"/>
                      <a:pt x="10703" y="11656"/>
                      <a:pt x="10410" y="12877"/>
                    </a:cubicBezTo>
                    <a:cubicBezTo>
                      <a:pt x="9918" y="14947"/>
                      <a:pt x="10551" y="16259"/>
                      <a:pt x="11631" y="16259"/>
                    </a:cubicBezTo>
                    <a:cubicBezTo>
                      <a:pt x="12604" y="16259"/>
                      <a:pt x="13939" y="15193"/>
                      <a:pt x="15138" y="12654"/>
                    </a:cubicBezTo>
                    <a:cubicBezTo>
                      <a:pt x="15658" y="11557"/>
                      <a:pt x="15823" y="9800"/>
                      <a:pt x="14597" y="5485"/>
                    </a:cubicBezTo>
                    <a:cubicBezTo>
                      <a:pt x="13621" y="2055"/>
                      <a:pt x="9554" y="1"/>
                      <a:pt x="6657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7036890" y="2386986"/>
                <a:ext cx="83064" cy="86788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6618" extrusionOk="0">
                    <a:moveTo>
                      <a:pt x="6019" y="1"/>
                    </a:moveTo>
                    <a:lnTo>
                      <a:pt x="6019" y="1"/>
                    </a:lnTo>
                    <a:cubicBezTo>
                      <a:pt x="5709" y="165"/>
                      <a:pt x="5376" y="318"/>
                      <a:pt x="5012" y="454"/>
                    </a:cubicBezTo>
                    <a:cubicBezTo>
                      <a:pt x="4319" y="892"/>
                      <a:pt x="3276" y="1353"/>
                      <a:pt x="1964" y="1353"/>
                    </a:cubicBezTo>
                    <a:lnTo>
                      <a:pt x="1935" y="1353"/>
                    </a:lnTo>
                    <a:cubicBezTo>
                      <a:pt x="1935" y="1353"/>
                      <a:pt x="1086" y="5104"/>
                      <a:pt x="46" y="6522"/>
                    </a:cubicBezTo>
                    <a:cubicBezTo>
                      <a:pt x="1" y="6585"/>
                      <a:pt x="71" y="6617"/>
                      <a:pt x="223" y="6617"/>
                    </a:cubicBezTo>
                    <a:cubicBezTo>
                      <a:pt x="1275" y="6617"/>
                      <a:pt x="6333" y="5054"/>
                      <a:pt x="6019" y="1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7102618" y="2382777"/>
                <a:ext cx="13219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776" extrusionOk="0">
                    <a:moveTo>
                      <a:pt x="979" y="0"/>
                    </a:moveTo>
                    <a:cubicBezTo>
                      <a:pt x="979" y="0"/>
                      <a:pt x="632" y="379"/>
                      <a:pt x="0" y="775"/>
                    </a:cubicBezTo>
                    <a:cubicBezTo>
                      <a:pt x="364" y="639"/>
                      <a:pt x="697" y="486"/>
                      <a:pt x="1007" y="322"/>
                    </a:cubicBezTo>
                    <a:cubicBezTo>
                      <a:pt x="999" y="214"/>
                      <a:pt x="991" y="107"/>
                      <a:pt x="979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6905157" y="3307188"/>
                <a:ext cx="680628" cy="1416177"/>
              </a:xfrm>
              <a:custGeom>
                <a:avLst/>
                <a:gdLst/>
                <a:ahLst/>
                <a:cxnLst/>
                <a:rect l="l" t="t" r="r" b="b"/>
                <a:pathLst>
                  <a:path w="51901" h="107990" extrusionOk="0">
                    <a:moveTo>
                      <a:pt x="32446" y="0"/>
                    </a:moveTo>
                    <a:cubicBezTo>
                      <a:pt x="29249" y="558"/>
                      <a:pt x="6560" y="3193"/>
                      <a:pt x="3280" y="9662"/>
                    </a:cubicBezTo>
                    <a:cubicBezTo>
                      <a:pt x="0" y="16131"/>
                      <a:pt x="20887" y="48159"/>
                      <a:pt x="23568" y="51146"/>
                    </a:cubicBezTo>
                    <a:cubicBezTo>
                      <a:pt x="26249" y="54137"/>
                      <a:pt x="12116" y="92391"/>
                      <a:pt x="9596" y="100637"/>
                    </a:cubicBezTo>
                    <a:cubicBezTo>
                      <a:pt x="7797" y="106507"/>
                      <a:pt x="18259" y="104371"/>
                      <a:pt x="20813" y="106953"/>
                    </a:cubicBezTo>
                    <a:cubicBezTo>
                      <a:pt x="21523" y="107671"/>
                      <a:pt x="21839" y="107990"/>
                      <a:pt x="21851" y="107990"/>
                    </a:cubicBezTo>
                    <a:cubicBezTo>
                      <a:pt x="21880" y="107990"/>
                      <a:pt x="19855" y="105837"/>
                      <a:pt x="17368" y="102939"/>
                    </a:cubicBezTo>
                    <a:cubicBezTo>
                      <a:pt x="13919" y="98925"/>
                      <a:pt x="46934" y="68840"/>
                      <a:pt x="49417" y="53131"/>
                    </a:cubicBezTo>
                    <a:cubicBezTo>
                      <a:pt x="51901" y="37425"/>
                      <a:pt x="32446" y="0"/>
                      <a:pt x="32446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>
                <a:off x="7006530" y="4537284"/>
                <a:ext cx="304952" cy="215554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16437" extrusionOk="0">
                    <a:moveTo>
                      <a:pt x="4287" y="1"/>
                    </a:moveTo>
                    <a:cubicBezTo>
                      <a:pt x="4287" y="1"/>
                      <a:pt x="1" y="8458"/>
                      <a:pt x="715" y="9732"/>
                    </a:cubicBezTo>
                    <a:cubicBezTo>
                      <a:pt x="1429" y="11011"/>
                      <a:pt x="17975" y="16366"/>
                      <a:pt x="20682" y="16436"/>
                    </a:cubicBezTo>
                    <a:cubicBezTo>
                      <a:pt x="20695" y="16436"/>
                      <a:pt x="20708" y="16437"/>
                      <a:pt x="20721" y="16437"/>
                    </a:cubicBezTo>
                    <a:cubicBezTo>
                      <a:pt x="23254" y="16437"/>
                      <a:pt x="10035" y="9135"/>
                      <a:pt x="11927" y="3660"/>
                    </a:cubicBezTo>
                    <a:cubicBezTo>
                      <a:pt x="12241" y="2760"/>
                      <a:pt x="4287" y="1"/>
                      <a:pt x="4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>
                <a:off x="7118578" y="4610318"/>
                <a:ext cx="57951" cy="16681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1272" extrusionOk="0">
                    <a:moveTo>
                      <a:pt x="621" y="1"/>
                    </a:moveTo>
                    <a:cubicBezTo>
                      <a:pt x="281" y="1"/>
                      <a:pt x="5" y="276"/>
                      <a:pt x="0" y="616"/>
                    </a:cubicBezTo>
                    <a:cubicBezTo>
                      <a:pt x="0" y="805"/>
                      <a:pt x="83" y="978"/>
                      <a:pt x="219" y="1090"/>
                    </a:cubicBezTo>
                    <a:cubicBezTo>
                      <a:pt x="327" y="1185"/>
                      <a:pt x="467" y="1239"/>
                      <a:pt x="615" y="1243"/>
                    </a:cubicBezTo>
                    <a:lnTo>
                      <a:pt x="3787" y="1271"/>
                    </a:lnTo>
                    <a:cubicBezTo>
                      <a:pt x="3790" y="1271"/>
                      <a:pt x="3792" y="1271"/>
                      <a:pt x="3795" y="1271"/>
                    </a:cubicBezTo>
                    <a:cubicBezTo>
                      <a:pt x="4138" y="1271"/>
                      <a:pt x="4415" y="997"/>
                      <a:pt x="4415" y="656"/>
                    </a:cubicBezTo>
                    <a:cubicBezTo>
                      <a:pt x="4419" y="310"/>
                      <a:pt x="4143" y="34"/>
                      <a:pt x="3804" y="30"/>
                    </a:cubicBezTo>
                    <a:lnTo>
                      <a:pt x="628" y="1"/>
                    </a:lnTo>
                    <a:cubicBezTo>
                      <a:pt x="626" y="1"/>
                      <a:pt x="623" y="1"/>
                      <a:pt x="621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6807149" y="3156250"/>
                <a:ext cx="557103" cy="243879"/>
              </a:xfrm>
              <a:custGeom>
                <a:avLst/>
                <a:gdLst/>
                <a:ahLst/>
                <a:cxnLst/>
                <a:rect l="l" t="t" r="r" b="b"/>
                <a:pathLst>
                  <a:path w="43329" h="18599" extrusionOk="0">
                    <a:moveTo>
                      <a:pt x="8325" y="1"/>
                    </a:moveTo>
                    <a:cubicBezTo>
                      <a:pt x="8325" y="1"/>
                      <a:pt x="1" y="7946"/>
                      <a:pt x="1321" y="9303"/>
                    </a:cubicBezTo>
                    <a:cubicBezTo>
                      <a:pt x="2574" y="10588"/>
                      <a:pt x="34983" y="18599"/>
                      <a:pt x="40314" y="18599"/>
                    </a:cubicBezTo>
                    <a:cubicBezTo>
                      <a:pt x="40599" y="18599"/>
                      <a:pt x="40806" y="18576"/>
                      <a:pt x="40927" y="18528"/>
                    </a:cubicBezTo>
                    <a:cubicBezTo>
                      <a:pt x="43328" y="17579"/>
                      <a:pt x="42540" y="5303"/>
                      <a:pt x="42540" y="5303"/>
                    </a:cubicBezTo>
                    <a:lnTo>
                      <a:pt x="42540" y="5303"/>
                    </a:lnTo>
                    <a:cubicBezTo>
                      <a:pt x="41912" y="5484"/>
                      <a:pt x="41022" y="5565"/>
                      <a:pt x="39935" y="5565"/>
                    </a:cubicBezTo>
                    <a:cubicBezTo>
                      <a:pt x="30924" y="5565"/>
                      <a:pt x="8325" y="1"/>
                      <a:pt x="8325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7121713" y="4633059"/>
                <a:ext cx="65753" cy="33362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2544" extrusionOk="0">
                    <a:moveTo>
                      <a:pt x="4311" y="1"/>
                    </a:moveTo>
                    <a:cubicBezTo>
                      <a:pt x="4243" y="1"/>
                      <a:pt x="4173" y="12"/>
                      <a:pt x="4106" y="36"/>
                    </a:cubicBezTo>
                    <a:lnTo>
                      <a:pt x="492" y="1340"/>
                    </a:lnTo>
                    <a:cubicBezTo>
                      <a:pt x="166" y="1456"/>
                      <a:pt x="1" y="1810"/>
                      <a:pt x="117" y="2132"/>
                    </a:cubicBezTo>
                    <a:cubicBezTo>
                      <a:pt x="153" y="2235"/>
                      <a:pt x="216" y="2326"/>
                      <a:pt x="298" y="2393"/>
                    </a:cubicBezTo>
                    <a:cubicBezTo>
                      <a:pt x="409" y="2488"/>
                      <a:pt x="554" y="2544"/>
                      <a:pt x="705" y="2544"/>
                    </a:cubicBezTo>
                    <a:cubicBezTo>
                      <a:pt x="774" y="2544"/>
                      <a:pt x="844" y="2532"/>
                      <a:pt x="913" y="2507"/>
                    </a:cubicBezTo>
                    <a:lnTo>
                      <a:pt x="4526" y="1205"/>
                    </a:lnTo>
                    <a:cubicBezTo>
                      <a:pt x="4848" y="1093"/>
                      <a:pt x="5014" y="734"/>
                      <a:pt x="4898" y="412"/>
                    </a:cubicBezTo>
                    <a:cubicBezTo>
                      <a:pt x="4809" y="162"/>
                      <a:pt x="4567" y="1"/>
                      <a:pt x="4311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7151154" y="4652534"/>
                <a:ext cx="57085" cy="46620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3555" extrusionOk="0">
                    <a:moveTo>
                      <a:pt x="3649" y="0"/>
                    </a:moveTo>
                    <a:cubicBezTo>
                      <a:pt x="3516" y="0"/>
                      <a:pt x="3382" y="43"/>
                      <a:pt x="3268" y="131"/>
                    </a:cubicBezTo>
                    <a:lnTo>
                      <a:pt x="318" y="2446"/>
                    </a:lnTo>
                    <a:cubicBezTo>
                      <a:pt x="50" y="2656"/>
                      <a:pt x="0" y="3048"/>
                      <a:pt x="210" y="3316"/>
                    </a:cubicBezTo>
                    <a:cubicBezTo>
                      <a:pt x="239" y="3349"/>
                      <a:pt x="269" y="3378"/>
                      <a:pt x="297" y="3403"/>
                    </a:cubicBezTo>
                    <a:cubicBezTo>
                      <a:pt x="412" y="3502"/>
                      <a:pt x="558" y="3554"/>
                      <a:pt x="705" y="3554"/>
                    </a:cubicBezTo>
                    <a:cubicBezTo>
                      <a:pt x="837" y="3554"/>
                      <a:pt x="972" y="3512"/>
                      <a:pt x="1085" y="3423"/>
                    </a:cubicBezTo>
                    <a:lnTo>
                      <a:pt x="4035" y="1110"/>
                    </a:lnTo>
                    <a:cubicBezTo>
                      <a:pt x="4303" y="899"/>
                      <a:pt x="4353" y="512"/>
                      <a:pt x="4138" y="239"/>
                    </a:cubicBezTo>
                    <a:cubicBezTo>
                      <a:pt x="4013" y="82"/>
                      <a:pt x="3833" y="0"/>
                      <a:pt x="3649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6048860" y="3250166"/>
                <a:ext cx="1136008" cy="1099273"/>
              </a:xfrm>
              <a:custGeom>
                <a:avLst/>
                <a:gdLst/>
                <a:ahLst/>
                <a:cxnLst/>
                <a:rect l="l" t="t" r="r" b="b"/>
                <a:pathLst>
                  <a:path w="86619" h="83818" extrusionOk="0">
                    <a:moveTo>
                      <a:pt x="68193" y="0"/>
                    </a:moveTo>
                    <a:cubicBezTo>
                      <a:pt x="62628" y="0"/>
                      <a:pt x="56941" y="2554"/>
                      <a:pt x="54422" y="6625"/>
                    </a:cubicBezTo>
                    <a:cubicBezTo>
                      <a:pt x="49921" y="13895"/>
                      <a:pt x="43617" y="44174"/>
                      <a:pt x="42223" y="53419"/>
                    </a:cubicBezTo>
                    <a:cubicBezTo>
                      <a:pt x="40828" y="62664"/>
                      <a:pt x="4848" y="76678"/>
                      <a:pt x="4848" y="76678"/>
                    </a:cubicBezTo>
                    <a:lnTo>
                      <a:pt x="0" y="80972"/>
                    </a:lnTo>
                    <a:cubicBezTo>
                      <a:pt x="0" y="80972"/>
                      <a:pt x="5508" y="83817"/>
                      <a:pt x="6749" y="83817"/>
                    </a:cubicBezTo>
                    <a:cubicBezTo>
                      <a:pt x="6813" y="83817"/>
                      <a:pt x="6866" y="83810"/>
                      <a:pt x="6906" y="83794"/>
                    </a:cubicBezTo>
                    <a:cubicBezTo>
                      <a:pt x="20664" y="78253"/>
                      <a:pt x="41142" y="71368"/>
                      <a:pt x="55989" y="65659"/>
                    </a:cubicBezTo>
                    <a:cubicBezTo>
                      <a:pt x="75567" y="58130"/>
                      <a:pt x="79511" y="26769"/>
                      <a:pt x="79511" y="26769"/>
                    </a:cubicBezTo>
                    <a:cubicBezTo>
                      <a:pt x="86618" y="7267"/>
                      <a:pt x="77580" y="0"/>
                      <a:pt x="68193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6012822" y="4238655"/>
                <a:ext cx="164213" cy="296808"/>
              </a:xfrm>
              <a:custGeom>
                <a:avLst/>
                <a:gdLst/>
                <a:ahLst/>
                <a:cxnLst/>
                <a:rect l="l" t="t" r="r" b="b"/>
                <a:pathLst>
                  <a:path w="12522" h="22633" extrusionOk="0">
                    <a:moveTo>
                      <a:pt x="10983" y="0"/>
                    </a:moveTo>
                    <a:cubicBezTo>
                      <a:pt x="10983" y="0"/>
                      <a:pt x="1515" y="463"/>
                      <a:pt x="755" y="1712"/>
                    </a:cubicBezTo>
                    <a:cubicBezTo>
                      <a:pt x="1" y="2962"/>
                      <a:pt x="3540" y="19992"/>
                      <a:pt x="4815" y="22380"/>
                    </a:cubicBezTo>
                    <a:cubicBezTo>
                      <a:pt x="4907" y="22552"/>
                      <a:pt x="4991" y="22632"/>
                      <a:pt x="5071" y="22632"/>
                    </a:cubicBezTo>
                    <a:cubicBezTo>
                      <a:pt x="6088" y="22632"/>
                      <a:pt x="6277" y="9439"/>
                      <a:pt x="11585" y="8448"/>
                    </a:cubicBezTo>
                    <a:cubicBezTo>
                      <a:pt x="12521" y="8275"/>
                      <a:pt x="10983" y="0"/>
                      <a:pt x="10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6109658" y="4326246"/>
                <a:ext cx="37834" cy="52666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4016" extrusionOk="0">
                    <a:moveTo>
                      <a:pt x="634" y="1"/>
                    </a:moveTo>
                    <a:cubicBezTo>
                      <a:pt x="532" y="1"/>
                      <a:pt x="430" y="26"/>
                      <a:pt x="335" y="78"/>
                    </a:cubicBezTo>
                    <a:cubicBezTo>
                      <a:pt x="166" y="173"/>
                      <a:pt x="59" y="330"/>
                      <a:pt x="26" y="503"/>
                    </a:cubicBezTo>
                    <a:cubicBezTo>
                      <a:pt x="1" y="644"/>
                      <a:pt x="22" y="792"/>
                      <a:pt x="92" y="924"/>
                    </a:cubicBezTo>
                    <a:lnTo>
                      <a:pt x="1638" y="3696"/>
                    </a:lnTo>
                    <a:cubicBezTo>
                      <a:pt x="1751" y="3901"/>
                      <a:pt x="1962" y="4016"/>
                      <a:pt x="2178" y="4016"/>
                    </a:cubicBezTo>
                    <a:cubicBezTo>
                      <a:pt x="2281" y="4016"/>
                      <a:pt x="2385" y="3990"/>
                      <a:pt x="2480" y="3936"/>
                    </a:cubicBezTo>
                    <a:cubicBezTo>
                      <a:pt x="2786" y="3766"/>
                      <a:pt x="2885" y="3391"/>
                      <a:pt x="2724" y="3094"/>
                    </a:cubicBezTo>
                    <a:lnTo>
                      <a:pt x="1177" y="322"/>
                    </a:lnTo>
                    <a:cubicBezTo>
                      <a:pt x="1064" y="116"/>
                      <a:pt x="852" y="1"/>
                      <a:pt x="634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6076925" y="4349577"/>
                <a:ext cx="55918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741" extrusionOk="0">
                    <a:moveTo>
                      <a:pt x="650" y="0"/>
                    </a:moveTo>
                    <a:cubicBezTo>
                      <a:pt x="475" y="0"/>
                      <a:pt x="302" y="74"/>
                      <a:pt x="179" y="217"/>
                    </a:cubicBezTo>
                    <a:cubicBezTo>
                      <a:pt x="105" y="300"/>
                      <a:pt x="59" y="399"/>
                      <a:pt x="42" y="502"/>
                    </a:cubicBezTo>
                    <a:cubicBezTo>
                      <a:pt x="1" y="712"/>
                      <a:pt x="71" y="944"/>
                      <a:pt x="248" y="1092"/>
                    </a:cubicBezTo>
                    <a:lnTo>
                      <a:pt x="3165" y="3592"/>
                    </a:lnTo>
                    <a:cubicBezTo>
                      <a:pt x="3281" y="3692"/>
                      <a:pt x="3424" y="3740"/>
                      <a:pt x="3566" y="3740"/>
                    </a:cubicBezTo>
                    <a:cubicBezTo>
                      <a:pt x="3742" y="3740"/>
                      <a:pt x="3917" y="3666"/>
                      <a:pt x="4040" y="3522"/>
                    </a:cubicBezTo>
                    <a:cubicBezTo>
                      <a:pt x="4263" y="3267"/>
                      <a:pt x="4233" y="2871"/>
                      <a:pt x="3974" y="2648"/>
                    </a:cubicBezTo>
                    <a:lnTo>
                      <a:pt x="1053" y="152"/>
                    </a:lnTo>
                    <a:cubicBezTo>
                      <a:pt x="936" y="50"/>
                      <a:pt x="793" y="0"/>
                      <a:pt x="650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6062866" y="4391373"/>
                <a:ext cx="63485" cy="34909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2662" extrusionOk="0">
                    <a:moveTo>
                      <a:pt x="665" y="0"/>
                    </a:moveTo>
                    <a:cubicBezTo>
                      <a:pt x="420" y="0"/>
                      <a:pt x="188" y="144"/>
                      <a:pt x="92" y="385"/>
                    </a:cubicBezTo>
                    <a:cubicBezTo>
                      <a:pt x="75" y="426"/>
                      <a:pt x="63" y="463"/>
                      <a:pt x="54" y="504"/>
                    </a:cubicBezTo>
                    <a:cubicBezTo>
                      <a:pt x="1" y="788"/>
                      <a:pt x="149" y="1082"/>
                      <a:pt x="429" y="1197"/>
                    </a:cubicBezTo>
                    <a:lnTo>
                      <a:pt x="3900" y="2616"/>
                    </a:lnTo>
                    <a:cubicBezTo>
                      <a:pt x="3975" y="2647"/>
                      <a:pt x="4054" y="2661"/>
                      <a:pt x="4131" y="2661"/>
                    </a:cubicBezTo>
                    <a:cubicBezTo>
                      <a:pt x="4377" y="2661"/>
                      <a:pt x="4610" y="2515"/>
                      <a:pt x="4707" y="2274"/>
                    </a:cubicBezTo>
                    <a:cubicBezTo>
                      <a:pt x="4840" y="1952"/>
                      <a:pt x="4687" y="1593"/>
                      <a:pt x="4370" y="1466"/>
                    </a:cubicBezTo>
                    <a:lnTo>
                      <a:pt x="900" y="46"/>
                    </a:lnTo>
                    <a:cubicBezTo>
                      <a:pt x="823" y="15"/>
                      <a:pt x="743" y="0"/>
                      <a:pt x="665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6217326" y="3246612"/>
                <a:ext cx="957293" cy="1070572"/>
              </a:xfrm>
              <a:custGeom>
                <a:avLst/>
                <a:gdLst/>
                <a:ahLst/>
                <a:cxnLst/>
                <a:rect l="l" t="t" r="r" b="b"/>
                <a:pathLst>
                  <a:path w="72998" h="81636" extrusionOk="0">
                    <a:moveTo>
                      <a:pt x="54583" y="0"/>
                    </a:moveTo>
                    <a:cubicBezTo>
                      <a:pt x="49928" y="0"/>
                      <a:pt x="45456" y="1293"/>
                      <a:pt x="42615" y="3448"/>
                    </a:cubicBezTo>
                    <a:cubicBezTo>
                      <a:pt x="34756" y="9417"/>
                      <a:pt x="33952" y="45947"/>
                      <a:pt x="27071" y="51059"/>
                    </a:cubicBezTo>
                    <a:cubicBezTo>
                      <a:pt x="20190" y="56173"/>
                      <a:pt x="1853" y="65505"/>
                      <a:pt x="924" y="68735"/>
                    </a:cubicBezTo>
                    <a:cubicBezTo>
                      <a:pt x="0" y="71961"/>
                      <a:pt x="2253" y="80740"/>
                      <a:pt x="4006" y="81582"/>
                    </a:cubicBezTo>
                    <a:cubicBezTo>
                      <a:pt x="4082" y="81618"/>
                      <a:pt x="4226" y="81636"/>
                      <a:pt x="4432" y="81636"/>
                    </a:cubicBezTo>
                    <a:cubicBezTo>
                      <a:pt x="8993" y="81636"/>
                      <a:pt x="44102" y="72927"/>
                      <a:pt x="52362" y="64189"/>
                    </a:cubicBezTo>
                    <a:cubicBezTo>
                      <a:pt x="60997" y="55056"/>
                      <a:pt x="72997" y="14487"/>
                      <a:pt x="72997" y="14487"/>
                    </a:cubicBezTo>
                    <a:cubicBezTo>
                      <a:pt x="71615" y="4038"/>
                      <a:pt x="62812" y="0"/>
                      <a:pt x="54583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6930480" y="3380367"/>
                <a:ext cx="677808" cy="1122280"/>
              </a:xfrm>
              <a:custGeom>
                <a:avLst/>
                <a:gdLst/>
                <a:ahLst/>
                <a:cxnLst/>
                <a:rect l="l" t="t" r="r" b="b"/>
                <a:pathLst>
                  <a:path w="51686" h="85579" extrusionOk="0">
                    <a:moveTo>
                      <a:pt x="21426" y="0"/>
                    </a:moveTo>
                    <a:cubicBezTo>
                      <a:pt x="12730" y="0"/>
                      <a:pt x="4080" y="4594"/>
                      <a:pt x="2557" y="8166"/>
                    </a:cubicBezTo>
                    <a:cubicBezTo>
                      <a:pt x="0" y="14168"/>
                      <a:pt x="18947" y="41862"/>
                      <a:pt x="21637" y="45566"/>
                    </a:cubicBezTo>
                    <a:cubicBezTo>
                      <a:pt x="24327" y="49270"/>
                      <a:pt x="10165" y="77554"/>
                      <a:pt x="11670" y="80372"/>
                    </a:cubicBezTo>
                    <a:cubicBezTo>
                      <a:pt x="13133" y="83116"/>
                      <a:pt x="18913" y="85579"/>
                      <a:pt x="21892" y="85579"/>
                    </a:cubicBezTo>
                    <a:cubicBezTo>
                      <a:pt x="21971" y="85579"/>
                      <a:pt x="22049" y="85577"/>
                      <a:pt x="22124" y="85573"/>
                    </a:cubicBezTo>
                    <a:cubicBezTo>
                      <a:pt x="25020" y="85433"/>
                      <a:pt x="43291" y="61800"/>
                      <a:pt x="47486" y="47551"/>
                    </a:cubicBezTo>
                    <a:cubicBezTo>
                      <a:pt x="51686" y="33301"/>
                      <a:pt x="37012" y="8154"/>
                      <a:pt x="37012" y="8154"/>
                    </a:cubicBezTo>
                    <a:cubicBezTo>
                      <a:pt x="33283" y="2128"/>
                      <a:pt x="27344" y="0"/>
                      <a:pt x="21426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6800360" y="3278244"/>
                <a:ext cx="615491" cy="248457"/>
              </a:xfrm>
              <a:custGeom>
                <a:avLst/>
                <a:gdLst/>
                <a:ahLst/>
                <a:cxnLst/>
                <a:rect l="l" t="t" r="r" b="b"/>
                <a:pathLst>
                  <a:path w="46934" h="18946" extrusionOk="0">
                    <a:moveTo>
                      <a:pt x="991" y="0"/>
                    </a:moveTo>
                    <a:cubicBezTo>
                      <a:pt x="991" y="1"/>
                      <a:pt x="1" y="9183"/>
                      <a:pt x="10920" y="15941"/>
                    </a:cubicBezTo>
                    <a:cubicBezTo>
                      <a:pt x="14562" y="18194"/>
                      <a:pt x="19777" y="18946"/>
                      <a:pt x="25112" y="18946"/>
                    </a:cubicBezTo>
                    <a:cubicBezTo>
                      <a:pt x="35783" y="18946"/>
                      <a:pt x="46934" y="15941"/>
                      <a:pt x="46934" y="15941"/>
                    </a:cubicBezTo>
                    <a:cubicBezTo>
                      <a:pt x="44797" y="10846"/>
                      <a:pt x="41786" y="4885"/>
                      <a:pt x="41786" y="4885"/>
                    </a:cubicBezTo>
                    <a:cubicBezTo>
                      <a:pt x="39786" y="5692"/>
                      <a:pt x="37085" y="6019"/>
                      <a:pt x="34020" y="6019"/>
                    </a:cubicBezTo>
                    <a:cubicBezTo>
                      <a:pt x="20865" y="6019"/>
                      <a:pt x="991" y="1"/>
                      <a:pt x="991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7247400" y="2587100"/>
                <a:ext cx="286999" cy="361552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7570" extrusionOk="0">
                    <a:moveTo>
                      <a:pt x="6229" y="1"/>
                    </a:moveTo>
                    <a:lnTo>
                      <a:pt x="6229" y="1"/>
                    </a:lnTo>
                    <a:cubicBezTo>
                      <a:pt x="1" y="9078"/>
                      <a:pt x="8030" y="27569"/>
                      <a:pt x="11606" y="27569"/>
                    </a:cubicBezTo>
                    <a:cubicBezTo>
                      <a:pt x="11769" y="27569"/>
                      <a:pt x="11924" y="27531"/>
                      <a:pt x="12067" y="27451"/>
                    </a:cubicBezTo>
                    <a:cubicBezTo>
                      <a:pt x="15338" y="25615"/>
                      <a:pt x="21884" y="12984"/>
                      <a:pt x="19793" y="9976"/>
                    </a:cubicBezTo>
                    <a:cubicBezTo>
                      <a:pt x="17697" y="6973"/>
                      <a:pt x="6230" y="1"/>
                      <a:pt x="6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6703039" y="2504046"/>
                <a:ext cx="279000" cy="358601"/>
              </a:xfrm>
              <a:custGeom>
                <a:avLst/>
                <a:gdLst/>
                <a:ahLst/>
                <a:cxnLst/>
                <a:rect l="l" t="t" r="r" b="b"/>
                <a:pathLst>
                  <a:path w="21275" h="27345" extrusionOk="0">
                    <a:moveTo>
                      <a:pt x="16599" y="0"/>
                    </a:moveTo>
                    <a:cubicBezTo>
                      <a:pt x="13591" y="0"/>
                      <a:pt x="8857" y="279"/>
                      <a:pt x="1647" y="1313"/>
                    </a:cubicBezTo>
                    <a:cubicBezTo>
                      <a:pt x="1647" y="1313"/>
                      <a:pt x="0" y="23702"/>
                      <a:pt x="1647" y="25034"/>
                    </a:cubicBezTo>
                    <a:cubicBezTo>
                      <a:pt x="2851" y="26009"/>
                      <a:pt x="10059" y="27345"/>
                      <a:pt x="14157" y="27345"/>
                    </a:cubicBezTo>
                    <a:cubicBezTo>
                      <a:pt x="15656" y="27345"/>
                      <a:pt x="16739" y="27166"/>
                      <a:pt x="16959" y="26725"/>
                    </a:cubicBezTo>
                    <a:cubicBezTo>
                      <a:pt x="17785" y="25079"/>
                      <a:pt x="21275" y="381"/>
                      <a:pt x="21275" y="381"/>
                    </a:cubicBezTo>
                    <a:cubicBezTo>
                      <a:pt x="21275" y="381"/>
                      <a:pt x="20117" y="0"/>
                      <a:pt x="16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6905589" y="2855225"/>
                <a:ext cx="475158" cy="336517"/>
              </a:xfrm>
              <a:custGeom>
                <a:avLst/>
                <a:gdLst/>
                <a:ahLst/>
                <a:cxnLst/>
                <a:rect l="l" t="t" r="r" b="b"/>
                <a:pathLst>
                  <a:path w="36233" h="25661" extrusionOk="0">
                    <a:moveTo>
                      <a:pt x="1485" y="1"/>
                    </a:moveTo>
                    <a:cubicBezTo>
                      <a:pt x="1296" y="269"/>
                      <a:pt x="763" y="430"/>
                      <a:pt x="0" y="509"/>
                    </a:cubicBezTo>
                    <a:cubicBezTo>
                      <a:pt x="558" y="1737"/>
                      <a:pt x="2228" y="3904"/>
                      <a:pt x="2896" y="7121"/>
                    </a:cubicBezTo>
                    <a:cubicBezTo>
                      <a:pt x="3895" y="11923"/>
                      <a:pt x="3383" y="19608"/>
                      <a:pt x="5784" y="21584"/>
                    </a:cubicBezTo>
                    <a:cubicBezTo>
                      <a:pt x="7690" y="23157"/>
                      <a:pt x="22050" y="25661"/>
                      <a:pt x="28857" y="25661"/>
                    </a:cubicBezTo>
                    <a:cubicBezTo>
                      <a:pt x="30618" y="25661"/>
                      <a:pt x="31876" y="25495"/>
                      <a:pt x="32280" y="25099"/>
                    </a:cubicBezTo>
                    <a:cubicBezTo>
                      <a:pt x="34257" y="23181"/>
                      <a:pt x="36233" y="12199"/>
                      <a:pt x="35985" y="10718"/>
                    </a:cubicBezTo>
                    <a:cubicBezTo>
                      <a:pt x="35738" y="9237"/>
                      <a:pt x="22153" y="10471"/>
                      <a:pt x="15437" y="7121"/>
                    </a:cubicBezTo>
                    <a:cubicBezTo>
                      <a:pt x="10276" y="4551"/>
                      <a:pt x="4076" y="1345"/>
                      <a:pt x="1485" y="1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6902009" y="2846792"/>
                <a:ext cx="23067" cy="15107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152" extrusionOk="0">
                    <a:moveTo>
                      <a:pt x="521" y="0"/>
                    </a:moveTo>
                    <a:cubicBezTo>
                      <a:pt x="1" y="170"/>
                      <a:pt x="1" y="549"/>
                      <a:pt x="273" y="1152"/>
                    </a:cubicBezTo>
                    <a:cubicBezTo>
                      <a:pt x="1036" y="1073"/>
                      <a:pt x="1569" y="912"/>
                      <a:pt x="1758" y="644"/>
                    </a:cubicBezTo>
                    <a:cubicBezTo>
                      <a:pt x="975" y="236"/>
                      <a:pt x="521" y="0"/>
                      <a:pt x="521" y="0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7377782" y="2662731"/>
                <a:ext cx="93489" cy="184815"/>
              </a:xfrm>
              <a:custGeom>
                <a:avLst/>
                <a:gdLst/>
                <a:ahLst/>
                <a:cxnLst/>
                <a:rect l="l" t="t" r="r" b="b"/>
                <a:pathLst>
                  <a:path w="7129" h="14093" extrusionOk="0">
                    <a:moveTo>
                      <a:pt x="0" y="1"/>
                    </a:moveTo>
                    <a:cubicBezTo>
                      <a:pt x="0" y="1"/>
                      <a:pt x="4204" y="13375"/>
                      <a:pt x="4067" y="14035"/>
                    </a:cubicBezTo>
                    <a:cubicBezTo>
                      <a:pt x="4059" y="14073"/>
                      <a:pt x="4063" y="14093"/>
                      <a:pt x="4076" y="14093"/>
                    </a:cubicBezTo>
                    <a:cubicBezTo>
                      <a:pt x="4299" y="14093"/>
                      <a:pt x="7129" y="9399"/>
                      <a:pt x="7013" y="7019"/>
                    </a:cubicBezTo>
                    <a:cubicBezTo>
                      <a:pt x="6893" y="448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6717111" y="2676422"/>
                <a:ext cx="142837" cy="142077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10834" extrusionOk="0">
                    <a:moveTo>
                      <a:pt x="10490" y="1"/>
                    </a:moveTo>
                    <a:cubicBezTo>
                      <a:pt x="9797" y="1"/>
                      <a:pt x="8193" y="1040"/>
                      <a:pt x="6522" y="2076"/>
                    </a:cubicBezTo>
                    <a:cubicBezTo>
                      <a:pt x="4852" y="3115"/>
                      <a:pt x="3114" y="4151"/>
                      <a:pt x="2145" y="4151"/>
                    </a:cubicBezTo>
                    <a:cubicBezTo>
                      <a:pt x="2074" y="4151"/>
                      <a:pt x="2009" y="4147"/>
                      <a:pt x="1947" y="4134"/>
                    </a:cubicBezTo>
                    <a:cubicBezTo>
                      <a:pt x="1873" y="4122"/>
                      <a:pt x="1802" y="4113"/>
                      <a:pt x="1737" y="4113"/>
                    </a:cubicBezTo>
                    <a:cubicBezTo>
                      <a:pt x="0" y="4113"/>
                      <a:pt x="1947" y="8866"/>
                      <a:pt x="1947" y="8866"/>
                    </a:cubicBezTo>
                    <a:cubicBezTo>
                      <a:pt x="1947" y="8866"/>
                      <a:pt x="2570" y="10834"/>
                      <a:pt x="6753" y="10834"/>
                    </a:cubicBezTo>
                    <a:cubicBezTo>
                      <a:pt x="7855" y="10834"/>
                      <a:pt x="9195" y="10697"/>
                      <a:pt x="10842" y="10356"/>
                    </a:cubicBezTo>
                    <a:cubicBezTo>
                      <a:pt x="10842" y="10356"/>
                      <a:pt x="10511" y="2885"/>
                      <a:pt x="10842" y="529"/>
                    </a:cubicBezTo>
                    <a:cubicBezTo>
                      <a:pt x="10891" y="158"/>
                      <a:pt x="10758" y="1"/>
                      <a:pt x="10490" y="1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6860253" y="3182325"/>
                <a:ext cx="469205" cy="109292"/>
              </a:xfrm>
              <a:custGeom>
                <a:avLst/>
                <a:gdLst/>
                <a:ahLst/>
                <a:cxnLst/>
                <a:rect l="l" t="t" r="r" b="b"/>
                <a:pathLst>
                  <a:path w="35779" h="8334" extrusionOk="0">
                    <a:moveTo>
                      <a:pt x="3779" y="1"/>
                    </a:moveTo>
                    <a:cubicBezTo>
                      <a:pt x="3742" y="1"/>
                      <a:pt x="3718" y="5"/>
                      <a:pt x="3705" y="9"/>
                    </a:cubicBezTo>
                    <a:cubicBezTo>
                      <a:pt x="3219" y="252"/>
                      <a:pt x="582" y="3230"/>
                      <a:pt x="91" y="3561"/>
                    </a:cubicBezTo>
                    <a:cubicBezTo>
                      <a:pt x="1" y="3618"/>
                      <a:pt x="157" y="3635"/>
                      <a:pt x="529" y="3635"/>
                    </a:cubicBezTo>
                    <a:cubicBezTo>
                      <a:pt x="738" y="3635"/>
                      <a:pt x="1016" y="3630"/>
                      <a:pt x="1353" y="3626"/>
                    </a:cubicBezTo>
                    <a:cubicBezTo>
                      <a:pt x="1692" y="3618"/>
                      <a:pt x="2092" y="3614"/>
                      <a:pt x="2545" y="3614"/>
                    </a:cubicBezTo>
                    <a:cubicBezTo>
                      <a:pt x="5194" y="3614"/>
                      <a:pt x="9674" y="3792"/>
                      <a:pt x="14580" y="5174"/>
                    </a:cubicBezTo>
                    <a:cubicBezTo>
                      <a:pt x="22649" y="7447"/>
                      <a:pt x="35326" y="8333"/>
                      <a:pt x="35326" y="8333"/>
                    </a:cubicBezTo>
                    <a:cubicBezTo>
                      <a:pt x="35326" y="8333"/>
                      <a:pt x="35779" y="4121"/>
                      <a:pt x="33089" y="4121"/>
                    </a:cubicBezTo>
                    <a:cubicBezTo>
                      <a:pt x="32916" y="4121"/>
                      <a:pt x="32727" y="4138"/>
                      <a:pt x="32529" y="4175"/>
                    </a:cubicBezTo>
                    <a:cubicBezTo>
                      <a:pt x="32335" y="4213"/>
                      <a:pt x="32070" y="4229"/>
                      <a:pt x="31744" y="4229"/>
                    </a:cubicBezTo>
                    <a:cubicBezTo>
                      <a:pt x="29142" y="4229"/>
                      <a:pt x="22525" y="3173"/>
                      <a:pt x="16374" y="2113"/>
                    </a:cubicBezTo>
                    <a:cubicBezTo>
                      <a:pt x="10218" y="1056"/>
                      <a:pt x="4530" y="1"/>
                      <a:pt x="3779" y="1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6170416" y="2521265"/>
                <a:ext cx="526827" cy="271420"/>
              </a:xfrm>
              <a:custGeom>
                <a:avLst/>
                <a:gdLst/>
                <a:ahLst/>
                <a:cxnLst/>
                <a:rect l="l" t="t" r="r" b="b"/>
                <a:pathLst>
                  <a:path w="40173" h="20697" extrusionOk="0">
                    <a:moveTo>
                      <a:pt x="2690" y="0"/>
                    </a:moveTo>
                    <a:cubicBezTo>
                      <a:pt x="0" y="0"/>
                      <a:pt x="9188" y="9266"/>
                      <a:pt x="15850" y="13585"/>
                    </a:cubicBezTo>
                    <a:cubicBezTo>
                      <a:pt x="22517" y="17909"/>
                      <a:pt x="38449" y="20622"/>
                      <a:pt x="39315" y="20697"/>
                    </a:cubicBezTo>
                    <a:lnTo>
                      <a:pt x="39331" y="20697"/>
                    </a:lnTo>
                    <a:cubicBezTo>
                      <a:pt x="40172" y="20697"/>
                      <a:pt x="39930" y="14938"/>
                      <a:pt x="39806" y="14080"/>
                    </a:cubicBezTo>
                    <a:cubicBezTo>
                      <a:pt x="39682" y="13214"/>
                      <a:pt x="25359" y="12104"/>
                      <a:pt x="16960" y="7983"/>
                    </a:cubicBezTo>
                    <a:cubicBezTo>
                      <a:pt x="8564" y="3861"/>
                      <a:pt x="2698" y="0"/>
                      <a:pt x="2698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6418578" y="2479850"/>
                <a:ext cx="210020" cy="410756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31322" extrusionOk="0">
                    <a:moveTo>
                      <a:pt x="2926" y="1"/>
                    </a:moveTo>
                    <a:cubicBezTo>
                      <a:pt x="2666" y="1"/>
                      <a:pt x="2409" y="110"/>
                      <a:pt x="2228" y="321"/>
                    </a:cubicBezTo>
                    <a:cubicBezTo>
                      <a:pt x="1899" y="704"/>
                      <a:pt x="1943" y="1281"/>
                      <a:pt x="2327" y="1612"/>
                    </a:cubicBezTo>
                    <a:cubicBezTo>
                      <a:pt x="2790" y="2012"/>
                      <a:pt x="13502" y="11570"/>
                      <a:pt x="298" y="29874"/>
                    </a:cubicBezTo>
                    <a:cubicBezTo>
                      <a:pt x="1" y="30282"/>
                      <a:pt x="92" y="30855"/>
                      <a:pt x="504" y="31148"/>
                    </a:cubicBezTo>
                    <a:cubicBezTo>
                      <a:pt x="665" y="31268"/>
                      <a:pt x="854" y="31322"/>
                      <a:pt x="1040" y="31322"/>
                    </a:cubicBezTo>
                    <a:cubicBezTo>
                      <a:pt x="1320" y="31322"/>
                      <a:pt x="1602" y="31194"/>
                      <a:pt x="1783" y="30943"/>
                    </a:cubicBezTo>
                    <a:cubicBezTo>
                      <a:pt x="16015" y="11219"/>
                      <a:pt x="3639" y="325"/>
                      <a:pt x="3515" y="217"/>
                    </a:cubicBezTo>
                    <a:cubicBezTo>
                      <a:pt x="3344" y="71"/>
                      <a:pt x="3134" y="1"/>
                      <a:pt x="2926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7440154" y="2753194"/>
                <a:ext cx="475106" cy="276521"/>
              </a:xfrm>
              <a:custGeom>
                <a:avLst/>
                <a:gdLst/>
                <a:ahLst/>
                <a:cxnLst/>
                <a:rect l="l" t="t" r="r" b="b"/>
                <a:pathLst>
                  <a:path w="36229" h="21086" extrusionOk="0">
                    <a:moveTo>
                      <a:pt x="33807" y="1"/>
                    </a:moveTo>
                    <a:cubicBezTo>
                      <a:pt x="33221" y="1"/>
                      <a:pt x="32623" y="12533"/>
                      <a:pt x="22227" y="14580"/>
                    </a:cubicBezTo>
                    <a:cubicBezTo>
                      <a:pt x="20310" y="14955"/>
                      <a:pt x="18498" y="15111"/>
                      <a:pt x="16815" y="15111"/>
                    </a:cubicBezTo>
                    <a:cubicBezTo>
                      <a:pt x="8791" y="15111"/>
                      <a:pt x="3622" y="11585"/>
                      <a:pt x="3622" y="11585"/>
                    </a:cubicBezTo>
                    <a:cubicBezTo>
                      <a:pt x="3622" y="11585"/>
                      <a:pt x="1811" y="13066"/>
                      <a:pt x="986" y="13788"/>
                    </a:cubicBezTo>
                    <a:cubicBezTo>
                      <a:pt x="162" y="14509"/>
                      <a:pt x="0" y="18333"/>
                      <a:pt x="986" y="18993"/>
                    </a:cubicBezTo>
                    <a:cubicBezTo>
                      <a:pt x="1617" y="19414"/>
                      <a:pt x="6440" y="21085"/>
                      <a:pt x="12854" y="21085"/>
                    </a:cubicBezTo>
                    <a:cubicBezTo>
                      <a:pt x="16452" y="21085"/>
                      <a:pt x="20552" y="20561"/>
                      <a:pt x="24699" y="18993"/>
                    </a:cubicBezTo>
                    <a:cubicBezTo>
                      <a:pt x="36229" y="14629"/>
                      <a:pt x="34575" y="1869"/>
                      <a:pt x="33918" y="149"/>
                    </a:cubicBezTo>
                    <a:cubicBezTo>
                      <a:pt x="33882" y="50"/>
                      <a:pt x="33844" y="1"/>
                      <a:pt x="33807" y="1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7538563" y="2755856"/>
                <a:ext cx="161603" cy="440524"/>
              </a:xfrm>
              <a:custGeom>
                <a:avLst/>
                <a:gdLst/>
                <a:ahLst/>
                <a:cxnLst/>
                <a:rect l="l" t="t" r="r" b="b"/>
                <a:pathLst>
                  <a:path w="12323" h="33592" extrusionOk="0">
                    <a:moveTo>
                      <a:pt x="11282" y="1"/>
                    </a:moveTo>
                    <a:cubicBezTo>
                      <a:pt x="11149" y="1"/>
                      <a:pt x="11015" y="30"/>
                      <a:pt x="10887" y="91"/>
                    </a:cubicBezTo>
                    <a:cubicBezTo>
                      <a:pt x="7355" y="1765"/>
                      <a:pt x="4914" y="4455"/>
                      <a:pt x="3623" y="8090"/>
                    </a:cubicBezTo>
                    <a:cubicBezTo>
                      <a:pt x="0" y="18312"/>
                      <a:pt x="6679" y="32474"/>
                      <a:pt x="6964" y="33072"/>
                    </a:cubicBezTo>
                    <a:cubicBezTo>
                      <a:pt x="7125" y="33402"/>
                      <a:pt x="7450" y="33592"/>
                      <a:pt x="7793" y="33592"/>
                    </a:cubicBezTo>
                    <a:cubicBezTo>
                      <a:pt x="7925" y="33592"/>
                      <a:pt x="8061" y="33563"/>
                      <a:pt x="8185" y="33501"/>
                    </a:cubicBezTo>
                    <a:cubicBezTo>
                      <a:pt x="8642" y="33287"/>
                      <a:pt x="8836" y="32739"/>
                      <a:pt x="8618" y="32280"/>
                    </a:cubicBezTo>
                    <a:cubicBezTo>
                      <a:pt x="8552" y="32144"/>
                      <a:pt x="1976" y="18213"/>
                      <a:pt x="5350" y="8700"/>
                    </a:cubicBezTo>
                    <a:cubicBezTo>
                      <a:pt x="6469" y="5544"/>
                      <a:pt x="8598" y="3201"/>
                      <a:pt x="11671" y="1744"/>
                    </a:cubicBezTo>
                    <a:cubicBezTo>
                      <a:pt x="12128" y="1526"/>
                      <a:pt x="12322" y="982"/>
                      <a:pt x="12108" y="524"/>
                    </a:cubicBezTo>
                    <a:cubicBezTo>
                      <a:pt x="11951" y="194"/>
                      <a:pt x="11624" y="1"/>
                      <a:pt x="11282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5923186" y="2792682"/>
                <a:ext cx="328977" cy="457481"/>
              </a:xfrm>
              <a:custGeom>
                <a:avLst/>
                <a:gdLst/>
                <a:ahLst/>
                <a:cxnLst/>
                <a:rect l="l" t="t" r="r" b="b"/>
                <a:pathLst>
                  <a:path w="25086" h="34885" extrusionOk="0">
                    <a:moveTo>
                      <a:pt x="11114" y="1"/>
                    </a:moveTo>
                    <a:lnTo>
                      <a:pt x="0" y="19381"/>
                    </a:lnTo>
                    <a:lnTo>
                      <a:pt x="25086" y="34885"/>
                    </a:lnTo>
                    <a:cubicBezTo>
                      <a:pt x="25086" y="34885"/>
                      <a:pt x="19265" y="27591"/>
                      <a:pt x="17351" y="22174"/>
                    </a:cubicBezTo>
                    <a:cubicBezTo>
                      <a:pt x="15433" y="16758"/>
                      <a:pt x="11114" y="1"/>
                      <a:pt x="11114" y="1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5" name="Google Shape;255;p23"/>
          <p:cNvSpPr txBox="1">
            <a:spLocks noGrp="1"/>
          </p:cNvSpPr>
          <p:nvPr>
            <p:ph type="subTitle" idx="1"/>
          </p:nvPr>
        </p:nvSpPr>
        <p:spPr>
          <a:xfrm>
            <a:off x="5298117" y="4731431"/>
            <a:ext cx="38628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tamaran"/>
                <a:ea typeface="Catamaran"/>
                <a:cs typeface="Catamaran"/>
                <a:sym typeface="Catamaran"/>
              </a:rPr>
              <a:t>Presented by James Seungwon Lee</a:t>
            </a:r>
            <a:endParaRPr b="1" dirty="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1"/>
          <p:cNvSpPr txBox="1">
            <a:spLocks noGrp="1"/>
          </p:cNvSpPr>
          <p:nvPr>
            <p:ph type="body" idx="1"/>
          </p:nvPr>
        </p:nvSpPr>
        <p:spPr>
          <a:xfrm>
            <a:off x="720100" y="1082001"/>
            <a:ext cx="778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Staatliches"/>
                <a:ea typeface="Staatliches"/>
                <a:cs typeface="Staatliches"/>
                <a:sym typeface="Staatliches"/>
              </a:rPr>
              <a:t>VECTOR</a:t>
            </a:r>
            <a:endParaRPr sz="14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 design new year background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Illustration concept with multiple languages conversations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/>
              </a:rPr>
              <a:t>Flat design christmas background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6"/>
              </a:rPr>
              <a:t>Flat design of cyber monday with people and gifts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7"/>
              </a:rPr>
              <a:t>Flat sale landing page template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8"/>
              </a:rPr>
              <a:t>Flat design of black friday with people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Staatliches"/>
                <a:ea typeface="Staatliches"/>
                <a:cs typeface="Staatliches"/>
                <a:sym typeface="Staatliches"/>
              </a:rPr>
              <a:t>PHOTO</a:t>
            </a:r>
            <a:endParaRPr sz="14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9"/>
              </a:rPr>
              <a:t>Clothing store with mannequins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10"/>
              </a:rPr>
              <a:t>Close-up of waitress serving chocolate cake with whipped cream</a:t>
            </a:r>
            <a:endParaRPr sz="14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Staatliches"/>
                <a:ea typeface="Staatliches"/>
                <a:cs typeface="Staatliches"/>
                <a:sym typeface="Staatliches"/>
              </a:rPr>
              <a:t>ICON</a:t>
            </a:r>
            <a:endParaRPr sz="14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Font typeface="Catamaran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11"/>
              </a:rPr>
              <a:t>Shopping center</a:t>
            </a:r>
            <a:endParaRPr sz="140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37" name="Google Shape;1937;p51"/>
          <p:cNvSpPr txBox="1">
            <a:spLocks noGrp="1"/>
          </p:cNvSpPr>
          <p:nvPr>
            <p:ph type="title"/>
          </p:nvPr>
        </p:nvSpPr>
        <p:spPr>
          <a:xfrm>
            <a:off x="1259632" y="411510"/>
            <a:ext cx="4838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Recommendation</a:t>
            </a:r>
            <a:r>
              <a:rPr lang="en" dirty="0" smtClean="0"/>
              <a:t> AND 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8"/>
          <p:cNvSpPr txBox="1">
            <a:spLocks noGrp="1"/>
          </p:cNvSpPr>
          <p:nvPr>
            <p:ph type="ctrTitle"/>
          </p:nvPr>
        </p:nvSpPr>
        <p:spPr>
          <a:xfrm flipH="1">
            <a:off x="714475" y="632747"/>
            <a:ext cx="2894400" cy="9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 YOU</a:t>
            </a:r>
            <a:endParaRPr dirty="0"/>
          </a:p>
        </p:txBody>
      </p:sp>
      <p:sp>
        <p:nvSpPr>
          <p:cNvPr id="1188" name="Google Shape;1188;p48"/>
          <p:cNvSpPr txBox="1">
            <a:spLocks noGrp="1"/>
          </p:cNvSpPr>
          <p:nvPr>
            <p:ph type="subTitle" idx="1"/>
          </p:nvPr>
        </p:nvSpPr>
        <p:spPr>
          <a:xfrm flipH="1">
            <a:off x="714475" y="1748075"/>
            <a:ext cx="28461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89" name="Google Shape;1189;p48"/>
          <p:cNvSpPr/>
          <p:nvPr/>
        </p:nvSpPr>
        <p:spPr>
          <a:xfrm>
            <a:off x="773659" y="43818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282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48"/>
          <p:cNvGrpSpPr/>
          <p:nvPr/>
        </p:nvGrpSpPr>
        <p:grpSpPr>
          <a:xfrm>
            <a:off x="1223131" y="4381899"/>
            <a:ext cx="346056" cy="345674"/>
            <a:chOff x="3303268" y="3817349"/>
            <a:chExt cx="346056" cy="345674"/>
          </a:xfrm>
        </p:grpSpPr>
        <p:sp>
          <p:nvSpPr>
            <p:cNvPr id="1191" name="Google Shape;1191;p4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282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282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282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282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672220" y="4381899"/>
            <a:ext cx="346056" cy="345674"/>
            <a:chOff x="3752358" y="3817349"/>
            <a:chExt cx="346056" cy="345674"/>
          </a:xfrm>
        </p:grpSpPr>
        <p:sp>
          <p:nvSpPr>
            <p:cNvPr id="1196" name="Google Shape;1196;p4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282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282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282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282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48"/>
          <p:cNvSpPr txBox="1"/>
          <p:nvPr/>
        </p:nvSpPr>
        <p:spPr>
          <a:xfrm>
            <a:off x="714227" y="3701425"/>
            <a:ext cx="2246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Please keep this slide for attribution</a:t>
            </a:r>
            <a:endParaRPr sz="9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201" name="Google Shape;1201;p48"/>
          <p:cNvGrpSpPr/>
          <p:nvPr/>
        </p:nvGrpSpPr>
        <p:grpSpPr>
          <a:xfrm>
            <a:off x="3698424" y="832426"/>
            <a:ext cx="5040803" cy="3896852"/>
            <a:chOff x="3698424" y="832426"/>
            <a:chExt cx="5040803" cy="3896852"/>
          </a:xfrm>
        </p:grpSpPr>
        <p:grpSp>
          <p:nvGrpSpPr>
            <p:cNvPr id="1202" name="Google Shape;1202;p48"/>
            <p:cNvGrpSpPr/>
            <p:nvPr/>
          </p:nvGrpSpPr>
          <p:grpSpPr>
            <a:xfrm>
              <a:off x="3698424" y="832426"/>
              <a:ext cx="2365553" cy="3896852"/>
              <a:chOff x="3698424" y="832426"/>
              <a:chExt cx="2365553" cy="3896852"/>
            </a:xfrm>
          </p:grpSpPr>
          <p:sp>
            <p:nvSpPr>
              <p:cNvPr id="1203" name="Google Shape;1203;p48"/>
              <p:cNvSpPr/>
              <p:nvPr/>
            </p:nvSpPr>
            <p:spPr>
              <a:xfrm>
                <a:off x="4945107" y="1274500"/>
                <a:ext cx="974641" cy="1491359"/>
              </a:xfrm>
              <a:custGeom>
                <a:avLst/>
                <a:gdLst/>
                <a:ahLst/>
                <a:cxnLst/>
                <a:rect l="l" t="t" r="r" b="b"/>
                <a:pathLst>
                  <a:path w="13013" h="19912" extrusionOk="0">
                    <a:moveTo>
                      <a:pt x="11850" y="0"/>
                    </a:moveTo>
                    <a:cubicBezTo>
                      <a:pt x="11820" y="0"/>
                      <a:pt x="11781" y="3"/>
                      <a:pt x="11732" y="7"/>
                    </a:cubicBezTo>
                    <a:cubicBezTo>
                      <a:pt x="10291" y="131"/>
                      <a:pt x="8593" y="7102"/>
                      <a:pt x="7295" y="9055"/>
                    </a:cubicBezTo>
                    <a:cubicBezTo>
                      <a:pt x="5992" y="11006"/>
                      <a:pt x="892" y="13870"/>
                      <a:pt x="892" y="13870"/>
                    </a:cubicBezTo>
                    <a:cubicBezTo>
                      <a:pt x="0" y="14390"/>
                      <a:pt x="4204" y="19911"/>
                      <a:pt x="4204" y="19911"/>
                    </a:cubicBezTo>
                    <a:cubicBezTo>
                      <a:pt x="4204" y="19911"/>
                      <a:pt x="8552" y="17807"/>
                      <a:pt x="10780" y="13170"/>
                    </a:cubicBezTo>
                    <a:cubicBezTo>
                      <a:pt x="13012" y="8532"/>
                      <a:pt x="10456" y="2782"/>
                      <a:pt x="11127" y="1389"/>
                    </a:cubicBezTo>
                    <a:cubicBezTo>
                      <a:pt x="11686" y="225"/>
                      <a:pt x="12129" y="0"/>
                      <a:pt x="11850" y="0"/>
                    </a:cubicBezTo>
                    <a:close/>
                  </a:path>
                </a:pathLst>
              </a:custGeom>
              <a:solidFill>
                <a:srgbClr val="E6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8"/>
              <p:cNvSpPr/>
              <p:nvPr/>
            </p:nvSpPr>
            <p:spPr>
              <a:xfrm>
                <a:off x="3698424" y="1961621"/>
                <a:ext cx="1096275" cy="1047142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3981" extrusionOk="0">
                    <a:moveTo>
                      <a:pt x="12431" y="7327"/>
                    </a:moveTo>
                    <a:cubicBezTo>
                      <a:pt x="12430" y="7327"/>
                      <a:pt x="12429" y="7327"/>
                      <a:pt x="12429" y="7327"/>
                    </a:cubicBezTo>
                    <a:cubicBezTo>
                      <a:pt x="12429" y="7327"/>
                      <a:pt x="12437" y="7338"/>
                      <a:pt x="12452" y="7360"/>
                    </a:cubicBezTo>
                    <a:lnTo>
                      <a:pt x="12452" y="7360"/>
                    </a:lnTo>
                    <a:cubicBezTo>
                      <a:pt x="12489" y="7329"/>
                      <a:pt x="12443" y="7327"/>
                      <a:pt x="12431" y="7327"/>
                    </a:cubicBezTo>
                    <a:close/>
                    <a:moveTo>
                      <a:pt x="6902" y="1"/>
                    </a:moveTo>
                    <a:cubicBezTo>
                      <a:pt x="6810" y="1"/>
                      <a:pt x="6714" y="4"/>
                      <a:pt x="6614" y="10"/>
                    </a:cubicBezTo>
                    <a:cubicBezTo>
                      <a:pt x="3795" y="183"/>
                      <a:pt x="1" y="4606"/>
                      <a:pt x="1672" y="10338"/>
                    </a:cubicBezTo>
                    <a:cubicBezTo>
                      <a:pt x="2476" y="13098"/>
                      <a:pt x="5000" y="13981"/>
                      <a:pt x="7530" y="13981"/>
                    </a:cubicBezTo>
                    <a:cubicBezTo>
                      <a:pt x="10258" y="13981"/>
                      <a:pt x="12991" y="12953"/>
                      <a:pt x="13577" y="12145"/>
                    </a:cubicBezTo>
                    <a:cubicBezTo>
                      <a:pt x="14636" y="10678"/>
                      <a:pt x="12685" y="7706"/>
                      <a:pt x="12452" y="7360"/>
                    </a:cubicBezTo>
                    <a:lnTo>
                      <a:pt x="12452" y="7360"/>
                    </a:lnTo>
                    <a:cubicBezTo>
                      <a:pt x="12353" y="7442"/>
                      <a:pt x="11678" y="7726"/>
                      <a:pt x="8282" y="8712"/>
                    </a:cubicBezTo>
                    <a:cubicBezTo>
                      <a:pt x="7907" y="8821"/>
                      <a:pt x="7561" y="8871"/>
                      <a:pt x="7242" y="8871"/>
                    </a:cubicBezTo>
                    <a:cubicBezTo>
                      <a:pt x="3415" y="8871"/>
                      <a:pt x="3534" y="1626"/>
                      <a:pt x="6990" y="819"/>
                    </a:cubicBezTo>
                    <a:cubicBezTo>
                      <a:pt x="7209" y="768"/>
                      <a:pt x="7398" y="746"/>
                      <a:pt x="7564" y="746"/>
                    </a:cubicBezTo>
                    <a:cubicBezTo>
                      <a:pt x="8638" y="746"/>
                      <a:pt x="8657" y="1685"/>
                      <a:pt x="8657" y="1685"/>
                    </a:cubicBezTo>
                    <a:cubicBezTo>
                      <a:pt x="8676" y="1688"/>
                      <a:pt x="8694" y="1690"/>
                      <a:pt x="8711" y="1690"/>
                    </a:cubicBezTo>
                    <a:cubicBezTo>
                      <a:pt x="8988" y="1690"/>
                      <a:pt x="9098" y="1267"/>
                      <a:pt x="8857" y="845"/>
                    </a:cubicBezTo>
                    <a:cubicBezTo>
                      <a:pt x="8618" y="425"/>
                      <a:pt x="8024" y="1"/>
                      <a:pt x="6902" y="1"/>
                    </a:cubicBezTo>
                    <a:close/>
                  </a:path>
                </a:pathLst>
              </a:custGeom>
              <a:solidFill>
                <a:srgbClr val="E6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8"/>
              <p:cNvSpPr/>
              <p:nvPr/>
            </p:nvSpPr>
            <p:spPr>
              <a:xfrm>
                <a:off x="4588966" y="2300089"/>
                <a:ext cx="773991" cy="1268090"/>
              </a:xfrm>
              <a:custGeom>
                <a:avLst/>
                <a:gdLst/>
                <a:ahLst/>
                <a:cxnLst/>
                <a:rect l="l" t="t" r="r" b="b"/>
                <a:pathLst>
                  <a:path w="10334" h="16931" extrusionOk="0">
                    <a:moveTo>
                      <a:pt x="6828" y="0"/>
                    </a:moveTo>
                    <a:cubicBezTo>
                      <a:pt x="4601" y="0"/>
                      <a:pt x="999" y="2255"/>
                      <a:pt x="999" y="2255"/>
                    </a:cubicBezTo>
                    <a:cubicBezTo>
                      <a:pt x="1" y="2740"/>
                      <a:pt x="2497" y="16930"/>
                      <a:pt x="2497" y="16930"/>
                    </a:cubicBezTo>
                    <a:cubicBezTo>
                      <a:pt x="2497" y="16930"/>
                      <a:pt x="9810" y="14981"/>
                      <a:pt x="10073" y="13716"/>
                    </a:cubicBezTo>
                    <a:cubicBezTo>
                      <a:pt x="10333" y="12455"/>
                      <a:pt x="9656" y="2575"/>
                      <a:pt x="8240" y="591"/>
                    </a:cubicBezTo>
                    <a:cubicBezTo>
                      <a:pt x="7938" y="167"/>
                      <a:pt x="7434" y="0"/>
                      <a:pt x="6828" y="0"/>
                    </a:cubicBezTo>
                    <a:close/>
                  </a:path>
                </a:pathLst>
              </a:custGeom>
              <a:solidFill>
                <a:srgbClr val="E6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4776736" y="2103030"/>
                <a:ext cx="252330" cy="290677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881" extrusionOk="0">
                    <a:moveTo>
                      <a:pt x="1089" y="1"/>
                    </a:moveTo>
                    <a:cubicBezTo>
                      <a:pt x="796" y="1"/>
                      <a:pt x="412" y="277"/>
                      <a:pt x="513" y="929"/>
                    </a:cubicBezTo>
                    <a:cubicBezTo>
                      <a:pt x="935" y="3658"/>
                      <a:pt x="0" y="3847"/>
                      <a:pt x="0" y="3847"/>
                    </a:cubicBezTo>
                    <a:cubicBezTo>
                      <a:pt x="18" y="3870"/>
                      <a:pt x="59" y="3880"/>
                      <a:pt x="118" y="3880"/>
                    </a:cubicBezTo>
                    <a:cubicBezTo>
                      <a:pt x="736" y="3880"/>
                      <a:pt x="3368" y="2756"/>
                      <a:pt x="3352" y="2756"/>
                    </a:cubicBezTo>
                    <a:lnTo>
                      <a:pt x="3352" y="2756"/>
                    </a:lnTo>
                    <a:cubicBezTo>
                      <a:pt x="3351" y="2756"/>
                      <a:pt x="3348" y="2757"/>
                      <a:pt x="3343" y="2759"/>
                    </a:cubicBezTo>
                    <a:cubicBezTo>
                      <a:pt x="3247" y="2796"/>
                      <a:pt x="3154" y="2813"/>
                      <a:pt x="3067" y="2813"/>
                    </a:cubicBezTo>
                    <a:cubicBezTo>
                      <a:pt x="2001" y="2813"/>
                      <a:pt x="1541" y="274"/>
                      <a:pt x="1322" y="79"/>
                    </a:cubicBezTo>
                    <a:cubicBezTo>
                      <a:pt x="1265" y="28"/>
                      <a:pt x="1182" y="1"/>
                      <a:pt x="1089" y="1"/>
                    </a:cubicBezTo>
                    <a:close/>
                  </a:path>
                </a:pathLst>
              </a:custGeom>
              <a:solidFill>
                <a:srgbClr val="E6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4804373" y="2062360"/>
                <a:ext cx="187618" cy="15960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131" extrusionOk="0">
                    <a:moveTo>
                      <a:pt x="924" y="0"/>
                    </a:moveTo>
                    <a:cubicBezTo>
                      <a:pt x="677" y="0"/>
                      <a:pt x="511" y="272"/>
                      <a:pt x="302" y="404"/>
                    </a:cubicBezTo>
                    <a:cubicBezTo>
                      <a:pt x="1" y="595"/>
                      <a:pt x="838" y="2131"/>
                      <a:pt x="1532" y="2131"/>
                    </a:cubicBezTo>
                    <a:cubicBezTo>
                      <a:pt x="1620" y="2131"/>
                      <a:pt x="1705" y="2107"/>
                      <a:pt x="1785" y="2052"/>
                    </a:cubicBezTo>
                    <a:cubicBezTo>
                      <a:pt x="2504" y="1571"/>
                      <a:pt x="1483" y="388"/>
                      <a:pt x="1483" y="388"/>
                    </a:cubicBezTo>
                    <a:cubicBezTo>
                      <a:pt x="1250" y="99"/>
                      <a:pt x="1072" y="0"/>
                      <a:pt x="924" y="0"/>
                    </a:cubicBezTo>
                    <a:close/>
                  </a:path>
                </a:pathLst>
              </a:custGeom>
              <a:solidFill>
                <a:srgbClr val="E6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4723259" y="2020866"/>
                <a:ext cx="290378" cy="219974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2937" extrusionOk="0">
                    <a:moveTo>
                      <a:pt x="1582" y="1"/>
                    </a:moveTo>
                    <a:cubicBezTo>
                      <a:pt x="1186" y="1"/>
                      <a:pt x="1673" y="629"/>
                      <a:pt x="782" y="1044"/>
                    </a:cubicBezTo>
                    <a:cubicBezTo>
                      <a:pt x="0" y="1409"/>
                      <a:pt x="1032" y="2556"/>
                      <a:pt x="1303" y="2556"/>
                    </a:cubicBezTo>
                    <a:cubicBezTo>
                      <a:pt x="1318" y="2556"/>
                      <a:pt x="1330" y="2553"/>
                      <a:pt x="1340" y="2546"/>
                    </a:cubicBezTo>
                    <a:cubicBezTo>
                      <a:pt x="1649" y="2335"/>
                      <a:pt x="1272" y="2415"/>
                      <a:pt x="1227" y="2026"/>
                    </a:cubicBezTo>
                    <a:cubicBezTo>
                      <a:pt x="1215" y="1913"/>
                      <a:pt x="1234" y="1863"/>
                      <a:pt x="1275" y="1863"/>
                    </a:cubicBezTo>
                    <a:cubicBezTo>
                      <a:pt x="1376" y="1863"/>
                      <a:pt x="1607" y="2158"/>
                      <a:pt x="1829" y="2535"/>
                    </a:cubicBezTo>
                    <a:cubicBezTo>
                      <a:pt x="2011" y="2840"/>
                      <a:pt x="2209" y="2936"/>
                      <a:pt x="2475" y="2936"/>
                    </a:cubicBezTo>
                    <a:cubicBezTo>
                      <a:pt x="2671" y="2936"/>
                      <a:pt x="2904" y="2884"/>
                      <a:pt x="3195" y="2825"/>
                    </a:cubicBezTo>
                    <a:cubicBezTo>
                      <a:pt x="3876" y="2686"/>
                      <a:pt x="3421" y="1854"/>
                      <a:pt x="2939" y="1500"/>
                    </a:cubicBezTo>
                    <a:cubicBezTo>
                      <a:pt x="2843" y="1428"/>
                      <a:pt x="2769" y="1398"/>
                      <a:pt x="2711" y="1398"/>
                    </a:cubicBezTo>
                    <a:cubicBezTo>
                      <a:pt x="2476" y="1398"/>
                      <a:pt x="2487" y="1886"/>
                      <a:pt x="2303" y="2166"/>
                    </a:cubicBezTo>
                    <a:cubicBezTo>
                      <a:pt x="2249" y="2250"/>
                      <a:pt x="2192" y="2286"/>
                      <a:pt x="2133" y="2286"/>
                    </a:cubicBezTo>
                    <a:cubicBezTo>
                      <a:pt x="1944" y="2286"/>
                      <a:pt x="1736" y="1909"/>
                      <a:pt x="1520" y="1470"/>
                    </a:cubicBezTo>
                    <a:cubicBezTo>
                      <a:pt x="1234" y="897"/>
                      <a:pt x="3011" y="427"/>
                      <a:pt x="1893" y="66"/>
                    </a:cubicBezTo>
                    <a:cubicBezTo>
                      <a:pt x="1752" y="21"/>
                      <a:pt x="1653" y="1"/>
                      <a:pt x="1582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8"/>
              <p:cNvSpPr/>
              <p:nvPr/>
            </p:nvSpPr>
            <p:spPr>
              <a:xfrm>
                <a:off x="4549494" y="2297991"/>
                <a:ext cx="1038679" cy="1162334"/>
              </a:xfrm>
              <a:custGeom>
                <a:avLst/>
                <a:gdLst/>
                <a:ahLst/>
                <a:cxnLst/>
                <a:rect l="l" t="t" r="r" b="b"/>
                <a:pathLst>
                  <a:path w="13868" h="15519" extrusionOk="0">
                    <a:moveTo>
                      <a:pt x="7958" y="1"/>
                    </a:moveTo>
                    <a:cubicBezTo>
                      <a:pt x="7136" y="1"/>
                      <a:pt x="6286" y="177"/>
                      <a:pt x="6151" y="209"/>
                    </a:cubicBezTo>
                    <a:cubicBezTo>
                      <a:pt x="5934" y="259"/>
                      <a:pt x="6361" y="2686"/>
                      <a:pt x="6015" y="2686"/>
                    </a:cubicBezTo>
                    <a:cubicBezTo>
                      <a:pt x="6001" y="2686"/>
                      <a:pt x="5987" y="2682"/>
                      <a:pt x="5970" y="2674"/>
                    </a:cubicBezTo>
                    <a:cubicBezTo>
                      <a:pt x="5576" y="2482"/>
                      <a:pt x="3415" y="958"/>
                      <a:pt x="3415" y="958"/>
                    </a:cubicBezTo>
                    <a:cubicBezTo>
                      <a:pt x="3405" y="950"/>
                      <a:pt x="3389" y="946"/>
                      <a:pt x="3368" y="946"/>
                    </a:cubicBezTo>
                    <a:cubicBezTo>
                      <a:pt x="3036" y="946"/>
                      <a:pt x="1389" y="1907"/>
                      <a:pt x="550" y="2633"/>
                    </a:cubicBezTo>
                    <a:cubicBezTo>
                      <a:pt x="1" y="3103"/>
                      <a:pt x="1006" y="5159"/>
                      <a:pt x="1307" y="7082"/>
                    </a:cubicBezTo>
                    <a:cubicBezTo>
                      <a:pt x="1966" y="11286"/>
                      <a:pt x="2249" y="15242"/>
                      <a:pt x="2579" y="15498"/>
                    </a:cubicBezTo>
                    <a:cubicBezTo>
                      <a:pt x="2596" y="15512"/>
                      <a:pt x="2633" y="15518"/>
                      <a:pt x="2687" y="15518"/>
                    </a:cubicBezTo>
                    <a:cubicBezTo>
                      <a:pt x="3678" y="15518"/>
                      <a:pt x="10499" y="13421"/>
                      <a:pt x="10499" y="13421"/>
                    </a:cubicBezTo>
                    <a:cubicBezTo>
                      <a:pt x="13868" y="5486"/>
                      <a:pt x="10108" y="984"/>
                      <a:pt x="9358" y="341"/>
                    </a:cubicBezTo>
                    <a:cubicBezTo>
                      <a:pt x="9056" y="81"/>
                      <a:pt x="8513" y="1"/>
                      <a:pt x="7958" y="1"/>
                    </a:cubicBezTo>
                    <a:close/>
                  </a:path>
                </a:pathLst>
              </a:custGeom>
              <a:solidFill>
                <a:srgbClr val="E640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8"/>
              <p:cNvSpPr/>
              <p:nvPr/>
            </p:nvSpPr>
            <p:spPr>
              <a:xfrm>
                <a:off x="4332738" y="2369670"/>
                <a:ext cx="526979" cy="623147"/>
              </a:xfrm>
              <a:custGeom>
                <a:avLst/>
                <a:gdLst/>
                <a:ahLst/>
                <a:cxnLst/>
                <a:rect l="l" t="t" r="r" b="b"/>
                <a:pathLst>
                  <a:path w="7036" h="8320" extrusionOk="0">
                    <a:moveTo>
                      <a:pt x="6304" y="1"/>
                    </a:moveTo>
                    <a:cubicBezTo>
                      <a:pt x="5629" y="1"/>
                      <a:pt x="2881" y="1458"/>
                      <a:pt x="1" y="3208"/>
                    </a:cubicBezTo>
                    <a:cubicBezTo>
                      <a:pt x="1" y="3208"/>
                      <a:pt x="1160" y="7676"/>
                      <a:pt x="2026" y="8319"/>
                    </a:cubicBezTo>
                    <a:cubicBezTo>
                      <a:pt x="2026" y="8319"/>
                      <a:pt x="6915" y="7288"/>
                      <a:pt x="6975" y="6008"/>
                    </a:cubicBezTo>
                    <a:cubicBezTo>
                      <a:pt x="7035" y="4725"/>
                      <a:pt x="6840" y="8"/>
                      <a:pt x="6309" y="1"/>
                    </a:cubicBezTo>
                    <a:cubicBezTo>
                      <a:pt x="6307" y="1"/>
                      <a:pt x="6305" y="1"/>
                      <a:pt x="6304" y="1"/>
                    </a:cubicBezTo>
                    <a:close/>
                  </a:path>
                </a:pathLst>
              </a:custGeom>
              <a:solidFill>
                <a:srgbClr val="E640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8"/>
              <p:cNvSpPr/>
              <p:nvPr/>
            </p:nvSpPr>
            <p:spPr>
              <a:xfrm>
                <a:off x="4853881" y="2215453"/>
                <a:ext cx="103359" cy="90701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211" extrusionOk="0">
                    <a:moveTo>
                      <a:pt x="27" y="1"/>
                    </a:moveTo>
                    <a:cubicBezTo>
                      <a:pt x="0" y="1"/>
                      <a:pt x="23" y="503"/>
                      <a:pt x="285" y="901"/>
                    </a:cubicBezTo>
                    <a:cubicBezTo>
                      <a:pt x="464" y="1173"/>
                      <a:pt x="829" y="1209"/>
                      <a:pt x="1079" y="1209"/>
                    </a:cubicBezTo>
                    <a:cubicBezTo>
                      <a:pt x="1167" y="1209"/>
                      <a:pt x="1240" y="1204"/>
                      <a:pt x="1286" y="1204"/>
                    </a:cubicBezTo>
                    <a:cubicBezTo>
                      <a:pt x="1310" y="1204"/>
                      <a:pt x="1327" y="1205"/>
                      <a:pt x="1335" y="1209"/>
                    </a:cubicBezTo>
                    <a:cubicBezTo>
                      <a:pt x="1336" y="1210"/>
                      <a:pt x="1337" y="1210"/>
                      <a:pt x="1338" y="1210"/>
                    </a:cubicBezTo>
                    <a:cubicBezTo>
                      <a:pt x="1380" y="1210"/>
                      <a:pt x="969" y="493"/>
                      <a:pt x="940" y="441"/>
                    </a:cubicBezTo>
                    <a:cubicBezTo>
                      <a:pt x="905" y="385"/>
                      <a:pt x="683" y="441"/>
                      <a:pt x="416" y="336"/>
                    </a:cubicBezTo>
                    <a:cubicBezTo>
                      <a:pt x="149" y="234"/>
                      <a:pt x="32" y="5"/>
                      <a:pt x="32" y="5"/>
                    </a:cubicBezTo>
                    <a:cubicBezTo>
                      <a:pt x="30" y="2"/>
                      <a:pt x="29" y="1"/>
                      <a:pt x="27" y="1"/>
                    </a:cubicBezTo>
                    <a:close/>
                  </a:path>
                </a:pathLst>
              </a:custGeom>
              <a:solidFill>
                <a:srgbClr val="E85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8"/>
              <p:cNvSpPr/>
              <p:nvPr/>
            </p:nvSpPr>
            <p:spPr>
              <a:xfrm>
                <a:off x="4742657" y="3192357"/>
                <a:ext cx="1105487" cy="1042274"/>
              </a:xfrm>
              <a:custGeom>
                <a:avLst/>
                <a:gdLst/>
                <a:ahLst/>
                <a:cxnLst/>
                <a:rect l="l" t="t" r="r" b="b"/>
                <a:pathLst>
                  <a:path w="14760" h="13916" extrusionOk="0">
                    <a:moveTo>
                      <a:pt x="9534" y="1"/>
                    </a:moveTo>
                    <a:cubicBezTo>
                      <a:pt x="6207" y="1"/>
                      <a:pt x="0" y="3557"/>
                      <a:pt x="0" y="3557"/>
                    </a:cubicBezTo>
                    <a:cubicBezTo>
                      <a:pt x="0" y="3557"/>
                      <a:pt x="316" y="7886"/>
                      <a:pt x="2914" y="8247"/>
                    </a:cubicBezTo>
                    <a:cubicBezTo>
                      <a:pt x="3038" y="8264"/>
                      <a:pt x="3159" y="8273"/>
                      <a:pt x="3277" y="8273"/>
                    </a:cubicBezTo>
                    <a:cubicBezTo>
                      <a:pt x="5621" y="8273"/>
                      <a:pt x="6733" y="4969"/>
                      <a:pt x="8575" y="4735"/>
                    </a:cubicBezTo>
                    <a:cubicBezTo>
                      <a:pt x="8603" y="4732"/>
                      <a:pt x="8631" y="4730"/>
                      <a:pt x="8660" y="4730"/>
                    </a:cubicBezTo>
                    <a:cubicBezTo>
                      <a:pt x="10587" y="4730"/>
                      <a:pt x="13184" y="12662"/>
                      <a:pt x="13299" y="13140"/>
                    </a:cubicBezTo>
                    <a:cubicBezTo>
                      <a:pt x="13380" y="13487"/>
                      <a:pt x="14286" y="13898"/>
                      <a:pt x="14602" y="13898"/>
                    </a:cubicBezTo>
                    <a:cubicBezTo>
                      <a:pt x="14726" y="13898"/>
                      <a:pt x="14760" y="13835"/>
                      <a:pt x="14620" y="13682"/>
                    </a:cubicBezTo>
                    <a:cubicBezTo>
                      <a:pt x="14496" y="13547"/>
                      <a:pt x="14206" y="13915"/>
                      <a:pt x="13630" y="12904"/>
                    </a:cubicBezTo>
                    <a:cubicBezTo>
                      <a:pt x="13261" y="12256"/>
                      <a:pt x="13137" y="3109"/>
                      <a:pt x="11259" y="648"/>
                    </a:cubicBezTo>
                    <a:cubicBezTo>
                      <a:pt x="10908" y="188"/>
                      <a:pt x="10297" y="1"/>
                      <a:pt x="9534" y="1"/>
                    </a:cubicBezTo>
                    <a:close/>
                  </a:path>
                </a:pathLst>
              </a:custGeom>
              <a:solidFill>
                <a:srgbClr val="F5C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8"/>
              <p:cNvSpPr/>
              <p:nvPr/>
            </p:nvSpPr>
            <p:spPr>
              <a:xfrm>
                <a:off x="4769995" y="3240592"/>
                <a:ext cx="710777" cy="1468515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19607" extrusionOk="0">
                    <a:moveTo>
                      <a:pt x="6000" y="0"/>
                    </a:moveTo>
                    <a:cubicBezTo>
                      <a:pt x="6000" y="0"/>
                      <a:pt x="957" y="2259"/>
                      <a:pt x="1216" y="4479"/>
                    </a:cubicBezTo>
                    <a:cubicBezTo>
                      <a:pt x="1473" y="6704"/>
                      <a:pt x="4449" y="8860"/>
                      <a:pt x="4687" y="9835"/>
                    </a:cubicBezTo>
                    <a:cubicBezTo>
                      <a:pt x="4928" y="10810"/>
                      <a:pt x="452" y="18146"/>
                      <a:pt x="452" y="18146"/>
                    </a:cubicBezTo>
                    <a:cubicBezTo>
                      <a:pt x="452" y="18146"/>
                      <a:pt x="806" y="19607"/>
                      <a:pt x="1421" y="19607"/>
                    </a:cubicBezTo>
                    <a:cubicBezTo>
                      <a:pt x="1425" y="19607"/>
                      <a:pt x="1428" y="19607"/>
                      <a:pt x="1431" y="19607"/>
                    </a:cubicBezTo>
                    <a:cubicBezTo>
                      <a:pt x="2052" y="19591"/>
                      <a:pt x="0" y="19023"/>
                      <a:pt x="1062" y="18236"/>
                    </a:cubicBezTo>
                    <a:cubicBezTo>
                      <a:pt x="1457" y="17943"/>
                      <a:pt x="8455" y="14654"/>
                      <a:pt x="8974" y="10674"/>
                    </a:cubicBezTo>
                    <a:cubicBezTo>
                      <a:pt x="9490" y="6696"/>
                      <a:pt x="6000" y="0"/>
                      <a:pt x="6000" y="0"/>
                    </a:cubicBezTo>
                    <a:close/>
                  </a:path>
                </a:pathLst>
              </a:custGeom>
              <a:solidFill>
                <a:srgbClr val="F5C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8"/>
              <p:cNvSpPr/>
              <p:nvPr/>
            </p:nvSpPr>
            <p:spPr>
              <a:xfrm>
                <a:off x="5724575" y="4142448"/>
                <a:ext cx="253828" cy="106654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424" extrusionOk="0">
                    <a:moveTo>
                      <a:pt x="637" y="0"/>
                    </a:moveTo>
                    <a:lnTo>
                      <a:pt x="8" y="98"/>
                    </a:lnTo>
                    <a:cubicBezTo>
                      <a:pt x="8" y="98"/>
                      <a:pt x="1" y="1366"/>
                      <a:pt x="189" y="1419"/>
                    </a:cubicBezTo>
                    <a:cubicBezTo>
                      <a:pt x="198" y="1422"/>
                      <a:pt x="207" y="1423"/>
                      <a:pt x="216" y="1423"/>
                    </a:cubicBezTo>
                    <a:cubicBezTo>
                      <a:pt x="371" y="1423"/>
                      <a:pt x="324" y="990"/>
                      <a:pt x="324" y="990"/>
                    </a:cubicBezTo>
                    <a:lnTo>
                      <a:pt x="324" y="990"/>
                    </a:lnTo>
                    <a:cubicBezTo>
                      <a:pt x="324" y="990"/>
                      <a:pt x="505" y="1326"/>
                      <a:pt x="1102" y="1326"/>
                    </a:cubicBezTo>
                    <a:cubicBezTo>
                      <a:pt x="1341" y="1326"/>
                      <a:pt x="1646" y="1273"/>
                      <a:pt x="2033" y="1122"/>
                    </a:cubicBezTo>
                    <a:cubicBezTo>
                      <a:pt x="3388" y="595"/>
                      <a:pt x="930" y="1374"/>
                      <a:pt x="637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8"/>
              <p:cNvSpPr/>
              <p:nvPr/>
            </p:nvSpPr>
            <p:spPr>
              <a:xfrm>
                <a:off x="4762131" y="4592365"/>
                <a:ext cx="212934" cy="136913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1828" extrusionOk="0">
                    <a:moveTo>
                      <a:pt x="561" y="0"/>
                    </a:moveTo>
                    <a:cubicBezTo>
                      <a:pt x="561" y="0"/>
                      <a:pt x="0" y="1137"/>
                      <a:pt x="147" y="1265"/>
                    </a:cubicBezTo>
                    <a:cubicBezTo>
                      <a:pt x="165" y="1282"/>
                      <a:pt x="184" y="1289"/>
                      <a:pt x="202" y="1289"/>
                    </a:cubicBezTo>
                    <a:cubicBezTo>
                      <a:pt x="332" y="1289"/>
                      <a:pt x="456" y="937"/>
                      <a:pt x="456" y="937"/>
                    </a:cubicBezTo>
                    <a:cubicBezTo>
                      <a:pt x="456" y="937"/>
                      <a:pt x="482" y="1687"/>
                      <a:pt x="1931" y="1807"/>
                    </a:cubicBezTo>
                    <a:cubicBezTo>
                      <a:pt x="2094" y="1820"/>
                      <a:pt x="2207" y="1827"/>
                      <a:pt x="2278" y="1827"/>
                    </a:cubicBezTo>
                    <a:cubicBezTo>
                      <a:pt x="2842" y="1827"/>
                      <a:pt x="870" y="1398"/>
                      <a:pt x="1167" y="188"/>
                    </a:cubicBezTo>
                    <a:lnTo>
                      <a:pt x="561" y="0"/>
                    </a:ln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5019931" y="2061386"/>
                <a:ext cx="636704" cy="655428"/>
              </a:xfrm>
              <a:custGeom>
                <a:avLst/>
                <a:gdLst/>
                <a:ahLst/>
                <a:cxnLst/>
                <a:rect l="l" t="t" r="r" b="b"/>
                <a:pathLst>
                  <a:path w="8501" h="8751" extrusionOk="0">
                    <a:moveTo>
                      <a:pt x="4915" y="0"/>
                    </a:moveTo>
                    <a:cubicBezTo>
                      <a:pt x="4900" y="0"/>
                      <a:pt x="4887" y="5"/>
                      <a:pt x="4876" y="14"/>
                    </a:cubicBezTo>
                    <a:cubicBezTo>
                      <a:pt x="4515" y="326"/>
                      <a:pt x="96" y="3315"/>
                      <a:pt x="96" y="3315"/>
                    </a:cubicBezTo>
                    <a:cubicBezTo>
                      <a:pt x="1" y="3660"/>
                      <a:pt x="3363" y="8750"/>
                      <a:pt x="4303" y="8750"/>
                    </a:cubicBezTo>
                    <a:cubicBezTo>
                      <a:pt x="4328" y="8750"/>
                      <a:pt x="4351" y="8747"/>
                      <a:pt x="4372" y="8739"/>
                    </a:cubicBezTo>
                    <a:cubicBezTo>
                      <a:pt x="5204" y="8449"/>
                      <a:pt x="8167" y="5389"/>
                      <a:pt x="8335" y="5231"/>
                    </a:cubicBezTo>
                    <a:cubicBezTo>
                      <a:pt x="8500" y="5074"/>
                      <a:pt x="5425" y="0"/>
                      <a:pt x="4915" y="0"/>
                    </a:cubicBezTo>
                    <a:close/>
                  </a:path>
                </a:pathLst>
              </a:custGeom>
              <a:solidFill>
                <a:srgbClr val="E640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4715319" y="3181722"/>
                <a:ext cx="1111104" cy="977038"/>
              </a:xfrm>
              <a:custGeom>
                <a:avLst/>
                <a:gdLst/>
                <a:ahLst/>
                <a:cxnLst/>
                <a:rect l="l" t="t" r="r" b="b"/>
                <a:pathLst>
                  <a:path w="14835" h="13045" extrusionOk="0">
                    <a:moveTo>
                      <a:pt x="9813" y="1"/>
                    </a:moveTo>
                    <a:cubicBezTo>
                      <a:pt x="5716" y="1"/>
                      <a:pt x="942" y="3045"/>
                      <a:pt x="365" y="3699"/>
                    </a:cubicBezTo>
                    <a:cubicBezTo>
                      <a:pt x="365" y="3699"/>
                      <a:pt x="0" y="6545"/>
                      <a:pt x="1867" y="8122"/>
                    </a:cubicBezTo>
                    <a:cubicBezTo>
                      <a:pt x="2045" y="8271"/>
                      <a:pt x="2271" y="8336"/>
                      <a:pt x="2535" y="8336"/>
                    </a:cubicBezTo>
                    <a:cubicBezTo>
                      <a:pt x="3409" y="8336"/>
                      <a:pt x="4689" y="7624"/>
                      <a:pt x="5910" y="6910"/>
                    </a:cubicBezTo>
                    <a:cubicBezTo>
                      <a:pt x="7130" y="6197"/>
                      <a:pt x="8290" y="5484"/>
                      <a:pt x="8922" y="5484"/>
                    </a:cubicBezTo>
                    <a:cubicBezTo>
                      <a:pt x="9031" y="5484"/>
                      <a:pt x="9124" y="5505"/>
                      <a:pt x="9199" y="5551"/>
                    </a:cubicBezTo>
                    <a:cubicBezTo>
                      <a:pt x="10283" y="6214"/>
                      <a:pt x="11973" y="12936"/>
                      <a:pt x="12779" y="13030"/>
                    </a:cubicBezTo>
                    <a:cubicBezTo>
                      <a:pt x="12856" y="13040"/>
                      <a:pt x="12936" y="13044"/>
                      <a:pt x="13018" y="13044"/>
                    </a:cubicBezTo>
                    <a:cubicBezTo>
                      <a:pt x="13795" y="13044"/>
                      <a:pt x="14763" y="12651"/>
                      <a:pt x="14796" y="12330"/>
                    </a:cubicBezTo>
                    <a:cubicBezTo>
                      <a:pt x="14834" y="11976"/>
                      <a:pt x="14624" y="1764"/>
                      <a:pt x="12779" y="710"/>
                    </a:cubicBezTo>
                    <a:cubicBezTo>
                      <a:pt x="11893" y="206"/>
                      <a:pt x="10876" y="1"/>
                      <a:pt x="9813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4732246" y="3387469"/>
                <a:ext cx="750922" cy="1259626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6818" extrusionOk="0">
                    <a:moveTo>
                      <a:pt x="7423" y="0"/>
                    </a:moveTo>
                    <a:cubicBezTo>
                      <a:pt x="7423" y="0"/>
                      <a:pt x="1032" y="2834"/>
                      <a:pt x="1435" y="4679"/>
                    </a:cubicBezTo>
                    <a:cubicBezTo>
                      <a:pt x="1841" y="6519"/>
                      <a:pt x="4498" y="7841"/>
                      <a:pt x="4829" y="8665"/>
                    </a:cubicBezTo>
                    <a:cubicBezTo>
                      <a:pt x="5165" y="9486"/>
                      <a:pt x="0" y="15500"/>
                      <a:pt x="519" y="16087"/>
                    </a:cubicBezTo>
                    <a:cubicBezTo>
                      <a:pt x="1020" y="16648"/>
                      <a:pt x="1449" y="16633"/>
                      <a:pt x="1720" y="16798"/>
                    </a:cubicBezTo>
                    <a:cubicBezTo>
                      <a:pt x="1741" y="16811"/>
                      <a:pt x="1770" y="16817"/>
                      <a:pt x="1808" y="16817"/>
                    </a:cubicBezTo>
                    <a:cubicBezTo>
                      <a:pt x="2849" y="16817"/>
                      <a:pt x="10025" y="11945"/>
                      <a:pt x="9869" y="8713"/>
                    </a:cubicBezTo>
                    <a:cubicBezTo>
                      <a:pt x="9708" y="5367"/>
                      <a:pt x="7423" y="0"/>
                      <a:pt x="7423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4747675" y="3437052"/>
                <a:ext cx="927905" cy="668760"/>
              </a:xfrm>
              <a:custGeom>
                <a:avLst/>
                <a:gdLst/>
                <a:ahLst/>
                <a:cxnLst/>
                <a:rect l="l" t="t" r="r" b="b"/>
                <a:pathLst>
                  <a:path w="12389" h="8929" extrusionOk="0">
                    <a:moveTo>
                      <a:pt x="393" y="1"/>
                    </a:moveTo>
                    <a:lnTo>
                      <a:pt x="393" y="1"/>
                    </a:lnTo>
                    <a:cubicBezTo>
                      <a:pt x="378" y="57"/>
                      <a:pt x="1" y="1382"/>
                      <a:pt x="626" y="2233"/>
                    </a:cubicBezTo>
                    <a:cubicBezTo>
                      <a:pt x="949" y="2669"/>
                      <a:pt x="1484" y="2899"/>
                      <a:pt x="2211" y="2910"/>
                    </a:cubicBezTo>
                    <a:lnTo>
                      <a:pt x="2267" y="2910"/>
                    </a:lnTo>
                    <a:cubicBezTo>
                      <a:pt x="3475" y="2910"/>
                      <a:pt x="4594" y="2330"/>
                      <a:pt x="5673" y="1766"/>
                    </a:cubicBezTo>
                    <a:cubicBezTo>
                      <a:pt x="6565" y="1302"/>
                      <a:pt x="7421" y="857"/>
                      <a:pt x="8196" y="857"/>
                    </a:cubicBezTo>
                    <a:cubicBezTo>
                      <a:pt x="8446" y="857"/>
                      <a:pt x="8687" y="903"/>
                      <a:pt x="8918" y="1010"/>
                    </a:cubicBezTo>
                    <a:cubicBezTo>
                      <a:pt x="10702" y="1830"/>
                      <a:pt x="12287" y="8857"/>
                      <a:pt x="12302" y="8928"/>
                    </a:cubicBezTo>
                    <a:lnTo>
                      <a:pt x="12389" y="8909"/>
                    </a:lnTo>
                    <a:cubicBezTo>
                      <a:pt x="12385" y="8895"/>
                      <a:pt x="11986" y="7111"/>
                      <a:pt x="11364" y="5247"/>
                    </a:cubicBezTo>
                    <a:cubicBezTo>
                      <a:pt x="10533" y="2737"/>
                      <a:pt x="9724" y="1284"/>
                      <a:pt x="8956" y="930"/>
                    </a:cubicBezTo>
                    <a:cubicBezTo>
                      <a:pt x="8711" y="818"/>
                      <a:pt x="8458" y="769"/>
                      <a:pt x="8197" y="769"/>
                    </a:cubicBezTo>
                    <a:cubicBezTo>
                      <a:pt x="7402" y="769"/>
                      <a:pt x="6536" y="1220"/>
                      <a:pt x="5632" y="1691"/>
                    </a:cubicBezTo>
                    <a:cubicBezTo>
                      <a:pt x="4561" y="2246"/>
                      <a:pt x="3450" y="2824"/>
                      <a:pt x="2267" y="2824"/>
                    </a:cubicBezTo>
                    <a:cubicBezTo>
                      <a:pt x="2249" y="2824"/>
                      <a:pt x="2230" y="2824"/>
                      <a:pt x="2211" y="2824"/>
                    </a:cubicBezTo>
                    <a:cubicBezTo>
                      <a:pt x="1514" y="2812"/>
                      <a:pt x="1003" y="2594"/>
                      <a:pt x="697" y="2179"/>
                    </a:cubicBezTo>
                    <a:cubicBezTo>
                      <a:pt x="95" y="1363"/>
                      <a:pt x="472" y="38"/>
                      <a:pt x="475" y="23"/>
                    </a:cubicBez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4921365" y="3616359"/>
                <a:ext cx="450583" cy="311648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4161" extrusionOk="0">
                    <a:moveTo>
                      <a:pt x="5688" y="0"/>
                    </a:moveTo>
                    <a:cubicBezTo>
                      <a:pt x="5364" y="185"/>
                      <a:pt x="3934" y="1205"/>
                      <a:pt x="2202" y="2071"/>
                    </a:cubicBezTo>
                    <a:cubicBezTo>
                      <a:pt x="1324" y="2512"/>
                      <a:pt x="770" y="2620"/>
                      <a:pt x="438" y="2620"/>
                    </a:cubicBezTo>
                    <a:cubicBezTo>
                      <a:pt x="115" y="2620"/>
                      <a:pt x="1" y="2518"/>
                      <a:pt x="1" y="2518"/>
                    </a:cubicBezTo>
                    <a:lnTo>
                      <a:pt x="1" y="2518"/>
                    </a:lnTo>
                    <a:cubicBezTo>
                      <a:pt x="191" y="3162"/>
                      <a:pt x="1503" y="4160"/>
                      <a:pt x="2078" y="4160"/>
                    </a:cubicBezTo>
                    <a:cubicBezTo>
                      <a:pt x="2128" y="4160"/>
                      <a:pt x="2173" y="4153"/>
                      <a:pt x="2210" y="4137"/>
                    </a:cubicBezTo>
                    <a:cubicBezTo>
                      <a:pt x="2677" y="3937"/>
                      <a:pt x="6015" y="1288"/>
                      <a:pt x="6015" y="1288"/>
                    </a:cubicBezTo>
                    <a:lnTo>
                      <a:pt x="5688" y="0"/>
                    </a:lnTo>
                    <a:close/>
                  </a:path>
                </a:pathLst>
              </a:custGeom>
              <a:solidFill>
                <a:srgbClr val="321E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4801303" y="3808624"/>
                <a:ext cx="396432" cy="76740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10246" extrusionOk="0">
                    <a:moveTo>
                      <a:pt x="2556" y="1"/>
                    </a:moveTo>
                    <a:lnTo>
                      <a:pt x="2523" y="79"/>
                    </a:lnTo>
                    <a:cubicBezTo>
                      <a:pt x="2537" y="87"/>
                      <a:pt x="4066" y="769"/>
                      <a:pt x="4630" y="2237"/>
                    </a:cubicBezTo>
                    <a:cubicBezTo>
                      <a:pt x="5195" y="3696"/>
                      <a:pt x="49" y="10129"/>
                      <a:pt x="0" y="10193"/>
                    </a:cubicBezTo>
                    <a:lnTo>
                      <a:pt x="65" y="10246"/>
                    </a:lnTo>
                    <a:cubicBezTo>
                      <a:pt x="279" y="9978"/>
                      <a:pt x="5292" y="3712"/>
                      <a:pt x="4713" y="2202"/>
                    </a:cubicBezTo>
                    <a:cubicBezTo>
                      <a:pt x="4137" y="705"/>
                      <a:pt x="2571" y="8"/>
                      <a:pt x="2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5124339" y="2292449"/>
                <a:ext cx="298317" cy="35868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789" extrusionOk="0">
                    <a:moveTo>
                      <a:pt x="12" y="0"/>
                    </a:moveTo>
                    <a:lnTo>
                      <a:pt x="1" y="87"/>
                    </a:lnTo>
                    <a:cubicBezTo>
                      <a:pt x="39" y="94"/>
                      <a:pt x="3866" y="746"/>
                      <a:pt x="3896" y="4788"/>
                    </a:cubicBezTo>
                    <a:lnTo>
                      <a:pt x="3983" y="4788"/>
                    </a:lnTo>
                    <a:cubicBezTo>
                      <a:pt x="3950" y="674"/>
                      <a:pt x="53" y="8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4801827" y="2306230"/>
                <a:ext cx="251581" cy="235178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140" extrusionOk="0">
                    <a:moveTo>
                      <a:pt x="3272" y="1"/>
                    </a:moveTo>
                    <a:cubicBezTo>
                      <a:pt x="3256" y="1454"/>
                      <a:pt x="3143" y="2993"/>
                      <a:pt x="2990" y="3054"/>
                    </a:cubicBezTo>
                    <a:cubicBezTo>
                      <a:pt x="2984" y="3056"/>
                      <a:pt x="2977" y="3057"/>
                      <a:pt x="2968" y="3057"/>
                    </a:cubicBezTo>
                    <a:cubicBezTo>
                      <a:pt x="2722" y="3057"/>
                      <a:pt x="1307" y="2222"/>
                      <a:pt x="49" y="1401"/>
                    </a:cubicBezTo>
                    <a:lnTo>
                      <a:pt x="1" y="1473"/>
                    </a:lnTo>
                    <a:cubicBezTo>
                      <a:pt x="441" y="1759"/>
                      <a:pt x="2579" y="3140"/>
                      <a:pt x="2982" y="3140"/>
                    </a:cubicBezTo>
                    <a:cubicBezTo>
                      <a:pt x="2997" y="3140"/>
                      <a:pt x="3012" y="3136"/>
                      <a:pt x="3023" y="3133"/>
                    </a:cubicBezTo>
                    <a:cubicBezTo>
                      <a:pt x="3306" y="3020"/>
                      <a:pt x="3355" y="506"/>
                      <a:pt x="3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4590389" y="2509805"/>
                <a:ext cx="70553" cy="384599"/>
              </a:xfrm>
              <a:custGeom>
                <a:avLst/>
                <a:gdLst/>
                <a:ahLst/>
                <a:cxnLst/>
                <a:rect l="l" t="t" r="r" b="b"/>
                <a:pathLst>
                  <a:path w="942" h="5135" extrusionOk="0">
                    <a:moveTo>
                      <a:pt x="478" y="1"/>
                    </a:moveTo>
                    <a:cubicBezTo>
                      <a:pt x="471" y="31"/>
                      <a:pt x="1" y="2838"/>
                      <a:pt x="862" y="5135"/>
                    </a:cubicBezTo>
                    <a:lnTo>
                      <a:pt x="942" y="5105"/>
                    </a:lnTo>
                    <a:cubicBezTo>
                      <a:pt x="91" y="2831"/>
                      <a:pt x="558" y="46"/>
                      <a:pt x="562" y="15"/>
                    </a:cubicBez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4703186" y="2966238"/>
                <a:ext cx="668760" cy="421298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5625" extrusionOk="0">
                    <a:moveTo>
                      <a:pt x="162" y="1"/>
                    </a:moveTo>
                    <a:lnTo>
                      <a:pt x="162" y="1"/>
                    </a:lnTo>
                    <a:cubicBezTo>
                      <a:pt x="1" y="2711"/>
                      <a:pt x="982" y="5624"/>
                      <a:pt x="982" y="5624"/>
                    </a:cubicBezTo>
                    <a:cubicBezTo>
                      <a:pt x="2511" y="4653"/>
                      <a:pt x="8601" y="2583"/>
                      <a:pt x="8601" y="2583"/>
                    </a:cubicBezTo>
                    <a:lnTo>
                      <a:pt x="8928" y="1514"/>
                    </a:lnTo>
                    <a:cubicBezTo>
                      <a:pt x="8918" y="1491"/>
                      <a:pt x="8880" y="1480"/>
                      <a:pt x="8816" y="1480"/>
                    </a:cubicBezTo>
                    <a:cubicBezTo>
                      <a:pt x="8548" y="1480"/>
                      <a:pt x="7848" y="1660"/>
                      <a:pt x="7009" y="1837"/>
                    </a:cubicBezTo>
                    <a:cubicBezTo>
                      <a:pt x="6170" y="2018"/>
                      <a:pt x="5191" y="2199"/>
                      <a:pt x="4363" y="2199"/>
                    </a:cubicBezTo>
                    <a:cubicBezTo>
                      <a:pt x="3805" y="2199"/>
                      <a:pt x="3320" y="2116"/>
                      <a:pt x="2989" y="1902"/>
                    </a:cubicBezTo>
                    <a:cubicBezTo>
                      <a:pt x="1555" y="964"/>
                      <a:pt x="162" y="1"/>
                      <a:pt x="162" y="1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4422691" y="2701771"/>
                <a:ext cx="217427" cy="264538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532" extrusionOk="0">
                    <a:moveTo>
                      <a:pt x="2293" y="1"/>
                    </a:moveTo>
                    <a:cubicBezTo>
                      <a:pt x="1615" y="998"/>
                      <a:pt x="0" y="1386"/>
                      <a:pt x="0" y="1386"/>
                    </a:cubicBezTo>
                    <a:cubicBezTo>
                      <a:pt x="0" y="1386"/>
                      <a:pt x="689" y="3532"/>
                      <a:pt x="843" y="3532"/>
                    </a:cubicBezTo>
                    <a:lnTo>
                      <a:pt x="848" y="3532"/>
                    </a:lnTo>
                    <a:cubicBezTo>
                      <a:pt x="997" y="3513"/>
                      <a:pt x="2903" y="3053"/>
                      <a:pt x="2797" y="2967"/>
                    </a:cubicBezTo>
                    <a:cubicBezTo>
                      <a:pt x="2688" y="2881"/>
                      <a:pt x="2293" y="1"/>
                      <a:pt x="2293" y="1"/>
                    </a:cubicBez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4394455" y="2599758"/>
                <a:ext cx="121034" cy="34655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4627" extrusionOk="0">
                    <a:moveTo>
                      <a:pt x="84" y="0"/>
                    </a:moveTo>
                    <a:lnTo>
                      <a:pt x="0" y="23"/>
                    </a:lnTo>
                    <a:cubicBezTo>
                      <a:pt x="42" y="169"/>
                      <a:pt x="994" y="3659"/>
                      <a:pt x="1541" y="4626"/>
                    </a:cubicBezTo>
                    <a:lnTo>
                      <a:pt x="1616" y="4581"/>
                    </a:lnTo>
                    <a:cubicBezTo>
                      <a:pt x="1074" y="3625"/>
                      <a:pt x="95" y="34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3791748" y="2510404"/>
                <a:ext cx="631686" cy="469383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67" extrusionOk="0">
                    <a:moveTo>
                      <a:pt x="735" y="0"/>
                    </a:moveTo>
                    <a:cubicBezTo>
                      <a:pt x="603" y="568"/>
                      <a:pt x="0" y="3463"/>
                      <a:pt x="2597" y="5111"/>
                    </a:cubicBezTo>
                    <a:cubicBezTo>
                      <a:pt x="4069" y="6042"/>
                      <a:pt x="5747" y="6266"/>
                      <a:pt x="6923" y="6266"/>
                    </a:cubicBezTo>
                    <a:cubicBezTo>
                      <a:pt x="7827" y="6266"/>
                      <a:pt x="8434" y="6134"/>
                      <a:pt x="8424" y="6087"/>
                    </a:cubicBezTo>
                    <a:cubicBezTo>
                      <a:pt x="8402" y="5981"/>
                      <a:pt x="7709" y="4114"/>
                      <a:pt x="7709" y="4114"/>
                    </a:cubicBezTo>
                    <a:cubicBezTo>
                      <a:pt x="7709" y="4114"/>
                      <a:pt x="6991" y="4284"/>
                      <a:pt x="5961" y="4284"/>
                    </a:cubicBezTo>
                    <a:cubicBezTo>
                      <a:pt x="4966" y="4284"/>
                      <a:pt x="3681" y="4125"/>
                      <a:pt x="2469" y="3501"/>
                    </a:cubicBezTo>
                    <a:cubicBezTo>
                      <a:pt x="738" y="2609"/>
                      <a:pt x="735" y="0"/>
                      <a:pt x="735" y="0"/>
                    </a:cubicBezTo>
                    <a:close/>
                  </a:path>
                </a:pathLst>
              </a:custGeom>
              <a:solidFill>
                <a:srgbClr val="E85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5371878" y="2312222"/>
                <a:ext cx="249858" cy="301912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4031" extrusionOk="0">
                    <a:moveTo>
                      <a:pt x="2199" y="0"/>
                    </a:moveTo>
                    <a:cubicBezTo>
                      <a:pt x="2007" y="455"/>
                      <a:pt x="0" y="1355"/>
                      <a:pt x="0" y="1355"/>
                    </a:cubicBezTo>
                    <a:cubicBezTo>
                      <a:pt x="693" y="2623"/>
                      <a:pt x="900" y="4031"/>
                      <a:pt x="900" y="4031"/>
                    </a:cubicBezTo>
                    <a:cubicBezTo>
                      <a:pt x="1454" y="3640"/>
                      <a:pt x="3336" y="1630"/>
                      <a:pt x="3336" y="1630"/>
                    </a:cubicBez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D23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5396969" y="2117935"/>
                <a:ext cx="205294" cy="317565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4240" extrusionOk="0">
                    <a:moveTo>
                      <a:pt x="68" y="0"/>
                    </a:moveTo>
                    <a:lnTo>
                      <a:pt x="1" y="53"/>
                    </a:lnTo>
                    <a:cubicBezTo>
                      <a:pt x="23" y="84"/>
                      <a:pt x="2165" y="2763"/>
                      <a:pt x="2658" y="4239"/>
                    </a:cubicBezTo>
                    <a:lnTo>
                      <a:pt x="2740" y="4213"/>
                    </a:lnTo>
                    <a:cubicBezTo>
                      <a:pt x="2244" y="2722"/>
                      <a:pt x="91" y="27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5582792" y="1808678"/>
                <a:ext cx="287307" cy="572966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7650" extrusionOk="0">
                    <a:moveTo>
                      <a:pt x="2729" y="0"/>
                    </a:moveTo>
                    <a:cubicBezTo>
                      <a:pt x="2729" y="0"/>
                      <a:pt x="2643" y="1698"/>
                      <a:pt x="2342" y="2699"/>
                    </a:cubicBezTo>
                    <a:cubicBezTo>
                      <a:pt x="2036" y="3704"/>
                      <a:pt x="0" y="6185"/>
                      <a:pt x="0" y="6185"/>
                    </a:cubicBezTo>
                    <a:cubicBezTo>
                      <a:pt x="87" y="6598"/>
                      <a:pt x="829" y="7649"/>
                      <a:pt x="829" y="7649"/>
                    </a:cubicBezTo>
                    <a:cubicBezTo>
                      <a:pt x="3836" y="4047"/>
                      <a:pt x="2729" y="1"/>
                      <a:pt x="2729" y="0"/>
                    </a:cubicBezTo>
                    <a:close/>
                  </a:path>
                </a:pathLst>
              </a:custGeom>
              <a:solidFill>
                <a:srgbClr val="E85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2" name="Google Shape;1232;p48"/>
              <p:cNvGrpSpPr/>
              <p:nvPr/>
            </p:nvGrpSpPr>
            <p:grpSpPr>
              <a:xfrm>
                <a:off x="5582809" y="832426"/>
                <a:ext cx="481168" cy="442076"/>
                <a:chOff x="3959725" y="1826250"/>
                <a:chExt cx="1060075" cy="973950"/>
              </a:xfrm>
            </p:grpSpPr>
            <p:sp>
              <p:nvSpPr>
                <p:cNvPr id="1233" name="Google Shape;1233;p48"/>
                <p:cNvSpPr/>
                <p:nvPr/>
              </p:nvSpPr>
              <p:spPr>
                <a:xfrm flipH="1">
                  <a:off x="3960650" y="1826250"/>
                  <a:ext cx="105915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66" h="38783" extrusionOk="0">
                      <a:moveTo>
                        <a:pt x="1651" y="0"/>
                      </a:moveTo>
                      <a:lnTo>
                        <a:pt x="1" y="37552"/>
                      </a:lnTo>
                      <a:lnTo>
                        <a:pt x="40702" y="38783"/>
                      </a:lnTo>
                      <a:lnTo>
                        <a:pt x="42366" y="1755"/>
                      </a:lnTo>
                      <a:lnTo>
                        <a:pt x="16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8"/>
                <p:cNvSpPr/>
                <p:nvPr/>
              </p:nvSpPr>
              <p:spPr>
                <a:xfrm flipH="1">
                  <a:off x="3959725" y="2062700"/>
                  <a:ext cx="1041975" cy="7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9" h="2926" extrusionOk="0">
                      <a:moveTo>
                        <a:pt x="495" y="1"/>
                      </a:moveTo>
                      <a:cubicBezTo>
                        <a:pt x="239" y="1"/>
                        <a:pt x="26" y="200"/>
                        <a:pt x="11" y="457"/>
                      </a:cubicBezTo>
                      <a:cubicBezTo>
                        <a:pt x="0" y="711"/>
                        <a:pt x="185" y="924"/>
                        <a:pt x="431" y="957"/>
                      </a:cubicBezTo>
                      <a:cubicBezTo>
                        <a:pt x="442" y="957"/>
                        <a:pt x="456" y="961"/>
                        <a:pt x="467" y="961"/>
                      </a:cubicBezTo>
                      <a:lnTo>
                        <a:pt x="41161" y="2925"/>
                      </a:lnTo>
                      <a:cubicBezTo>
                        <a:pt x="41168" y="2926"/>
                        <a:pt x="41175" y="2926"/>
                        <a:pt x="41182" y="2926"/>
                      </a:cubicBezTo>
                      <a:cubicBezTo>
                        <a:pt x="41440" y="2926"/>
                        <a:pt x="41653" y="2727"/>
                        <a:pt x="41663" y="2470"/>
                      </a:cubicBezTo>
                      <a:cubicBezTo>
                        <a:pt x="41678" y="2205"/>
                        <a:pt x="41464" y="1985"/>
                        <a:pt x="41211" y="1967"/>
                      </a:cubicBezTo>
                      <a:lnTo>
                        <a:pt x="514" y="1"/>
                      </a:lnTo>
                      <a:cubicBezTo>
                        <a:pt x="508" y="1"/>
                        <a:pt x="501" y="1"/>
                        <a:pt x="495" y="1"/>
                      </a:cubicBezTo>
                      <a:close/>
                    </a:path>
                  </a:pathLst>
                </a:custGeom>
                <a:solidFill>
                  <a:srgbClr val="4129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48"/>
                <p:cNvSpPr/>
                <p:nvPr/>
              </p:nvSpPr>
              <p:spPr>
                <a:xfrm flipH="1">
                  <a:off x="4238575" y="1870250"/>
                  <a:ext cx="487650" cy="42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6" h="17019" extrusionOk="0">
                      <a:moveTo>
                        <a:pt x="7213" y="958"/>
                      </a:moveTo>
                      <a:cubicBezTo>
                        <a:pt x="7236" y="958"/>
                        <a:pt x="7259" y="959"/>
                        <a:pt x="7281" y="961"/>
                      </a:cubicBezTo>
                      <a:cubicBezTo>
                        <a:pt x="8490" y="1117"/>
                        <a:pt x="9413" y="4968"/>
                        <a:pt x="9685" y="7652"/>
                      </a:cubicBezTo>
                      <a:cubicBezTo>
                        <a:pt x="9703" y="7841"/>
                        <a:pt x="9830" y="8000"/>
                        <a:pt x="10010" y="8058"/>
                      </a:cubicBezTo>
                      <a:cubicBezTo>
                        <a:pt x="10062" y="8075"/>
                        <a:pt x="10114" y="8083"/>
                        <a:pt x="10165" y="8083"/>
                      </a:cubicBezTo>
                      <a:cubicBezTo>
                        <a:pt x="10300" y="8083"/>
                        <a:pt x="10428" y="8025"/>
                        <a:pt x="10517" y="7921"/>
                      </a:cubicBezTo>
                      <a:cubicBezTo>
                        <a:pt x="12636" y="5542"/>
                        <a:pt x="15381" y="3032"/>
                        <a:pt x="16220" y="3032"/>
                      </a:cubicBezTo>
                      <a:cubicBezTo>
                        <a:pt x="16236" y="3032"/>
                        <a:pt x="16252" y="3033"/>
                        <a:pt x="16267" y="3035"/>
                      </a:cubicBezTo>
                      <a:cubicBezTo>
                        <a:pt x="16271" y="3042"/>
                        <a:pt x="16289" y="3079"/>
                        <a:pt x="16304" y="3158"/>
                      </a:cubicBezTo>
                      <a:cubicBezTo>
                        <a:pt x="16556" y="4707"/>
                        <a:pt x="12822" y="7392"/>
                        <a:pt x="10412" y="8720"/>
                      </a:cubicBezTo>
                      <a:cubicBezTo>
                        <a:pt x="10296" y="8781"/>
                        <a:pt x="10216" y="8886"/>
                        <a:pt x="10181" y="9010"/>
                      </a:cubicBezTo>
                      <a:cubicBezTo>
                        <a:pt x="10177" y="9006"/>
                        <a:pt x="10173" y="9002"/>
                        <a:pt x="10169" y="9002"/>
                      </a:cubicBezTo>
                      <a:cubicBezTo>
                        <a:pt x="8602" y="6578"/>
                        <a:pt x="6348" y="2391"/>
                        <a:pt x="6819" y="1178"/>
                      </a:cubicBezTo>
                      <a:cubicBezTo>
                        <a:pt x="6862" y="1066"/>
                        <a:pt x="6927" y="1008"/>
                        <a:pt x="7046" y="979"/>
                      </a:cubicBezTo>
                      <a:cubicBezTo>
                        <a:pt x="7104" y="964"/>
                        <a:pt x="7159" y="958"/>
                        <a:pt x="7213" y="958"/>
                      </a:cubicBezTo>
                      <a:close/>
                      <a:moveTo>
                        <a:pt x="2367" y="4641"/>
                      </a:moveTo>
                      <a:cubicBezTo>
                        <a:pt x="2420" y="4641"/>
                        <a:pt x="2479" y="4644"/>
                        <a:pt x="2545" y="4652"/>
                      </a:cubicBezTo>
                      <a:cubicBezTo>
                        <a:pt x="4108" y="4855"/>
                        <a:pt x="6981" y="7294"/>
                        <a:pt x="8649" y="8868"/>
                      </a:cubicBezTo>
                      <a:cubicBezTo>
                        <a:pt x="8505" y="8930"/>
                        <a:pt x="8342" y="8995"/>
                        <a:pt x="8172" y="9067"/>
                      </a:cubicBezTo>
                      <a:cubicBezTo>
                        <a:pt x="8175" y="8861"/>
                        <a:pt x="8045" y="8673"/>
                        <a:pt x="7846" y="8604"/>
                      </a:cubicBezTo>
                      <a:cubicBezTo>
                        <a:pt x="5519" y="7829"/>
                        <a:pt x="2107" y="6263"/>
                        <a:pt x="1803" y="5199"/>
                      </a:cubicBezTo>
                      <a:cubicBezTo>
                        <a:pt x="1778" y="5098"/>
                        <a:pt x="1766" y="4982"/>
                        <a:pt x="1900" y="4823"/>
                      </a:cubicBezTo>
                      <a:cubicBezTo>
                        <a:pt x="1970" y="4740"/>
                        <a:pt x="2089" y="4641"/>
                        <a:pt x="2367" y="4641"/>
                      </a:cubicBezTo>
                      <a:close/>
                      <a:moveTo>
                        <a:pt x="6718" y="9513"/>
                      </a:moveTo>
                      <a:cubicBezTo>
                        <a:pt x="6832" y="9513"/>
                        <a:pt x="6944" y="9514"/>
                        <a:pt x="7054" y="9516"/>
                      </a:cubicBezTo>
                      <a:cubicBezTo>
                        <a:pt x="5105" y="10279"/>
                        <a:pt x="2533" y="11172"/>
                        <a:pt x="1356" y="11172"/>
                      </a:cubicBezTo>
                      <a:cubicBezTo>
                        <a:pt x="1276" y="11172"/>
                        <a:pt x="1203" y="11168"/>
                        <a:pt x="1137" y="11159"/>
                      </a:cubicBezTo>
                      <a:cubicBezTo>
                        <a:pt x="1021" y="11145"/>
                        <a:pt x="985" y="11119"/>
                        <a:pt x="981" y="11119"/>
                      </a:cubicBezTo>
                      <a:cubicBezTo>
                        <a:pt x="1422" y="9909"/>
                        <a:pt x="4417" y="9513"/>
                        <a:pt x="6718" y="9513"/>
                      </a:cubicBezTo>
                      <a:close/>
                      <a:moveTo>
                        <a:pt x="11168" y="9610"/>
                      </a:moveTo>
                      <a:cubicBezTo>
                        <a:pt x="11946" y="9610"/>
                        <a:pt x="13491" y="9636"/>
                        <a:pt x="14971" y="9827"/>
                      </a:cubicBezTo>
                      <a:cubicBezTo>
                        <a:pt x="17690" y="10174"/>
                        <a:pt x="18258" y="10815"/>
                        <a:pt x="18377" y="11076"/>
                      </a:cubicBezTo>
                      <a:cubicBezTo>
                        <a:pt x="18413" y="11152"/>
                        <a:pt x="18518" y="11383"/>
                        <a:pt x="18199" y="11868"/>
                      </a:cubicBezTo>
                      <a:cubicBezTo>
                        <a:pt x="18073" y="12064"/>
                        <a:pt x="17808" y="12163"/>
                        <a:pt x="17412" y="12163"/>
                      </a:cubicBezTo>
                      <a:cubicBezTo>
                        <a:pt x="17287" y="12163"/>
                        <a:pt x="17149" y="12153"/>
                        <a:pt x="16998" y="12133"/>
                      </a:cubicBezTo>
                      <a:cubicBezTo>
                        <a:pt x="15272" y="11912"/>
                        <a:pt x="12638" y="10478"/>
                        <a:pt x="11168" y="9610"/>
                      </a:cubicBezTo>
                      <a:close/>
                      <a:moveTo>
                        <a:pt x="10398" y="10642"/>
                      </a:moveTo>
                      <a:lnTo>
                        <a:pt x="10398" y="10642"/>
                      </a:lnTo>
                      <a:cubicBezTo>
                        <a:pt x="12182" y="12589"/>
                        <a:pt x="13695" y="14706"/>
                        <a:pt x="13463" y="15292"/>
                      </a:cubicBezTo>
                      <a:cubicBezTo>
                        <a:pt x="13437" y="15353"/>
                        <a:pt x="13285" y="15397"/>
                        <a:pt x="13075" y="15400"/>
                      </a:cubicBezTo>
                      <a:cubicBezTo>
                        <a:pt x="13059" y="15401"/>
                        <a:pt x="13043" y="15401"/>
                        <a:pt x="13028" y="15401"/>
                      </a:cubicBezTo>
                      <a:cubicBezTo>
                        <a:pt x="11258" y="15401"/>
                        <a:pt x="10623" y="12615"/>
                        <a:pt x="10398" y="10642"/>
                      </a:cubicBezTo>
                      <a:close/>
                      <a:moveTo>
                        <a:pt x="9217" y="9748"/>
                      </a:moveTo>
                      <a:lnTo>
                        <a:pt x="9217" y="9748"/>
                      </a:lnTo>
                      <a:cubicBezTo>
                        <a:pt x="8455" y="12415"/>
                        <a:pt x="6888" y="16063"/>
                        <a:pt x="5389" y="16063"/>
                      </a:cubicBezTo>
                      <a:cubicBezTo>
                        <a:pt x="5350" y="16063"/>
                        <a:pt x="5312" y="16060"/>
                        <a:pt x="5273" y="16055"/>
                      </a:cubicBezTo>
                      <a:cubicBezTo>
                        <a:pt x="5067" y="16030"/>
                        <a:pt x="4846" y="15925"/>
                        <a:pt x="4626" y="15748"/>
                      </a:cubicBezTo>
                      <a:cubicBezTo>
                        <a:pt x="4604" y="15730"/>
                        <a:pt x="4564" y="15701"/>
                        <a:pt x="4560" y="15585"/>
                      </a:cubicBezTo>
                      <a:cubicBezTo>
                        <a:pt x="4524" y="14445"/>
                        <a:pt x="7307" y="11492"/>
                        <a:pt x="9217" y="9748"/>
                      </a:cubicBezTo>
                      <a:close/>
                      <a:moveTo>
                        <a:pt x="7203" y="0"/>
                      </a:moveTo>
                      <a:cubicBezTo>
                        <a:pt x="7072" y="0"/>
                        <a:pt x="6940" y="17"/>
                        <a:pt x="6807" y="53"/>
                      </a:cubicBezTo>
                      <a:cubicBezTo>
                        <a:pt x="6388" y="158"/>
                        <a:pt x="6084" y="430"/>
                        <a:pt x="5925" y="831"/>
                      </a:cubicBezTo>
                      <a:cubicBezTo>
                        <a:pt x="5439" y="2076"/>
                        <a:pt x="6587" y="4667"/>
                        <a:pt x="7712" y="6740"/>
                      </a:cubicBezTo>
                      <a:cubicBezTo>
                        <a:pt x="6117" y="5384"/>
                        <a:pt x="4076" y="3886"/>
                        <a:pt x="2664" y="3704"/>
                      </a:cubicBezTo>
                      <a:cubicBezTo>
                        <a:pt x="2559" y="3690"/>
                        <a:pt x="2459" y="3684"/>
                        <a:pt x="2364" y="3684"/>
                      </a:cubicBezTo>
                      <a:cubicBezTo>
                        <a:pt x="1745" y="3684"/>
                        <a:pt x="1374" y="3959"/>
                        <a:pt x="1166" y="4208"/>
                      </a:cubicBezTo>
                      <a:cubicBezTo>
                        <a:pt x="854" y="4584"/>
                        <a:pt x="757" y="5015"/>
                        <a:pt x="884" y="5459"/>
                      </a:cubicBezTo>
                      <a:cubicBezTo>
                        <a:pt x="1231" y="6679"/>
                        <a:pt x="3377" y="7837"/>
                        <a:pt x="5175" y="8611"/>
                      </a:cubicBezTo>
                      <a:cubicBezTo>
                        <a:pt x="3164" y="8756"/>
                        <a:pt x="637" y="9256"/>
                        <a:pt x="131" y="10819"/>
                      </a:cubicBezTo>
                      <a:cubicBezTo>
                        <a:pt x="1" y="11221"/>
                        <a:pt x="98" y="11499"/>
                        <a:pt x="200" y="11662"/>
                      </a:cubicBezTo>
                      <a:cubicBezTo>
                        <a:pt x="355" y="11908"/>
                        <a:pt x="630" y="12060"/>
                        <a:pt x="1018" y="12107"/>
                      </a:cubicBezTo>
                      <a:cubicBezTo>
                        <a:pt x="1112" y="12119"/>
                        <a:pt x="1216" y="12125"/>
                        <a:pt x="1328" y="12125"/>
                      </a:cubicBezTo>
                      <a:cubicBezTo>
                        <a:pt x="2659" y="12125"/>
                        <a:pt x="5125" y="11287"/>
                        <a:pt x="6977" y="10577"/>
                      </a:cubicBezTo>
                      <a:lnTo>
                        <a:pt x="6977" y="10577"/>
                      </a:lnTo>
                      <a:cubicBezTo>
                        <a:pt x="5436" y="12143"/>
                        <a:pt x="3565" y="14322"/>
                        <a:pt x="3602" y="15614"/>
                      </a:cubicBezTo>
                      <a:cubicBezTo>
                        <a:pt x="3612" y="15980"/>
                        <a:pt x="3760" y="16287"/>
                        <a:pt x="4032" y="16501"/>
                      </a:cubicBezTo>
                      <a:cubicBezTo>
                        <a:pt x="4390" y="16787"/>
                        <a:pt x="4766" y="16957"/>
                        <a:pt x="5154" y="17004"/>
                      </a:cubicBezTo>
                      <a:cubicBezTo>
                        <a:pt x="5233" y="17014"/>
                        <a:pt x="5311" y="17019"/>
                        <a:pt x="5389" y="17019"/>
                      </a:cubicBezTo>
                      <a:cubicBezTo>
                        <a:pt x="7314" y="17019"/>
                        <a:pt x="8777" y="13949"/>
                        <a:pt x="9586" y="11706"/>
                      </a:cubicBezTo>
                      <a:cubicBezTo>
                        <a:pt x="9927" y="13638"/>
                        <a:pt x="10745" y="16088"/>
                        <a:pt x="12699" y="16341"/>
                      </a:cubicBezTo>
                      <a:cubicBezTo>
                        <a:pt x="12807" y="16353"/>
                        <a:pt x="12918" y="16360"/>
                        <a:pt x="13031" y="16360"/>
                      </a:cubicBezTo>
                      <a:cubicBezTo>
                        <a:pt x="13054" y="16360"/>
                        <a:pt x="13077" y="16360"/>
                        <a:pt x="13100" y="16359"/>
                      </a:cubicBezTo>
                      <a:cubicBezTo>
                        <a:pt x="13907" y="16337"/>
                        <a:pt x="14226" y="15958"/>
                        <a:pt x="14349" y="15646"/>
                      </a:cubicBezTo>
                      <a:cubicBezTo>
                        <a:pt x="14740" y="14673"/>
                        <a:pt x="13538" y="12863"/>
                        <a:pt x="12275" y="11333"/>
                      </a:cubicBezTo>
                      <a:lnTo>
                        <a:pt x="12275" y="11333"/>
                      </a:lnTo>
                      <a:cubicBezTo>
                        <a:pt x="13741" y="12107"/>
                        <a:pt x="15522" y="12910"/>
                        <a:pt x="16878" y="13084"/>
                      </a:cubicBezTo>
                      <a:cubicBezTo>
                        <a:pt x="17063" y="13108"/>
                        <a:pt x="17237" y="13119"/>
                        <a:pt x="17401" y="13119"/>
                      </a:cubicBezTo>
                      <a:cubicBezTo>
                        <a:pt x="18146" y="13119"/>
                        <a:pt x="18682" y="12877"/>
                        <a:pt x="18999" y="12394"/>
                      </a:cubicBezTo>
                      <a:cubicBezTo>
                        <a:pt x="19506" y="11629"/>
                        <a:pt x="19415" y="11036"/>
                        <a:pt x="19249" y="10674"/>
                      </a:cubicBezTo>
                      <a:cubicBezTo>
                        <a:pt x="18833" y="9770"/>
                        <a:pt x="17476" y="9183"/>
                        <a:pt x="15095" y="8876"/>
                      </a:cubicBezTo>
                      <a:cubicBezTo>
                        <a:pt x="14124" y="8753"/>
                        <a:pt x="13147" y="8695"/>
                        <a:pt x="12355" y="8669"/>
                      </a:cubicBezTo>
                      <a:cubicBezTo>
                        <a:pt x="14363" y="7388"/>
                        <a:pt x="17573" y="4996"/>
                        <a:pt x="17248" y="3002"/>
                      </a:cubicBezTo>
                      <a:cubicBezTo>
                        <a:pt x="17125" y="2257"/>
                        <a:pt x="16608" y="2112"/>
                        <a:pt x="16390" y="2083"/>
                      </a:cubicBezTo>
                      <a:cubicBezTo>
                        <a:pt x="16350" y="2078"/>
                        <a:pt x="16309" y="2076"/>
                        <a:pt x="16266" y="2076"/>
                      </a:cubicBezTo>
                      <a:cubicBezTo>
                        <a:pt x="14841" y="2076"/>
                        <a:pt x="12024" y="4879"/>
                        <a:pt x="10506" y="6509"/>
                      </a:cubicBezTo>
                      <a:cubicBezTo>
                        <a:pt x="10202" y="4381"/>
                        <a:pt x="9362" y="263"/>
                        <a:pt x="7401" y="13"/>
                      </a:cubicBezTo>
                      <a:cubicBezTo>
                        <a:pt x="7336" y="4"/>
                        <a:pt x="7270" y="0"/>
                        <a:pt x="7203" y="0"/>
                      </a:cubicBezTo>
                      <a:close/>
                    </a:path>
                  </a:pathLst>
                </a:custGeom>
                <a:solidFill>
                  <a:srgbClr val="4129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48"/>
                <p:cNvSpPr/>
                <p:nvPr/>
              </p:nvSpPr>
              <p:spPr>
                <a:xfrm flipH="1">
                  <a:off x="4454875" y="1836350"/>
                  <a:ext cx="74050" cy="9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" h="38554" extrusionOk="0">
                      <a:moveTo>
                        <a:pt x="2469" y="0"/>
                      </a:moveTo>
                      <a:cubicBezTo>
                        <a:pt x="2219" y="0"/>
                        <a:pt x="2006" y="198"/>
                        <a:pt x="1992" y="453"/>
                      </a:cubicBezTo>
                      <a:lnTo>
                        <a:pt x="12" y="38050"/>
                      </a:lnTo>
                      <a:cubicBezTo>
                        <a:pt x="1" y="38303"/>
                        <a:pt x="186" y="38520"/>
                        <a:pt x="432" y="38553"/>
                      </a:cubicBezTo>
                      <a:lnTo>
                        <a:pt x="468" y="38553"/>
                      </a:lnTo>
                      <a:cubicBezTo>
                        <a:pt x="477" y="38553"/>
                        <a:pt x="486" y="38553"/>
                        <a:pt x="495" y="38553"/>
                      </a:cubicBezTo>
                      <a:cubicBezTo>
                        <a:pt x="747" y="38553"/>
                        <a:pt x="957" y="38355"/>
                        <a:pt x="971" y="38100"/>
                      </a:cubicBezTo>
                      <a:lnTo>
                        <a:pt x="2950" y="505"/>
                      </a:lnTo>
                      <a:cubicBezTo>
                        <a:pt x="2962" y="240"/>
                        <a:pt x="2784" y="12"/>
                        <a:pt x="2494" y="1"/>
                      </a:cubicBezTo>
                      <a:cubicBezTo>
                        <a:pt x="2486" y="0"/>
                        <a:pt x="2477" y="0"/>
                        <a:pt x="2469" y="0"/>
                      </a:cubicBezTo>
                      <a:close/>
                    </a:path>
                  </a:pathLst>
                </a:custGeom>
                <a:solidFill>
                  <a:srgbClr val="4129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7" name="Google Shape;1237;p48"/>
            <p:cNvGrpSpPr/>
            <p:nvPr/>
          </p:nvGrpSpPr>
          <p:grpSpPr>
            <a:xfrm>
              <a:off x="6932639" y="1388950"/>
              <a:ext cx="1806588" cy="3258141"/>
              <a:chOff x="6932639" y="1388950"/>
              <a:chExt cx="1806588" cy="3258141"/>
            </a:xfrm>
          </p:grpSpPr>
          <p:sp>
            <p:nvSpPr>
              <p:cNvPr id="1238" name="Google Shape;1238;p48"/>
              <p:cNvSpPr/>
              <p:nvPr/>
            </p:nvSpPr>
            <p:spPr>
              <a:xfrm>
                <a:off x="7873476" y="1780953"/>
                <a:ext cx="145602" cy="145602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39" extrusionOk="0">
                    <a:moveTo>
                      <a:pt x="1069" y="0"/>
                    </a:moveTo>
                    <a:cubicBezTo>
                      <a:pt x="478" y="0"/>
                      <a:pt x="0" y="478"/>
                      <a:pt x="0" y="1069"/>
                    </a:cubicBezTo>
                    <a:cubicBezTo>
                      <a:pt x="0" y="1660"/>
                      <a:pt x="478" y="2139"/>
                      <a:pt x="1069" y="2139"/>
                    </a:cubicBezTo>
                    <a:cubicBezTo>
                      <a:pt x="1660" y="2139"/>
                      <a:pt x="2139" y="1660"/>
                      <a:pt x="2139" y="1069"/>
                    </a:cubicBezTo>
                    <a:cubicBezTo>
                      <a:pt x="2139" y="478"/>
                      <a:pt x="1660" y="0"/>
                      <a:pt x="1069" y="0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8"/>
              <p:cNvSpPr/>
              <p:nvPr/>
            </p:nvSpPr>
            <p:spPr>
              <a:xfrm>
                <a:off x="7932899" y="2213933"/>
                <a:ext cx="676207" cy="712693"/>
              </a:xfrm>
              <a:custGeom>
                <a:avLst/>
                <a:gdLst/>
                <a:ahLst/>
                <a:cxnLst/>
                <a:rect l="l" t="t" r="r" b="b"/>
                <a:pathLst>
                  <a:path w="9934" h="10470" extrusionOk="0">
                    <a:moveTo>
                      <a:pt x="8158" y="1"/>
                    </a:moveTo>
                    <a:cubicBezTo>
                      <a:pt x="6098" y="1"/>
                      <a:pt x="6008" y="4034"/>
                      <a:pt x="5361" y="6361"/>
                    </a:cubicBezTo>
                    <a:cubicBezTo>
                      <a:pt x="5214" y="6883"/>
                      <a:pt x="5087" y="7204"/>
                      <a:pt x="4937" y="7204"/>
                    </a:cubicBezTo>
                    <a:cubicBezTo>
                      <a:pt x="4699" y="7204"/>
                      <a:pt x="4405" y="6386"/>
                      <a:pt x="3889" y="4261"/>
                    </a:cubicBezTo>
                    <a:cubicBezTo>
                      <a:pt x="3190" y="1377"/>
                      <a:pt x="2263" y="888"/>
                      <a:pt x="1715" y="888"/>
                    </a:cubicBezTo>
                    <a:cubicBezTo>
                      <a:pt x="1432" y="888"/>
                      <a:pt x="1250" y="1017"/>
                      <a:pt x="1250" y="1017"/>
                    </a:cubicBezTo>
                    <a:cubicBezTo>
                      <a:pt x="1250" y="1017"/>
                      <a:pt x="1" y="3023"/>
                      <a:pt x="38" y="4250"/>
                    </a:cubicBezTo>
                    <a:cubicBezTo>
                      <a:pt x="81" y="5803"/>
                      <a:pt x="2503" y="10470"/>
                      <a:pt x="4861" y="10470"/>
                    </a:cubicBezTo>
                    <a:cubicBezTo>
                      <a:pt x="4977" y="10470"/>
                      <a:pt x="5094" y="10458"/>
                      <a:pt x="5210" y="10435"/>
                    </a:cubicBezTo>
                    <a:cubicBezTo>
                      <a:pt x="8854" y="9689"/>
                      <a:pt x="7355" y="2413"/>
                      <a:pt x="7442" y="1344"/>
                    </a:cubicBezTo>
                    <a:cubicBezTo>
                      <a:pt x="7532" y="272"/>
                      <a:pt x="9933" y="8"/>
                      <a:pt x="8165" y="1"/>
                    </a:cubicBezTo>
                    <a:cubicBezTo>
                      <a:pt x="8163" y="1"/>
                      <a:pt x="8160" y="1"/>
                      <a:pt x="8158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6932639" y="1388950"/>
                <a:ext cx="934193" cy="1116144"/>
              </a:xfrm>
              <a:custGeom>
                <a:avLst/>
                <a:gdLst/>
                <a:ahLst/>
                <a:cxnLst/>
                <a:rect l="l" t="t" r="r" b="b"/>
                <a:pathLst>
                  <a:path w="13724" h="16397" extrusionOk="0">
                    <a:moveTo>
                      <a:pt x="1766" y="1"/>
                    </a:moveTo>
                    <a:cubicBezTo>
                      <a:pt x="1190" y="1"/>
                      <a:pt x="841" y="427"/>
                      <a:pt x="1035" y="427"/>
                    </a:cubicBezTo>
                    <a:cubicBezTo>
                      <a:pt x="1047" y="427"/>
                      <a:pt x="1061" y="426"/>
                      <a:pt x="1078" y="422"/>
                    </a:cubicBezTo>
                    <a:cubicBezTo>
                      <a:pt x="1240" y="387"/>
                      <a:pt x="1388" y="344"/>
                      <a:pt x="1546" y="344"/>
                    </a:cubicBezTo>
                    <a:cubicBezTo>
                      <a:pt x="1797" y="344"/>
                      <a:pt x="2071" y="454"/>
                      <a:pt x="2466" y="881"/>
                    </a:cubicBezTo>
                    <a:cubicBezTo>
                      <a:pt x="3114" y="1578"/>
                      <a:pt x="1" y="12794"/>
                      <a:pt x="8639" y="15933"/>
                    </a:cubicBezTo>
                    <a:cubicBezTo>
                      <a:pt x="9531" y="16258"/>
                      <a:pt x="10216" y="16397"/>
                      <a:pt x="10733" y="16397"/>
                    </a:cubicBezTo>
                    <a:cubicBezTo>
                      <a:pt x="13724" y="16397"/>
                      <a:pt x="11173" y="11778"/>
                      <a:pt x="11173" y="11778"/>
                    </a:cubicBezTo>
                    <a:cubicBezTo>
                      <a:pt x="11173" y="11778"/>
                      <a:pt x="7231" y="11552"/>
                      <a:pt x="6328" y="9444"/>
                    </a:cubicBezTo>
                    <a:cubicBezTo>
                      <a:pt x="5425" y="7333"/>
                      <a:pt x="3957" y="1604"/>
                      <a:pt x="2857" y="520"/>
                    </a:cubicBezTo>
                    <a:cubicBezTo>
                      <a:pt x="2460" y="128"/>
                      <a:pt x="2079" y="1"/>
                      <a:pt x="1766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476231" y="2059215"/>
                <a:ext cx="684172" cy="48860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7178" extrusionOk="0">
                    <a:moveTo>
                      <a:pt x="5362" y="0"/>
                    </a:moveTo>
                    <a:lnTo>
                      <a:pt x="4068" y="1249"/>
                    </a:lnTo>
                    <a:cubicBezTo>
                      <a:pt x="4068" y="1249"/>
                      <a:pt x="4304" y="2352"/>
                      <a:pt x="2739" y="2932"/>
                    </a:cubicBezTo>
                    <a:cubicBezTo>
                      <a:pt x="1172" y="3508"/>
                      <a:pt x="574" y="5744"/>
                      <a:pt x="574" y="5744"/>
                    </a:cubicBezTo>
                    <a:cubicBezTo>
                      <a:pt x="1" y="6966"/>
                      <a:pt x="1901" y="7178"/>
                      <a:pt x="3695" y="7178"/>
                    </a:cubicBezTo>
                    <a:cubicBezTo>
                      <a:pt x="4255" y="7178"/>
                      <a:pt x="4804" y="7157"/>
                      <a:pt x="5265" y="7140"/>
                    </a:cubicBezTo>
                    <a:cubicBezTo>
                      <a:pt x="7178" y="7073"/>
                      <a:pt x="10051" y="3586"/>
                      <a:pt x="8281" y="3586"/>
                    </a:cubicBezTo>
                    <a:cubicBezTo>
                      <a:pt x="8258" y="3586"/>
                      <a:pt x="8235" y="3586"/>
                      <a:pt x="8211" y="3587"/>
                    </a:cubicBezTo>
                    <a:cubicBezTo>
                      <a:pt x="8180" y="3589"/>
                      <a:pt x="8150" y="3589"/>
                      <a:pt x="8120" y="3589"/>
                    </a:cubicBezTo>
                    <a:cubicBezTo>
                      <a:pt x="5992" y="3589"/>
                      <a:pt x="5362" y="0"/>
                      <a:pt x="5362" y="0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7531774" y="1910010"/>
                <a:ext cx="345864" cy="440549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6472" extrusionOk="0">
                    <a:moveTo>
                      <a:pt x="4002" y="1"/>
                    </a:moveTo>
                    <a:cubicBezTo>
                      <a:pt x="3897" y="1"/>
                      <a:pt x="3806" y="24"/>
                      <a:pt x="3748" y="73"/>
                    </a:cubicBezTo>
                    <a:cubicBezTo>
                      <a:pt x="3472" y="303"/>
                      <a:pt x="3976" y="4658"/>
                      <a:pt x="734" y="4658"/>
                    </a:cubicBezTo>
                    <a:cubicBezTo>
                      <a:pt x="532" y="4658"/>
                      <a:pt x="315" y="4641"/>
                      <a:pt x="82" y="4605"/>
                    </a:cubicBezTo>
                    <a:cubicBezTo>
                      <a:pt x="81" y="4605"/>
                      <a:pt x="80" y="4605"/>
                      <a:pt x="79" y="4605"/>
                    </a:cubicBezTo>
                    <a:cubicBezTo>
                      <a:pt x="1" y="4605"/>
                      <a:pt x="59" y="5073"/>
                      <a:pt x="311" y="5538"/>
                    </a:cubicBezTo>
                    <a:cubicBezTo>
                      <a:pt x="567" y="6005"/>
                      <a:pt x="1017" y="6472"/>
                      <a:pt x="1718" y="6472"/>
                    </a:cubicBezTo>
                    <a:cubicBezTo>
                      <a:pt x="2494" y="6472"/>
                      <a:pt x="3578" y="5900"/>
                      <a:pt x="5047" y="4123"/>
                    </a:cubicBezTo>
                    <a:cubicBezTo>
                      <a:pt x="5047" y="4123"/>
                      <a:pt x="4188" y="2041"/>
                      <a:pt x="4685" y="1127"/>
                    </a:cubicBezTo>
                    <a:cubicBezTo>
                      <a:pt x="5081" y="393"/>
                      <a:pt x="4428" y="1"/>
                      <a:pt x="4002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7691530" y="1853718"/>
                <a:ext cx="245801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2845" extrusionOk="0">
                    <a:moveTo>
                      <a:pt x="2034" y="1"/>
                    </a:moveTo>
                    <a:cubicBezTo>
                      <a:pt x="1574" y="1"/>
                      <a:pt x="983" y="259"/>
                      <a:pt x="765" y="862"/>
                    </a:cubicBezTo>
                    <a:cubicBezTo>
                      <a:pt x="765" y="862"/>
                      <a:pt x="0" y="2844"/>
                      <a:pt x="952" y="2844"/>
                    </a:cubicBezTo>
                    <a:cubicBezTo>
                      <a:pt x="971" y="2844"/>
                      <a:pt x="990" y="2843"/>
                      <a:pt x="1009" y="2842"/>
                    </a:cubicBezTo>
                    <a:cubicBezTo>
                      <a:pt x="3610" y="2654"/>
                      <a:pt x="2790" y="196"/>
                      <a:pt x="2338" y="45"/>
                    </a:cubicBezTo>
                    <a:cubicBezTo>
                      <a:pt x="2249" y="16"/>
                      <a:pt x="2145" y="1"/>
                      <a:pt x="2034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7685472" y="1821862"/>
                <a:ext cx="255126" cy="217143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190" extrusionOk="0">
                    <a:moveTo>
                      <a:pt x="1805" y="1"/>
                    </a:moveTo>
                    <a:cubicBezTo>
                      <a:pt x="1648" y="1"/>
                      <a:pt x="1507" y="29"/>
                      <a:pt x="1396" y="88"/>
                    </a:cubicBezTo>
                    <a:cubicBezTo>
                      <a:pt x="841" y="389"/>
                      <a:pt x="0" y="1590"/>
                      <a:pt x="365" y="1590"/>
                    </a:cubicBezTo>
                    <a:cubicBezTo>
                      <a:pt x="366" y="1590"/>
                      <a:pt x="367" y="1590"/>
                      <a:pt x="368" y="1590"/>
                    </a:cubicBezTo>
                    <a:cubicBezTo>
                      <a:pt x="709" y="1583"/>
                      <a:pt x="1444" y="1271"/>
                      <a:pt x="1687" y="710"/>
                    </a:cubicBezTo>
                    <a:lnTo>
                      <a:pt x="1687" y="710"/>
                    </a:lnTo>
                    <a:cubicBezTo>
                      <a:pt x="1601" y="1044"/>
                      <a:pt x="1511" y="1753"/>
                      <a:pt x="2130" y="2207"/>
                    </a:cubicBezTo>
                    <a:cubicBezTo>
                      <a:pt x="2193" y="2254"/>
                      <a:pt x="2248" y="2273"/>
                      <a:pt x="2296" y="2273"/>
                    </a:cubicBezTo>
                    <a:cubicBezTo>
                      <a:pt x="2468" y="2273"/>
                      <a:pt x="2558" y="2038"/>
                      <a:pt x="2638" y="2038"/>
                    </a:cubicBezTo>
                    <a:cubicBezTo>
                      <a:pt x="2665" y="2038"/>
                      <a:pt x="2690" y="2064"/>
                      <a:pt x="2717" y="2132"/>
                    </a:cubicBezTo>
                    <a:cubicBezTo>
                      <a:pt x="2939" y="2674"/>
                      <a:pt x="2491" y="2452"/>
                      <a:pt x="2349" y="2772"/>
                    </a:cubicBezTo>
                    <a:cubicBezTo>
                      <a:pt x="2225" y="3044"/>
                      <a:pt x="2353" y="3190"/>
                      <a:pt x="2568" y="3190"/>
                    </a:cubicBezTo>
                    <a:cubicBezTo>
                      <a:pt x="2990" y="3190"/>
                      <a:pt x="3747" y="2626"/>
                      <a:pt x="3583" y="1361"/>
                    </a:cubicBezTo>
                    <a:cubicBezTo>
                      <a:pt x="3582" y="1353"/>
                      <a:pt x="3581" y="1346"/>
                      <a:pt x="3580" y="1340"/>
                    </a:cubicBezTo>
                    <a:lnTo>
                      <a:pt x="3580" y="1340"/>
                    </a:lnTo>
                    <a:cubicBezTo>
                      <a:pt x="3638" y="1554"/>
                      <a:pt x="3661" y="1625"/>
                      <a:pt x="3664" y="1625"/>
                    </a:cubicBezTo>
                    <a:cubicBezTo>
                      <a:pt x="3670" y="1625"/>
                      <a:pt x="3594" y="1318"/>
                      <a:pt x="3581" y="1318"/>
                    </a:cubicBezTo>
                    <a:lnTo>
                      <a:pt x="3581" y="1318"/>
                    </a:lnTo>
                    <a:cubicBezTo>
                      <a:pt x="3579" y="1318"/>
                      <a:pt x="3579" y="1325"/>
                      <a:pt x="3580" y="1340"/>
                    </a:cubicBezTo>
                    <a:lnTo>
                      <a:pt x="3580" y="1340"/>
                    </a:lnTo>
                    <a:cubicBezTo>
                      <a:pt x="3571" y="1306"/>
                      <a:pt x="3561" y="1267"/>
                      <a:pt x="3549" y="1225"/>
                    </a:cubicBezTo>
                    <a:cubicBezTo>
                      <a:pt x="3343" y="464"/>
                      <a:pt x="2443" y="1"/>
                      <a:pt x="1805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7380731" y="2325360"/>
                <a:ext cx="606572" cy="575532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8455" extrusionOk="0">
                    <a:moveTo>
                      <a:pt x="4418" y="0"/>
                    </a:moveTo>
                    <a:cubicBezTo>
                      <a:pt x="3019" y="0"/>
                      <a:pt x="1581" y="540"/>
                      <a:pt x="863" y="1920"/>
                    </a:cubicBezTo>
                    <a:cubicBezTo>
                      <a:pt x="1" y="3576"/>
                      <a:pt x="2436" y="3885"/>
                      <a:pt x="2436" y="3885"/>
                    </a:cubicBezTo>
                    <a:cubicBezTo>
                      <a:pt x="1744" y="4784"/>
                      <a:pt x="1554" y="8455"/>
                      <a:pt x="2589" y="8455"/>
                    </a:cubicBezTo>
                    <a:cubicBezTo>
                      <a:pt x="2594" y="8455"/>
                      <a:pt x="2600" y="8455"/>
                      <a:pt x="2606" y="8454"/>
                    </a:cubicBezTo>
                    <a:cubicBezTo>
                      <a:pt x="4725" y="8372"/>
                      <a:pt x="6659" y="8444"/>
                      <a:pt x="6453" y="7344"/>
                    </a:cubicBezTo>
                    <a:cubicBezTo>
                      <a:pt x="5782" y="3814"/>
                      <a:pt x="8911" y="5172"/>
                      <a:pt x="7969" y="1781"/>
                    </a:cubicBezTo>
                    <a:cubicBezTo>
                      <a:pt x="7687" y="762"/>
                      <a:pt x="6080" y="0"/>
                      <a:pt x="4418" y="0"/>
                    </a:cubicBezTo>
                    <a:close/>
                  </a:path>
                </a:pathLst>
              </a:custGeom>
              <a:solidFill>
                <a:srgbClr val="FAD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7748707" y="2029741"/>
                <a:ext cx="85360" cy="9073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33" extrusionOk="0">
                    <a:moveTo>
                      <a:pt x="1194" y="0"/>
                    </a:moveTo>
                    <a:cubicBezTo>
                      <a:pt x="1126" y="34"/>
                      <a:pt x="1054" y="68"/>
                      <a:pt x="975" y="98"/>
                    </a:cubicBezTo>
                    <a:cubicBezTo>
                      <a:pt x="821" y="188"/>
                      <a:pt x="598" y="286"/>
                      <a:pt x="317" y="286"/>
                    </a:cubicBezTo>
                    <a:lnTo>
                      <a:pt x="298" y="286"/>
                    </a:lnTo>
                    <a:cubicBezTo>
                      <a:pt x="298" y="286"/>
                      <a:pt x="245" y="998"/>
                      <a:pt x="11" y="1307"/>
                    </a:cubicBezTo>
                    <a:cubicBezTo>
                      <a:pt x="0" y="1321"/>
                      <a:pt x="23" y="1333"/>
                      <a:pt x="72" y="1333"/>
                    </a:cubicBezTo>
                    <a:cubicBezTo>
                      <a:pt x="327" y="1333"/>
                      <a:pt x="1253" y="1062"/>
                      <a:pt x="1194" y="0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7815073" y="2024840"/>
                <a:ext cx="14907" cy="11572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70" extrusionOk="0">
                    <a:moveTo>
                      <a:pt x="214" y="1"/>
                    </a:moveTo>
                    <a:cubicBezTo>
                      <a:pt x="214" y="1"/>
                      <a:pt x="139" y="83"/>
                      <a:pt x="0" y="170"/>
                    </a:cubicBezTo>
                    <a:cubicBezTo>
                      <a:pt x="79" y="140"/>
                      <a:pt x="151" y="106"/>
                      <a:pt x="219" y="72"/>
                    </a:cubicBezTo>
                    <a:cubicBezTo>
                      <a:pt x="219" y="50"/>
                      <a:pt x="219" y="24"/>
                      <a:pt x="214" y="1"/>
                    </a:cubicBezTo>
                    <a:close/>
                  </a:path>
                </a:pathLst>
              </a:custGeom>
              <a:solidFill>
                <a:srgbClr val="EC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7268555" y="3001546"/>
                <a:ext cx="1320898" cy="1614961"/>
              </a:xfrm>
              <a:custGeom>
                <a:avLst/>
                <a:gdLst/>
                <a:ahLst/>
                <a:cxnLst/>
                <a:rect l="l" t="t" r="r" b="b"/>
                <a:pathLst>
                  <a:path w="19405" h="23725" extrusionOk="0">
                    <a:moveTo>
                      <a:pt x="9079" y="1"/>
                    </a:moveTo>
                    <a:cubicBezTo>
                      <a:pt x="6882" y="1"/>
                      <a:pt x="3245" y="753"/>
                      <a:pt x="3245" y="753"/>
                    </a:cubicBezTo>
                    <a:cubicBezTo>
                      <a:pt x="3245" y="753"/>
                      <a:pt x="0" y="8115"/>
                      <a:pt x="1314" y="12899"/>
                    </a:cubicBezTo>
                    <a:cubicBezTo>
                      <a:pt x="2376" y="16768"/>
                      <a:pt x="6689" y="22758"/>
                      <a:pt x="5974" y="23413"/>
                    </a:cubicBezTo>
                    <a:cubicBezTo>
                      <a:pt x="5947" y="23437"/>
                      <a:pt x="5920" y="23460"/>
                      <a:pt x="5894" y="23482"/>
                    </a:cubicBezTo>
                    <a:lnTo>
                      <a:pt x="5894" y="23482"/>
                    </a:lnTo>
                    <a:cubicBezTo>
                      <a:pt x="5785" y="23397"/>
                      <a:pt x="5677" y="23324"/>
                      <a:pt x="5525" y="23324"/>
                    </a:cubicBezTo>
                    <a:cubicBezTo>
                      <a:pt x="5485" y="23324"/>
                      <a:pt x="5441" y="23329"/>
                      <a:pt x="5394" y="23340"/>
                    </a:cubicBezTo>
                    <a:cubicBezTo>
                      <a:pt x="5008" y="23437"/>
                      <a:pt x="5067" y="23718"/>
                      <a:pt x="5356" y="23718"/>
                    </a:cubicBezTo>
                    <a:cubicBezTo>
                      <a:pt x="5492" y="23718"/>
                      <a:pt x="5679" y="23655"/>
                      <a:pt x="5894" y="23482"/>
                    </a:cubicBezTo>
                    <a:lnTo>
                      <a:pt x="5894" y="23482"/>
                    </a:lnTo>
                    <a:cubicBezTo>
                      <a:pt x="6039" y="23593"/>
                      <a:pt x="6186" y="23724"/>
                      <a:pt x="6442" y="23724"/>
                    </a:cubicBezTo>
                    <a:cubicBezTo>
                      <a:pt x="6578" y="23724"/>
                      <a:pt x="6744" y="23688"/>
                      <a:pt x="6956" y="23593"/>
                    </a:cubicBezTo>
                    <a:cubicBezTo>
                      <a:pt x="7958" y="23149"/>
                      <a:pt x="5022" y="13347"/>
                      <a:pt x="4909" y="12169"/>
                    </a:cubicBezTo>
                    <a:cubicBezTo>
                      <a:pt x="4615" y="9098"/>
                      <a:pt x="6369" y="4676"/>
                      <a:pt x="6369" y="4675"/>
                    </a:cubicBezTo>
                    <a:lnTo>
                      <a:pt x="6369" y="4675"/>
                    </a:lnTo>
                    <a:cubicBezTo>
                      <a:pt x="6369" y="4676"/>
                      <a:pt x="6049" y="11461"/>
                      <a:pt x="8176" y="12745"/>
                    </a:cubicBezTo>
                    <a:cubicBezTo>
                      <a:pt x="8766" y="13102"/>
                      <a:pt x="9723" y="13223"/>
                      <a:pt x="10809" y="13223"/>
                    </a:cubicBezTo>
                    <a:cubicBezTo>
                      <a:pt x="13114" y="13223"/>
                      <a:pt x="15999" y="12677"/>
                      <a:pt x="17175" y="12677"/>
                    </a:cubicBezTo>
                    <a:cubicBezTo>
                      <a:pt x="17439" y="12677"/>
                      <a:pt x="17617" y="12704"/>
                      <a:pt x="17683" y="12771"/>
                    </a:cubicBezTo>
                    <a:cubicBezTo>
                      <a:pt x="18087" y="13178"/>
                      <a:pt x="18074" y="13772"/>
                      <a:pt x="18401" y="13772"/>
                    </a:cubicBezTo>
                    <a:cubicBezTo>
                      <a:pt x="18483" y="13772"/>
                      <a:pt x="18586" y="13735"/>
                      <a:pt x="18722" y="13648"/>
                    </a:cubicBezTo>
                    <a:cubicBezTo>
                      <a:pt x="19404" y="13215"/>
                      <a:pt x="18851" y="12738"/>
                      <a:pt x="18320" y="12060"/>
                    </a:cubicBezTo>
                    <a:cubicBezTo>
                      <a:pt x="17785" y="11383"/>
                      <a:pt x="10355" y="10840"/>
                      <a:pt x="10475" y="9154"/>
                    </a:cubicBezTo>
                    <a:cubicBezTo>
                      <a:pt x="10592" y="7468"/>
                      <a:pt x="12572" y="1464"/>
                      <a:pt x="10502" y="226"/>
                    </a:cubicBezTo>
                    <a:cubicBezTo>
                      <a:pt x="10230" y="64"/>
                      <a:pt x="9715" y="1"/>
                      <a:pt x="9079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8"/>
              <p:cNvSpPr/>
              <p:nvPr/>
            </p:nvSpPr>
            <p:spPr>
              <a:xfrm>
                <a:off x="7524491" y="4528513"/>
                <a:ext cx="287323" cy="118578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1742" extrusionOk="0">
                    <a:moveTo>
                      <a:pt x="3562" y="0"/>
                    </a:moveTo>
                    <a:cubicBezTo>
                      <a:pt x="3562" y="0"/>
                      <a:pt x="2353" y="99"/>
                      <a:pt x="2346" y="245"/>
                    </a:cubicBezTo>
                    <a:cubicBezTo>
                      <a:pt x="2312" y="1133"/>
                      <a:pt x="1" y="1435"/>
                      <a:pt x="392" y="1574"/>
                    </a:cubicBezTo>
                    <a:cubicBezTo>
                      <a:pt x="647" y="1666"/>
                      <a:pt x="2074" y="1741"/>
                      <a:pt x="3070" y="1741"/>
                    </a:cubicBezTo>
                    <a:cubicBezTo>
                      <a:pt x="3587" y="1741"/>
                      <a:pt x="3988" y="1721"/>
                      <a:pt x="4047" y="1672"/>
                    </a:cubicBezTo>
                    <a:cubicBezTo>
                      <a:pt x="4220" y="1532"/>
                      <a:pt x="3562" y="0"/>
                      <a:pt x="3562" y="0"/>
                    </a:cubicBez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8"/>
              <p:cNvSpPr/>
              <p:nvPr/>
            </p:nvSpPr>
            <p:spPr>
              <a:xfrm>
                <a:off x="7663077" y="4561866"/>
                <a:ext cx="45743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672" h="362" extrusionOk="0">
                    <a:moveTo>
                      <a:pt x="108" y="1"/>
                    </a:moveTo>
                    <a:cubicBezTo>
                      <a:pt x="70" y="1"/>
                      <a:pt x="34" y="23"/>
                      <a:pt x="20" y="61"/>
                    </a:cubicBezTo>
                    <a:cubicBezTo>
                      <a:pt x="1" y="109"/>
                      <a:pt x="27" y="165"/>
                      <a:pt x="76" y="184"/>
                    </a:cubicBezTo>
                    <a:lnTo>
                      <a:pt x="528" y="358"/>
                    </a:lnTo>
                    <a:cubicBezTo>
                      <a:pt x="539" y="361"/>
                      <a:pt x="550" y="361"/>
                      <a:pt x="562" y="361"/>
                    </a:cubicBezTo>
                    <a:cubicBezTo>
                      <a:pt x="604" y="361"/>
                      <a:pt x="637" y="339"/>
                      <a:pt x="652" y="301"/>
                    </a:cubicBezTo>
                    <a:cubicBezTo>
                      <a:pt x="671" y="252"/>
                      <a:pt x="645" y="196"/>
                      <a:pt x="595" y="181"/>
                    </a:cubicBezTo>
                    <a:lnTo>
                      <a:pt x="144" y="7"/>
                    </a:lnTo>
                    <a:cubicBezTo>
                      <a:pt x="132" y="3"/>
                      <a:pt x="120" y="1"/>
                      <a:pt x="108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8"/>
              <p:cNvSpPr/>
              <p:nvPr/>
            </p:nvSpPr>
            <p:spPr>
              <a:xfrm>
                <a:off x="7649532" y="4575412"/>
                <a:ext cx="44654" cy="3927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77" extrusionOk="0">
                    <a:moveTo>
                      <a:pt x="104" y="1"/>
                    </a:moveTo>
                    <a:cubicBezTo>
                      <a:pt x="78" y="1"/>
                      <a:pt x="52" y="12"/>
                      <a:pt x="35" y="34"/>
                    </a:cubicBezTo>
                    <a:cubicBezTo>
                      <a:pt x="0" y="72"/>
                      <a:pt x="4" y="133"/>
                      <a:pt x="42" y="166"/>
                    </a:cubicBezTo>
                    <a:lnTo>
                      <a:pt x="486" y="554"/>
                    </a:lnTo>
                    <a:cubicBezTo>
                      <a:pt x="505" y="569"/>
                      <a:pt x="528" y="576"/>
                      <a:pt x="546" y="576"/>
                    </a:cubicBezTo>
                    <a:cubicBezTo>
                      <a:pt x="577" y="576"/>
                      <a:pt x="599" y="565"/>
                      <a:pt x="618" y="546"/>
                    </a:cubicBezTo>
                    <a:cubicBezTo>
                      <a:pt x="655" y="505"/>
                      <a:pt x="652" y="444"/>
                      <a:pt x="610" y="411"/>
                    </a:cubicBezTo>
                    <a:lnTo>
                      <a:pt x="170" y="27"/>
                    </a:lnTo>
                    <a:cubicBezTo>
                      <a:pt x="151" y="9"/>
                      <a:pt x="127" y="1"/>
                      <a:pt x="104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8"/>
              <p:cNvSpPr/>
              <p:nvPr/>
            </p:nvSpPr>
            <p:spPr>
              <a:xfrm>
                <a:off x="7628567" y="4583920"/>
                <a:ext cx="34375" cy="46696"/>
              </a:xfrm>
              <a:custGeom>
                <a:avLst/>
                <a:gdLst/>
                <a:ahLst/>
                <a:cxnLst/>
                <a:rect l="l" t="t" r="r" b="b"/>
                <a:pathLst>
                  <a:path w="505" h="686" extrusionOk="0">
                    <a:moveTo>
                      <a:pt x="109" y="1"/>
                    </a:moveTo>
                    <a:cubicBezTo>
                      <a:pt x="92" y="1"/>
                      <a:pt x="75" y="6"/>
                      <a:pt x="60" y="15"/>
                    </a:cubicBezTo>
                    <a:cubicBezTo>
                      <a:pt x="15" y="41"/>
                      <a:pt x="0" y="98"/>
                      <a:pt x="26" y="143"/>
                    </a:cubicBezTo>
                    <a:lnTo>
                      <a:pt x="316" y="635"/>
                    </a:lnTo>
                    <a:cubicBezTo>
                      <a:pt x="335" y="666"/>
                      <a:pt x="365" y="685"/>
                      <a:pt x="399" y="685"/>
                    </a:cubicBezTo>
                    <a:cubicBezTo>
                      <a:pt x="414" y="685"/>
                      <a:pt x="429" y="677"/>
                      <a:pt x="444" y="670"/>
                    </a:cubicBezTo>
                    <a:cubicBezTo>
                      <a:pt x="489" y="644"/>
                      <a:pt x="504" y="583"/>
                      <a:pt x="478" y="541"/>
                    </a:cubicBezTo>
                    <a:lnTo>
                      <a:pt x="188" y="48"/>
                    </a:lnTo>
                    <a:cubicBezTo>
                      <a:pt x="171" y="17"/>
                      <a:pt x="140" y="1"/>
                      <a:pt x="109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8"/>
              <p:cNvSpPr/>
              <p:nvPr/>
            </p:nvSpPr>
            <p:spPr>
              <a:xfrm>
                <a:off x="8460222" y="3792631"/>
                <a:ext cx="136072" cy="248864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56" extrusionOk="0">
                    <a:moveTo>
                      <a:pt x="1609" y="0"/>
                    </a:moveTo>
                    <a:cubicBezTo>
                      <a:pt x="1114" y="0"/>
                      <a:pt x="158" y="190"/>
                      <a:pt x="158" y="190"/>
                    </a:cubicBezTo>
                    <a:cubicBezTo>
                      <a:pt x="158" y="190"/>
                      <a:pt x="0" y="1394"/>
                      <a:pt x="143" y="1428"/>
                    </a:cubicBezTo>
                    <a:cubicBezTo>
                      <a:pt x="944" y="1635"/>
                      <a:pt x="838" y="3655"/>
                      <a:pt x="994" y="3655"/>
                    </a:cubicBezTo>
                    <a:cubicBezTo>
                      <a:pt x="1006" y="3655"/>
                      <a:pt x="1019" y="3644"/>
                      <a:pt x="1035" y="3619"/>
                    </a:cubicBezTo>
                    <a:cubicBezTo>
                      <a:pt x="1253" y="3268"/>
                      <a:pt x="1998" y="265"/>
                      <a:pt x="1893" y="65"/>
                    </a:cubicBezTo>
                    <a:cubicBezTo>
                      <a:pt x="1869" y="18"/>
                      <a:pt x="1761" y="0"/>
                      <a:pt x="1609" y="0"/>
                    </a:cubicBezTo>
                    <a:close/>
                  </a:path>
                </a:pathLst>
              </a:custGeom>
              <a:solidFill>
                <a:srgbClr val="F7B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8"/>
              <p:cNvSpPr/>
              <p:nvPr/>
            </p:nvSpPr>
            <p:spPr>
              <a:xfrm>
                <a:off x="8482208" y="3873836"/>
                <a:ext cx="32878" cy="4091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601" extrusionOk="0">
                    <a:moveTo>
                      <a:pt x="374" y="1"/>
                    </a:moveTo>
                    <a:cubicBezTo>
                      <a:pt x="343" y="1"/>
                      <a:pt x="313" y="16"/>
                      <a:pt x="294" y="43"/>
                    </a:cubicBezTo>
                    <a:lnTo>
                      <a:pt x="30" y="453"/>
                    </a:lnTo>
                    <a:cubicBezTo>
                      <a:pt x="1" y="494"/>
                      <a:pt x="16" y="555"/>
                      <a:pt x="57" y="585"/>
                    </a:cubicBezTo>
                    <a:cubicBezTo>
                      <a:pt x="76" y="593"/>
                      <a:pt x="91" y="600"/>
                      <a:pt x="110" y="600"/>
                    </a:cubicBezTo>
                    <a:cubicBezTo>
                      <a:pt x="140" y="600"/>
                      <a:pt x="170" y="585"/>
                      <a:pt x="189" y="555"/>
                    </a:cubicBezTo>
                    <a:lnTo>
                      <a:pt x="452" y="148"/>
                    </a:lnTo>
                    <a:cubicBezTo>
                      <a:pt x="482" y="103"/>
                      <a:pt x="471" y="46"/>
                      <a:pt x="426" y="17"/>
                    </a:cubicBezTo>
                    <a:cubicBezTo>
                      <a:pt x="410" y="6"/>
                      <a:pt x="392" y="1"/>
                      <a:pt x="374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8"/>
              <p:cNvSpPr/>
              <p:nvPr/>
            </p:nvSpPr>
            <p:spPr>
              <a:xfrm>
                <a:off x="8492758" y="3894052"/>
                <a:ext cx="46628" cy="36758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40" extrusionOk="0">
                    <a:moveTo>
                      <a:pt x="579" y="1"/>
                    </a:moveTo>
                    <a:cubicBezTo>
                      <a:pt x="560" y="1"/>
                      <a:pt x="540" y="7"/>
                      <a:pt x="523" y="20"/>
                    </a:cubicBezTo>
                    <a:lnTo>
                      <a:pt x="53" y="371"/>
                    </a:lnTo>
                    <a:cubicBezTo>
                      <a:pt x="11" y="401"/>
                      <a:pt x="0" y="461"/>
                      <a:pt x="34" y="503"/>
                    </a:cubicBezTo>
                    <a:cubicBezTo>
                      <a:pt x="53" y="529"/>
                      <a:pt x="79" y="540"/>
                      <a:pt x="109" y="540"/>
                    </a:cubicBezTo>
                    <a:cubicBezTo>
                      <a:pt x="128" y="540"/>
                      <a:pt x="150" y="536"/>
                      <a:pt x="165" y="522"/>
                    </a:cubicBezTo>
                    <a:lnTo>
                      <a:pt x="636" y="171"/>
                    </a:lnTo>
                    <a:cubicBezTo>
                      <a:pt x="678" y="141"/>
                      <a:pt x="685" y="81"/>
                      <a:pt x="655" y="39"/>
                    </a:cubicBezTo>
                    <a:cubicBezTo>
                      <a:pt x="637" y="14"/>
                      <a:pt x="608" y="1"/>
                      <a:pt x="579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8496774" y="3927814"/>
                <a:ext cx="51597" cy="25322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72" extrusionOk="0">
                    <a:moveTo>
                      <a:pt x="651" y="1"/>
                    </a:moveTo>
                    <a:cubicBezTo>
                      <a:pt x="640" y="1"/>
                      <a:pt x="630" y="3"/>
                      <a:pt x="619" y="7"/>
                    </a:cubicBezTo>
                    <a:lnTo>
                      <a:pt x="77" y="187"/>
                    </a:lnTo>
                    <a:cubicBezTo>
                      <a:pt x="28" y="202"/>
                      <a:pt x="1" y="259"/>
                      <a:pt x="16" y="308"/>
                    </a:cubicBezTo>
                    <a:cubicBezTo>
                      <a:pt x="31" y="345"/>
                      <a:pt x="65" y="372"/>
                      <a:pt x="106" y="372"/>
                    </a:cubicBezTo>
                    <a:cubicBezTo>
                      <a:pt x="114" y="372"/>
                      <a:pt x="125" y="372"/>
                      <a:pt x="136" y="368"/>
                    </a:cubicBezTo>
                    <a:lnTo>
                      <a:pt x="678" y="187"/>
                    </a:lnTo>
                    <a:cubicBezTo>
                      <a:pt x="728" y="168"/>
                      <a:pt x="758" y="116"/>
                      <a:pt x="739" y="66"/>
                    </a:cubicBezTo>
                    <a:cubicBezTo>
                      <a:pt x="727" y="28"/>
                      <a:pt x="691" y="1"/>
                      <a:pt x="651" y="1"/>
                    </a:cubicBezTo>
                    <a:close/>
                  </a:path>
                </a:pathLst>
              </a:custGeom>
              <a:solidFill>
                <a:srgbClr val="41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378485" y="2737443"/>
                <a:ext cx="641083" cy="473018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6949" extrusionOk="0">
                    <a:moveTo>
                      <a:pt x="4302" y="1"/>
                    </a:moveTo>
                    <a:cubicBezTo>
                      <a:pt x="2998" y="1"/>
                      <a:pt x="1828" y="507"/>
                      <a:pt x="1894" y="745"/>
                    </a:cubicBezTo>
                    <a:cubicBezTo>
                      <a:pt x="1995" y="1128"/>
                      <a:pt x="0" y="6774"/>
                      <a:pt x="501" y="6940"/>
                    </a:cubicBezTo>
                    <a:cubicBezTo>
                      <a:pt x="517" y="6945"/>
                      <a:pt x="543" y="6948"/>
                      <a:pt x="577" y="6948"/>
                    </a:cubicBezTo>
                    <a:cubicBezTo>
                      <a:pt x="1555" y="6948"/>
                      <a:pt x="9418" y="4655"/>
                      <a:pt x="9418" y="4655"/>
                    </a:cubicBezTo>
                    <a:cubicBezTo>
                      <a:pt x="9418" y="4655"/>
                      <a:pt x="8308" y="2235"/>
                      <a:pt x="6606" y="756"/>
                    </a:cubicBezTo>
                    <a:cubicBezTo>
                      <a:pt x="5958" y="193"/>
                      <a:pt x="5104" y="1"/>
                      <a:pt x="4302" y="1"/>
                    </a:cubicBezTo>
                    <a:close/>
                  </a:path>
                </a:pathLst>
              </a:custGeom>
              <a:solidFill>
                <a:srgbClr val="F19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7246297" y="3001751"/>
                <a:ext cx="1138947" cy="1361876"/>
              </a:xfrm>
              <a:custGeom>
                <a:avLst/>
                <a:gdLst/>
                <a:ahLst/>
                <a:cxnLst/>
                <a:rect l="l" t="t" r="r" b="b"/>
                <a:pathLst>
                  <a:path w="16732" h="20007" extrusionOk="0">
                    <a:moveTo>
                      <a:pt x="10824" y="1"/>
                    </a:moveTo>
                    <a:cubicBezTo>
                      <a:pt x="10536" y="1"/>
                      <a:pt x="7614" y="1439"/>
                      <a:pt x="6102" y="1439"/>
                    </a:cubicBezTo>
                    <a:cubicBezTo>
                      <a:pt x="6098" y="1439"/>
                      <a:pt x="6094" y="1439"/>
                      <a:pt x="6091" y="1439"/>
                    </a:cubicBezTo>
                    <a:cubicBezTo>
                      <a:pt x="4573" y="1431"/>
                      <a:pt x="2913" y="306"/>
                      <a:pt x="2913" y="306"/>
                    </a:cubicBezTo>
                    <a:cubicBezTo>
                      <a:pt x="1894" y="1198"/>
                      <a:pt x="0" y="8003"/>
                      <a:pt x="467" y="10725"/>
                    </a:cubicBezTo>
                    <a:cubicBezTo>
                      <a:pt x="933" y="13446"/>
                      <a:pt x="4302" y="19548"/>
                      <a:pt x="4908" y="19913"/>
                    </a:cubicBezTo>
                    <a:cubicBezTo>
                      <a:pt x="5016" y="19978"/>
                      <a:pt x="5135" y="20006"/>
                      <a:pt x="5260" y="20006"/>
                    </a:cubicBezTo>
                    <a:cubicBezTo>
                      <a:pt x="5839" y="20006"/>
                      <a:pt x="6538" y="19395"/>
                      <a:pt x="6798" y="19036"/>
                    </a:cubicBezTo>
                    <a:cubicBezTo>
                      <a:pt x="7114" y="18599"/>
                      <a:pt x="5352" y="13118"/>
                      <a:pt x="5236" y="12166"/>
                    </a:cubicBezTo>
                    <a:cubicBezTo>
                      <a:pt x="5151" y="11494"/>
                      <a:pt x="5741" y="8413"/>
                      <a:pt x="6095" y="6659"/>
                    </a:cubicBezTo>
                    <a:lnTo>
                      <a:pt x="6095" y="6659"/>
                    </a:lnTo>
                    <a:cubicBezTo>
                      <a:pt x="5920" y="8118"/>
                      <a:pt x="6020" y="10620"/>
                      <a:pt x="8111" y="12738"/>
                    </a:cubicBezTo>
                    <a:cubicBezTo>
                      <a:pt x="8593" y="13226"/>
                      <a:pt x="9680" y="13387"/>
                      <a:pt x="10912" y="13387"/>
                    </a:cubicBezTo>
                    <a:cubicBezTo>
                      <a:pt x="13332" y="13387"/>
                      <a:pt x="16311" y="12764"/>
                      <a:pt x="16358" y="12764"/>
                    </a:cubicBezTo>
                    <a:cubicBezTo>
                      <a:pt x="16434" y="12761"/>
                      <a:pt x="16731" y="11458"/>
                      <a:pt x="16362" y="11380"/>
                    </a:cubicBezTo>
                    <a:cubicBezTo>
                      <a:pt x="15997" y="11305"/>
                      <a:pt x="12128" y="10314"/>
                      <a:pt x="11334" y="9927"/>
                    </a:cubicBezTo>
                    <a:cubicBezTo>
                      <a:pt x="10543" y="9538"/>
                      <a:pt x="11770" y="6332"/>
                      <a:pt x="12022" y="4145"/>
                    </a:cubicBezTo>
                    <a:cubicBezTo>
                      <a:pt x="12270" y="1958"/>
                      <a:pt x="11092" y="20"/>
                      <a:pt x="10829" y="1"/>
                    </a:cubicBezTo>
                    <a:cubicBezTo>
                      <a:pt x="10827" y="1"/>
                      <a:pt x="10826" y="1"/>
                      <a:pt x="108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7411498" y="2190586"/>
                <a:ext cx="643670" cy="654970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9622" extrusionOk="0">
                    <a:moveTo>
                      <a:pt x="4138" y="1"/>
                    </a:moveTo>
                    <a:lnTo>
                      <a:pt x="4138" y="1"/>
                    </a:lnTo>
                    <a:cubicBezTo>
                      <a:pt x="3501" y="276"/>
                      <a:pt x="2331" y="306"/>
                      <a:pt x="2331" y="306"/>
                    </a:cubicBezTo>
                    <a:cubicBezTo>
                      <a:pt x="2496" y="1067"/>
                      <a:pt x="0" y="3799"/>
                      <a:pt x="223" y="4781"/>
                    </a:cubicBezTo>
                    <a:cubicBezTo>
                      <a:pt x="448" y="5764"/>
                      <a:pt x="1796" y="5835"/>
                      <a:pt x="1796" y="5835"/>
                    </a:cubicBezTo>
                    <a:cubicBezTo>
                      <a:pt x="1796" y="5835"/>
                      <a:pt x="999" y="9283"/>
                      <a:pt x="1261" y="9531"/>
                    </a:cubicBezTo>
                    <a:cubicBezTo>
                      <a:pt x="1332" y="9598"/>
                      <a:pt x="1775" y="9622"/>
                      <a:pt x="2380" y="9622"/>
                    </a:cubicBezTo>
                    <a:cubicBezTo>
                      <a:pt x="3999" y="9622"/>
                      <a:pt x="6787" y="9449"/>
                      <a:pt x="6787" y="9449"/>
                    </a:cubicBezTo>
                    <a:cubicBezTo>
                      <a:pt x="6001" y="7314"/>
                      <a:pt x="7543" y="6181"/>
                      <a:pt x="7740" y="5165"/>
                    </a:cubicBezTo>
                    <a:cubicBezTo>
                      <a:pt x="7939" y="4149"/>
                      <a:pt x="9456" y="1036"/>
                      <a:pt x="9456" y="1036"/>
                    </a:cubicBezTo>
                    <a:lnTo>
                      <a:pt x="8432" y="874"/>
                    </a:lnTo>
                    <a:cubicBezTo>
                      <a:pt x="7412" y="716"/>
                      <a:pt x="7130" y="5"/>
                      <a:pt x="7130" y="5"/>
                    </a:cubicBezTo>
                    <a:cubicBezTo>
                      <a:pt x="7130" y="5"/>
                      <a:pt x="6249" y="1202"/>
                      <a:pt x="5154" y="1348"/>
                    </a:cubicBezTo>
                    <a:cubicBezTo>
                      <a:pt x="5101" y="1356"/>
                      <a:pt x="5051" y="1359"/>
                      <a:pt x="5004" y="1359"/>
                    </a:cubicBezTo>
                    <a:cubicBezTo>
                      <a:pt x="4063" y="1359"/>
                      <a:pt x="4138" y="1"/>
                      <a:pt x="41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993901" y="1456610"/>
                <a:ext cx="699283" cy="100260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729" extrusionOk="0">
                    <a:moveTo>
                      <a:pt x="2404" y="0"/>
                    </a:moveTo>
                    <a:cubicBezTo>
                      <a:pt x="1972" y="0"/>
                      <a:pt x="1337" y="391"/>
                      <a:pt x="1337" y="391"/>
                    </a:cubicBezTo>
                    <a:cubicBezTo>
                      <a:pt x="1024" y="557"/>
                      <a:pt x="1" y="3474"/>
                      <a:pt x="1969" y="9896"/>
                    </a:cubicBezTo>
                    <a:cubicBezTo>
                      <a:pt x="3422" y="14645"/>
                      <a:pt x="6546" y="14683"/>
                      <a:pt x="7280" y="14729"/>
                    </a:cubicBezTo>
                    <a:cubicBezTo>
                      <a:pt x="7284" y="14729"/>
                      <a:pt x="7289" y="14729"/>
                      <a:pt x="7294" y="14729"/>
                    </a:cubicBezTo>
                    <a:cubicBezTo>
                      <a:pt x="8045" y="14729"/>
                      <a:pt x="10273" y="10784"/>
                      <a:pt x="10273" y="10784"/>
                    </a:cubicBezTo>
                    <a:cubicBezTo>
                      <a:pt x="10273" y="10784"/>
                      <a:pt x="7789" y="8902"/>
                      <a:pt x="5695" y="6662"/>
                    </a:cubicBezTo>
                    <a:cubicBezTo>
                      <a:pt x="4386" y="5262"/>
                      <a:pt x="3023" y="561"/>
                      <a:pt x="2725" y="139"/>
                    </a:cubicBezTo>
                    <a:cubicBezTo>
                      <a:pt x="2655" y="39"/>
                      <a:pt x="2540" y="0"/>
                      <a:pt x="24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7838829" y="2260696"/>
                <a:ext cx="709085" cy="686282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0082" extrusionOk="0">
                    <a:moveTo>
                      <a:pt x="3261" y="0"/>
                    </a:moveTo>
                    <a:cubicBezTo>
                      <a:pt x="3208" y="0"/>
                      <a:pt x="3178" y="6"/>
                      <a:pt x="3178" y="6"/>
                    </a:cubicBezTo>
                    <a:cubicBezTo>
                      <a:pt x="3178" y="6"/>
                      <a:pt x="1853" y="2803"/>
                      <a:pt x="1416" y="3876"/>
                    </a:cubicBezTo>
                    <a:cubicBezTo>
                      <a:pt x="1" y="7370"/>
                      <a:pt x="2862" y="10081"/>
                      <a:pt x="5950" y="10081"/>
                    </a:cubicBezTo>
                    <a:cubicBezTo>
                      <a:pt x="6295" y="10081"/>
                      <a:pt x="6642" y="10047"/>
                      <a:pt x="6987" y="9977"/>
                    </a:cubicBezTo>
                    <a:cubicBezTo>
                      <a:pt x="10417" y="9277"/>
                      <a:pt x="9355" y="2603"/>
                      <a:pt x="9272" y="1934"/>
                    </a:cubicBezTo>
                    <a:cubicBezTo>
                      <a:pt x="9231" y="1592"/>
                      <a:pt x="8790" y="1479"/>
                      <a:pt x="8359" y="1479"/>
                    </a:cubicBezTo>
                    <a:cubicBezTo>
                      <a:pt x="7944" y="1479"/>
                      <a:pt x="7538" y="1583"/>
                      <a:pt x="7507" y="1689"/>
                    </a:cubicBezTo>
                    <a:cubicBezTo>
                      <a:pt x="7446" y="1903"/>
                      <a:pt x="6840" y="5452"/>
                      <a:pt x="6381" y="5916"/>
                    </a:cubicBezTo>
                    <a:cubicBezTo>
                      <a:pt x="6358" y="5939"/>
                      <a:pt x="6333" y="5951"/>
                      <a:pt x="6308" y="5951"/>
                    </a:cubicBezTo>
                    <a:cubicBezTo>
                      <a:pt x="5829" y="5951"/>
                      <a:pt x="5002" y="1976"/>
                      <a:pt x="4484" y="951"/>
                    </a:cubicBezTo>
                    <a:cubicBezTo>
                      <a:pt x="4045" y="87"/>
                      <a:pt x="3473" y="0"/>
                      <a:pt x="32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7364871" y="2461700"/>
                <a:ext cx="804860" cy="732025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10754" extrusionOk="0">
                    <a:moveTo>
                      <a:pt x="7506" y="1"/>
                    </a:moveTo>
                    <a:cubicBezTo>
                      <a:pt x="5734" y="1"/>
                      <a:pt x="2481" y="1852"/>
                      <a:pt x="2481" y="1852"/>
                    </a:cubicBezTo>
                    <a:cubicBezTo>
                      <a:pt x="2481" y="1852"/>
                      <a:pt x="2086" y="5266"/>
                      <a:pt x="1243" y="6451"/>
                    </a:cubicBezTo>
                    <a:cubicBezTo>
                      <a:pt x="396" y="7641"/>
                      <a:pt x="1" y="9516"/>
                      <a:pt x="404" y="9587"/>
                    </a:cubicBezTo>
                    <a:cubicBezTo>
                      <a:pt x="404" y="9587"/>
                      <a:pt x="2774" y="10753"/>
                      <a:pt x="5511" y="10753"/>
                    </a:cubicBezTo>
                    <a:cubicBezTo>
                      <a:pt x="7058" y="10753"/>
                      <a:pt x="8722" y="10381"/>
                      <a:pt x="10141" y="9215"/>
                    </a:cubicBezTo>
                    <a:cubicBezTo>
                      <a:pt x="11824" y="7829"/>
                      <a:pt x="8161" y="4419"/>
                      <a:pt x="8605" y="1265"/>
                    </a:cubicBezTo>
                    <a:cubicBezTo>
                      <a:pt x="8738" y="330"/>
                      <a:pt x="8254" y="1"/>
                      <a:pt x="75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7612230" y="2150085"/>
                <a:ext cx="399367" cy="186035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2733" extrusionOk="0">
                    <a:moveTo>
                      <a:pt x="758" y="1"/>
                    </a:moveTo>
                    <a:cubicBezTo>
                      <a:pt x="126" y="1"/>
                      <a:pt x="0" y="834"/>
                      <a:pt x="379" y="1951"/>
                    </a:cubicBezTo>
                    <a:cubicBezTo>
                      <a:pt x="576" y="2537"/>
                      <a:pt x="1283" y="2733"/>
                      <a:pt x="2100" y="2733"/>
                    </a:cubicBezTo>
                    <a:cubicBezTo>
                      <a:pt x="3037" y="2733"/>
                      <a:pt x="4118" y="2475"/>
                      <a:pt x="4742" y="2252"/>
                    </a:cubicBezTo>
                    <a:cubicBezTo>
                      <a:pt x="5866" y="1848"/>
                      <a:pt x="5308" y="596"/>
                      <a:pt x="4286" y="596"/>
                    </a:cubicBezTo>
                    <a:cubicBezTo>
                      <a:pt x="4252" y="596"/>
                      <a:pt x="4216" y="597"/>
                      <a:pt x="4181" y="600"/>
                    </a:cubicBezTo>
                    <a:cubicBezTo>
                      <a:pt x="4108" y="606"/>
                      <a:pt x="4031" y="609"/>
                      <a:pt x="3950" y="609"/>
                    </a:cubicBezTo>
                    <a:cubicBezTo>
                      <a:pt x="2824" y="609"/>
                      <a:pt x="1012" y="39"/>
                      <a:pt x="1012" y="39"/>
                    </a:cubicBezTo>
                    <a:cubicBezTo>
                      <a:pt x="920" y="13"/>
                      <a:pt x="835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7756875" y="2213388"/>
                <a:ext cx="310603" cy="892057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13105" extrusionOk="0">
                    <a:moveTo>
                      <a:pt x="1614" y="1"/>
                    </a:moveTo>
                    <a:cubicBezTo>
                      <a:pt x="1053" y="1"/>
                      <a:pt x="323" y="77"/>
                      <a:pt x="80" y="449"/>
                    </a:cubicBezTo>
                    <a:cubicBezTo>
                      <a:pt x="80" y="449"/>
                      <a:pt x="1" y="10518"/>
                      <a:pt x="1077" y="12430"/>
                    </a:cubicBezTo>
                    <a:cubicBezTo>
                      <a:pt x="1354" y="12922"/>
                      <a:pt x="1719" y="13105"/>
                      <a:pt x="2109" y="13105"/>
                    </a:cubicBezTo>
                    <a:cubicBezTo>
                      <a:pt x="3234" y="13105"/>
                      <a:pt x="4563" y="11583"/>
                      <a:pt x="4563" y="11583"/>
                    </a:cubicBezTo>
                    <a:cubicBezTo>
                      <a:pt x="4563" y="11583"/>
                      <a:pt x="2342" y="7992"/>
                      <a:pt x="2248" y="4913"/>
                    </a:cubicBezTo>
                    <a:cubicBezTo>
                      <a:pt x="2153" y="1834"/>
                      <a:pt x="2320" y="39"/>
                      <a:pt x="2320" y="39"/>
                    </a:cubicBezTo>
                    <a:cubicBezTo>
                      <a:pt x="2320" y="39"/>
                      <a:pt x="2008" y="1"/>
                      <a:pt x="1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7302929" y="3174507"/>
                <a:ext cx="1047461" cy="1117914"/>
              </a:xfrm>
              <a:custGeom>
                <a:avLst/>
                <a:gdLst/>
                <a:ahLst/>
                <a:cxnLst/>
                <a:rect l="l" t="t" r="r" b="b"/>
                <a:pathLst>
                  <a:path w="15388" h="16423" extrusionOk="0">
                    <a:moveTo>
                      <a:pt x="2246" y="0"/>
                    </a:moveTo>
                    <a:cubicBezTo>
                      <a:pt x="1806" y="0"/>
                      <a:pt x="0" y="5283"/>
                      <a:pt x="165" y="7467"/>
                    </a:cubicBezTo>
                    <a:cubicBezTo>
                      <a:pt x="331" y="9700"/>
                      <a:pt x="3410" y="15523"/>
                      <a:pt x="3602" y="16072"/>
                    </a:cubicBezTo>
                    <a:cubicBezTo>
                      <a:pt x="3688" y="16321"/>
                      <a:pt x="3753" y="16422"/>
                      <a:pt x="3870" y="16422"/>
                    </a:cubicBezTo>
                    <a:cubicBezTo>
                      <a:pt x="4009" y="16422"/>
                      <a:pt x="4222" y="16279"/>
                      <a:pt x="4633" y="16072"/>
                    </a:cubicBezTo>
                    <a:cubicBezTo>
                      <a:pt x="5394" y="15692"/>
                      <a:pt x="3199" y="10464"/>
                      <a:pt x="3286" y="10084"/>
                    </a:cubicBezTo>
                    <a:cubicBezTo>
                      <a:pt x="3313" y="9957"/>
                      <a:pt x="3261" y="9919"/>
                      <a:pt x="3175" y="9919"/>
                    </a:cubicBezTo>
                    <a:cubicBezTo>
                      <a:pt x="3050" y="9919"/>
                      <a:pt x="2853" y="9998"/>
                      <a:pt x="2722" y="9998"/>
                    </a:cubicBezTo>
                    <a:cubicBezTo>
                      <a:pt x="2672" y="9998"/>
                      <a:pt x="2632" y="9986"/>
                      <a:pt x="2608" y="9955"/>
                    </a:cubicBezTo>
                    <a:cubicBezTo>
                      <a:pt x="2484" y="9790"/>
                      <a:pt x="3410" y="9832"/>
                      <a:pt x="3075" y="8800"/>
                    </a:cubicBezTo>
                    <a:cubicBezTo>
                      <a:pt x="2736" y="7773"/>
                      <a:pt x="3591" y="3463"/>
                      <a:pt x="4885" y="3128"/>
                    </a:cubicBezTo>
                    <a:cubicBezTo>
                      <a:pt x="4923" y="3118"/>
                      <a:pt x="4960" y="3113"/>
                      <a:pt x="4994" y="3113"/>
                    </a:cubicBezTo>
                    <a:cubicBezTo>
                      <a:pt x="6006" y="3113"/>
                      <a:pt x="5682" y="7197"/>
                      <a:pt x="7291" y="9083"/>
                    </a:cubicBezTo>
                    <a:cubicBezTo>
                      <a:pt x="8119" y="10056"/>
                      <a:pt x="11574" y="10249"/>
                      <a:pt x="13384" y="10249"/>
                    </a:cubicBezTo>
                    <a:cubicBezTo>
                      <a:pt x="13933" y="10249"/>
                      <a:pt x="14330" y="10231"/>
                      <a:pt x="14457" y="10212"/>
                    </a:cubicBezTo>
                    <a:cubicBezTo>
                      <a:pt x="15007" y="10125"/>
                      <a:pt x="15387" y="9451"/>
                      <a:pt x="14755" y="9327"/>
                    </a:cubicBezTo>
                    <a:cubicBezTo>
                      <a:pt x="14122" y="9199"/>
                      <a:pt x="10159" y="8356"/>
                      <a:pt x="9956" y="8270"/>
                    </a:cubicBezTo>
                    <a:cubicBezTo>
                      <a:pt x="9938" y="8262"/>
                      <a:pt x="9917" y="8259"/>
                      <a:pt x="9896" y="8259"/>
                    </a:cubicBezTo>
                    <a:cubicBezTo>
                      <a:pt x="9673" y="8259"/>
                      <a:pt x="9289" y="8608"/>
                      <a:pt x="9289" y="8608"/>
                    </a:cubicBezTo>
                    <a:cubicBezTo>
                      <a:pt x="9289" y="8608"/>
                      <a:pt x="9609" y="8100"/>
                      <a:pt x="9515" y="7848"/>
                    </a:cubicBezTo>
                    <a:cubicBezTo>
                      <a:pt x="9495" y="7794"/>
                      <a:pt x="9458" y="7773"/>
                      <a:pt x="9408" y="7773"/>
                    </a:cubicBezTo>
                    <a:cubicBezTo>
                      <a:pt x="9226" y="7773"/>
                      <a:pt x="8882" y="8067"/>
                      <a:pt x="8683" y="8100"/>
                    </a:cubicBezTo>
                    <a:cubicBezTo>
                      <a:pt x="8676" y="8101"/>
                      <a:pt x="8670" y="8102"/>
                      <a:pt x="8664" y="8102"/>
                    </a:cubicBezTo>
                    <a:cubicBezTo>
                      <a:pt x="8467" y="8102"/>
                      <a:pt x="9157" y="7338"/>
                      <a:pt x="9515" y="7132"/>
                    </a:cubicBezTo>
                    <a:cubicBezTo>
                      <a:pt x="9888" y="6922"/>
                      <a:pt x="9989" y="722"/>
                      <a:pt x="9948" y="282"/>
                    </a:cubicBezTo>
                    <a:cubicBezTo>
                      <a:pt x="9942" y="216"/>
                      <a:pt x="9880" y="188"/>
                      <a:pt x="9772" y="188"/>
                    </a:cubicBezTo>
                    <a:cubicBezTo>
                      <a:pt x="9191" y="188"/>
                      <a:pt x="7286" y="997"/>
                      <a:pt x="5660" y="997"/>
                    </a:cubicBezTo>
                    <a:cubicBezTo>
                      <a:pt x="5573" y="997"/>
                      <a:pt x="5486" y="994"/>
                      <a:pt x="5401" y="989"/>
                    </a:cubicBezTo>
                    <a:cubicBezTo>
                      <a:pt x="3429" y="877"/>
                      <a:pt x="2273" y="8"/>
                      <a:pt x="2273" y="8"/>
                    </a:cubicBezTo>
                    <a:cubicBezTo>
                      <a:pt x="2265" y="2"/>
                      <a:pt x="2256" y="0"/>
                      <a:pt x="2246" y="0"/>
                    </a:cubicBezTo>
                    <a:close/>
                  </a:path>
                </a:pathLst>
              </a:custGeom>
              <a:solidFill>
                <a:srgbClr val="CE2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7408843" y="2589259"/>
                <a:ext cx="429930" cy="540340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7938" extrusionOk="0">
                    <a:moveTo>
                      <a:pt x="2235" y="1"/>
                    </a:moveTo>
                    <a:cubicBezTo>
                      <a:pt x="2136" y="689"/>
                      <a:pt x="1643" y="3964"/>
                      <a:pt x="1180" y="4577"/>
                    </a:cubicBezTo>
                    <a:cubicBezTo>
                      <a:pt x="717" y="5195"/>
                      <a:pt x="0" y="7333"/>
                      <a:pt x="264" y="7333"/>
                    </a:cubicBezTo>
                    <a:cubicBezTo>
                      <a:pt x="265" y="7333"/>
                      <a:pt x="265" y="7333"/>
                      <a:pt x="265" y="7333"/>
                    </a:cubicBezTo>
                    <a:cubicBezTo>
                      <a:pt x="269" y="7333"/>
                      <a:pt x="272" y="7333"/>
                      <a:pt x="276" y="7333"/>
                    </a:cubicBezTo>
                    <a:cubicBezTo>
                      <a:pt x="568" y="7333"/>
                      <a:pt x="2038" y="7469"/>
                      <a:pt x="3152" y="7803"/>
                    </a:cubicBezTo>
                    <a:cubicBezTo>
                      <a:pt x="3481" y="7901"/>
                      <a:pt x="3892" y="7938"/>
                      <a:pt x="4304" y="7938"/>
                    </a:cubicBezTo>
                    <a:cubicBezTo>
                      <a:pt x="5305" y="7938"/>
                      <a:pt x="6316" y="7720"/>
                      <a:pt x="6190" y="7626"/>
                    </a:cubicBezTo>
                    <a:cubicBezTo>
                      <a:pt x="6013" y="7491"/>
                      <a:pt x="5735" y="6493"/>
                      <a:pt x="5369" y="6260"/>
                    </a:cubicBezTo>
                    <a:cubicBezTo>
                      <a:pt x="5265" y="6193"/>
                      <a:pt x="5163" y="6170"/>
                      <a:pt x="5067" y="6170"/>
                    </a:cubicBezTo>
                    <a:cubicBezTo>
                      <a:pt x="4864" y="6170"/>
                      <a:pt x="4684" y="6271"/>
                      <a:pt x="4543" y="6271"/>
                    </a:cubicBezTo>
                    <a:cubicBezTo>
                      <a:pt x="4519" y="6271"/>
                      <a:pt x="4496" y="6268"/>
                      <a:pt x="4474" y="6260"/>
                    </a:cubicBezTo>
                    <a:cubicBezTo>
                      <a:pt x="4267" y="6196"/>
                      <a:pt x="5524" y="5651"/>
                      <a:pt x="5355" y="5251"/>
                    </a:cubicBezTo>
                    <a:cubicBezTo>
                      <a:pt x="5188" y="4860"/>
                      <a:pt x="5512" y="207"/>
                      <a:pt x="4806" y="207"/>
                    </a:cubicBezTo>
                    <a:cubicBezTo>
                      <a:pt x="4793" y="207"/>
                      <a:pt x="4781" y="209"/>
                      <a:pt x="4768" y="211"/>
                    </a:cubicBezTo>
                    <a:cubicBezTo>
                      <a:pt x="4630" y="242"/>
                      <a:pt x="4458" y="255"/>
                      <a:pt x="4270" y="255"/>
                    </a:cubicBezTo>
                    <a:cubicBezTo>
                      <a:pt x="3424" y="255"/>
                      <a:pt x="2235" y="1"/>
                      <a:pt x="22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100972" y="1937918"/>
                <a:ext cx="411347" cy="493371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7248" extrusionOk="0">
                    <a:moveTo>
                      <a:pt x="306" y="0"/>
                    </a:moveTo>
                    <a:cubicBezTo>
                      <a:pt x="0" y="0"/>
                      <a:pt x="303" y="2109"/>
                      <a:pt x="1277" y="4056"/>
                    </a:cubicBezTo>
                    <a:cubicBezTo>
                      <a:pt x="2413" y="6329"/>
                      <a:pt x="4251" y="7164"/>
                      <a:pt x="4788" y="7247"/>
                    </a:cubicBezTo>
                    <a:cubicBezTo>
                      <a:pt x="4788" y="7247"/>
                      <a:pt x="5786" y="5693"/>
                      <a:pt x="5914" y="5312"/>
                    </a:cubicBezTo>
                    <a:cubicBezTo>
                      <a:pt x="6042" y="4928"/>
                      <a:pt x="5000" y="5147"/>
                      <a:pt x="3961" y="4048"/>
                    </a:cubicBezTo>
                    <a:cubicBezTo>
                      <a:pt x="3707" y="3779"/>
                      <a:pt x="3488" y="3682"/>
                      <a:pt x="3304" y="3682"/>
                    </a:cubicBezTo>
                    <a:cubicBezTo>
                      <a:pt x="2823" y="3682"/>
                      <a:pt x="2574" y="4338"/>
                      <a:pt x="2532" y="4338"/>
                    </a:cubicBezTo>
                    <a:cubicBezTo>
                      <a:pt x="2524" y="4338"/>
                      <a:pt x="2523" y="4315"/>
                      <a:pt x="2530" y="4259"/>
                    </a:cubicBezTo>
                    <a:cubicBezTo>
                      <a:pt x="2583" y="3792"/>
                      <a:pt x="2530" y="3118"/>
                      <a:pt x="2530" y="3118"/>
                    </a:cubicBezTo>
                    <a:cubicBezTo>
                      <a:pt x="2530" y="3118"/>
                      <a:pt x="671" y="427"/>
                      <a:pt x="509" y="186"/>
                    </a:cubicBezTo>
                    <a:cubicBezTo>
                      <a:pt x="425" y="59"/>
                      <a:pt x="357" y="0"/>
                      <a:pt x="3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971630" y="2570268"/>
                <a:ext cx="402294" cy="346000"/>
              </a:xfrm>
              <a:custGeom>
                <a:avLst/>
                <a:gdLst/>
                <a:ahLst/>
                <a:cxnLst/>
                <a:rect l="l" t="t" r="r" b="b"/>
                <a:pathLst>
                  <a:path w="5910" h="5083" extrusionOk="0">
                    <a:moveTo>
                      <a:pt x="697" y="1"/>
                    </a:moveTo>
                    <a:cubicBezTo>
                      <a:pt x="697" y="1"/>
                      <a:pt x="165" y="513"/>
                      <a:pt x="82" y="1311"/>
                    </a:cubicBezTo>
                    <a:cubicBezTo>
                      <a:pt x="0" y="2106"/>
                      <a:pt x="768" y="4236"/>
                      <a:pt x="2021" y="4856"/>
                    </a:cubicBezTo>
                    <a:cubicBezTo>
                      <a:pt x="2350" y="5020"/>
                      <a:pt x="2775" y="5083"/>
                      <a:pt x="3222" y="5083"/>
                    </a:cubicBezTo>
                    <a:cubicBezTo>
                      <a:pt x="4477" y="5083"/>
                      <a:pt x="5909" y="4588"/>
                      <a:pt x="5886" y="4424"/>
                    </a:cubicBezTo>
                    <a:cubicBezTo>
                      <a:pt x="5860" y="4224"/>
                      <a:pt x="4154" y="3766"/>
                      <a:pt x="3686" y="3766"/>
                    </a:cubicBezTo>
                    <a:cubicBezTo>
                      <a:pt x="3633" y="3766"/>
                      <a:pt x="3596" y="3772"/>
                      <a:pt x="3579" y="3784"/>
                    </a:cubicBezTo>
                    <a:cubicBezTo>
                      <a:pt x="3414" y="3908"/>
                      <a:pt x="2981" y="4243"/>
                      <a:pt x="2981" y="4243"/>
                    </a:cubicBezTo>
                    <a:cubicBezTo>
                      <a:pt x="2981" y="4243"/>
                      <a:pt x="3098" y="3359"/>
                      <a:pt x="2981" y="3276"/>
                    </a:cubicBezTo>
                    <a:cubicBezTo>
                      <a:pt x="2865" y="3190"/>
                      <a:pt x="1062" y="987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7765860" y="2317260"/>
                <a:ext cx="127563" cy="188282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766" extrusionOk="0">
                    <a:moveTo>
                      <a:pt x="1801" y="1"/>
                    </a:moveTo>
                    <a:cubicBezTo>
                      <a:pt x="1797" y="1"/>
                      <a:pt x="1793" y="3"/>
                      <a:pt x="1788" y="7"/>
                    </a:cubicBezTo>
                    <a:cubicBezTo>
                      <a:pt x="1683" y="97"/>
                      <a:pt x="65" y="278"/>
                      <a:pt x="65" y="278"/>
                    </a:cubicBezTo>
                    <a:cubicBezTo>
                      <a:pt x="65" y="278"/>
                      <a:pt x="1" y="2766"/>
                      <a:pt x="320" y="2766"/>
                    </a:cubicBezTo>
                    <a:cubicBezTo>
                      <a:pt x="329" y="2766"/>
                      <a:pt x="340" y="2763"/>
                      <a:pt x="350" y="2758"/>
                    </a:cubicBezTo>
                    <a:cubicBezTo>
                      <a:pt x="704" y="2597"/>
                      <a:pt x="1453" y="1889"/>
                      <a:pt x="1397" y="1674"/>
                    </a:cubicBezTo>
                    <a:cubicBezTo>
                      <a:pt x="1378" y="1603"/>
                      <a:pt x="1346" y="1579"/>
                      <a:pt x="1304" y="1579"/>
                    </a:cubicBezTo>
                    <a:cubicBezTo>
                      <a:pt x="1222" y="1579"/>
                      <a:pt x="1100" y="1668"/>
                      <a:pt x="956" y="1671"/>
                    </a:cubicBezTo>
                    <a:cubicBezTo>
                      <a:pt x="954" y="1671"/>
                      <a:pt x="952" y="1671"/>
                      <a:pt x="950" y="1671"/>
                    </a:cubicBezTo>
                    <a:cubicBezTo>
                      <a:pt x="755" y="1671"/>
                      <a:pt x="1592" y="1304"/>
                      <a:pt x="1608" y="1103"/>
                    </a:cubicBezTo>
                    <a:cubicBezTo>
                      <a:pt x="1626" y="912"/>
                      <a:pt x="1874" y="1"/>
                      <a:pt x="1801" y="1"/>
                    </a:cubicBezTo>
                    <a:close/>
                  </a:path>
                </a:pathLst>
              </a:custGeom>
              <a:solidFill>
                <a:srgbClr val="CE2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0" name="Google Shape;1270;p48"/>
              <p:cNvGrpSpPr/>
              <p:nvPr/>
            </p:nvGrpSpPr>
            <p:grpSpPr>
              <a:xfrm>
                <a:off x="8258059" y="1779223"/>
                <a:ext cx="481168" cy="442076"/>
                <a:chOff x="3959725" y="1826250"/>
                <a:chExt cx="1060075" cy="973950"/>
              </a:xfrm>
            </p:grpSpPr>
            <p:sp>
              <p:nvSpPr>
                <p:cNvPr id="1271" name="Google Shape;1271;p48"/>
                <p:cNvSpPr/>
                <p:nvPr/>
              </p:nvSpPr>
              <p:spPr>
                <a:xfrm flipH="1">
                  <a:off x="3960650" y="1826250"/>
                  <a:ext cx="105915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66" h="38783" extrusionOk="0">
                      <a:moveTo>
                        <a:pt x="1651" y="0"/>
                      </a:moveTo>
                      <a:lnTo>
                        <a:pt x="1" y="37552"/>
                      </a:lnTo>
                      <a:lnTo>
                        <a:pt x="40702" y="38783"/>
                      </a:lnTo>
                      <a:lnTo>
                        <a:pt x="42366" y="1755"/>
                      </a:lnTo>
                      <a:lnTo>
                        <a:pt x="16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48"/>
                <p:cNvSpPr/>
                <p:nvPr/>
              </p:nvSpPr>
              <p:spPr>
                <a:xfrm flipH="1">
                  <a:off x="3959725" y="2062700"/>
                  <a:ext cx="1041975" cy="7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9" h="2926" extrusionOk="0">
                      <a:moveTo>
                        <a:pt x="495" y="1"/>
                      </a:moveTo>
                      <a:cubicBezTo>
                        <a:pt x="239" y="1"/>
                        <a:pt x="26" y="200"/>
                        <a:pt x="11" y="457"/>
                      </a:cubicBezTo>
                      <a:cubicBezTo>
                        <a:pt x="0" y="711"/>
                        <a:pt x="185" y="924"/>
                        <a:pt x="431" y="957"/>
                      </a:cubicBezTo>
                      <a:cubicBezTo>
                        <a:pt x="442" y="957"/>
                        <a:pt x="456" y="961"/>
                        <a:pt x="467" y="961"/>
                      </a:cubicBezTo>
                      <a:lnTo>
                        <a:pt x="41161" y="2925"/>
                      </a:lnTo>
                      <a:cubicBezTo>
                        <a:pt x="41168" y="2926"/>
                        <a:pt x="41175" y="2926"/>
                        <a:pt x="41182" y="2926"/>
                      </a:cubicBezTo>
                      <a:cubicBezTo>
                        <a:pt x="41440" y="2926"/>
                        <a:pt x="41653" y="2727"/>
                        <a:pt x="41663" y="2470"/>
                      </a:cubicBezTo>
                      <a:cubicBezTo>
                        <a:pt x="41678" y="2205"/>
                        <a:pt x="41464" y="1985"/>
                        <a:pt x="41211" y="1967"/>
                      </a:cubicBezTo>
                      <a:lnTo>
                        <a:pt x="514" y="1"/>
                      </a:lnTo>
                      <a:cubicBezTo>
                        <a:pt x="508" y="1"/>
                        <a:pt x="501" y="1"/>
                        <a:pt x="4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48"/>
                <p:cNvSpPr/>
                <p:nvPr/>
              </p:nvSpPr>
              <p:spPr>
                <a:xfrm flipH="1">
                  <a:off x="4238575" y="1870250"/>
                  <a:ext cx="487650" cy="42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6" h="17019" extrusionOk="0">
                      <a:moveTo>
                        <a:pt x="7213" y="958"/>
                      </a:moveTo>
                      <a:cubicBezTo>
                        <a:pt x="7236" y="958"/>
                        <a:pt x="7259" y="959"/>
                        <a:pt x="7281" y="961"/>
                      </a:cubicBezTo>
                      <a:cubicBezTo>
                        <a:pt x="8490" y="1117"/>
                        <a:pt x="9413" y="4968"/>
                        <a:pt x="9685" y="7652"/>
                      </a:cubicBezTo>
                      <a:cubicBezTo>
                        <a:pt x="9703" y="7841"/>
                        <a:pt x="9830" y="8000"/>
                        <a:pt x="10010" y="8058"/>
                      </a:cubicBezTo>
                      <a:cubicBezTo>
                        <a:pt x="10062" y="8075"/>
                        <a:pt x="10114" y="8083"/>
                        <a:pt x="10165" y="8083"/>
                      </a:cubicBezTo>
                      <a:cubicBezTo>
                        <a:pt x="10300" y="8083"/>
                        <a:pt x="10428" y="8025"/>
                        <a:pt x="10517" y="7921"/>
                      </a:cubicBezTo>
                      <a:cubicBezTo>
                        <a:pt x="12636" y="5542"/>
                        <a:pt x="15381" y="3032"/>
                        <a:pt x="16220" y="3032"/>
                      </a:cubicBezTo>
                      <a:cubicBezTo>
                        <a:pt x="16236" y="3032"/>
                        <a:pt x="16252" y="3033"/>
                        <a:pt x="16267" y="3035"/>
                      </a:cubicBezTo>
                      <a:cubicBezTo>
                        <a:pt x="16271" y="3042"/>
                        <a:pt x="16289" y="3079"/>
                        <a:pt x="16304" y="3158"/>
                      </a:cubicBezTo>
                      <a:cubicBezTo>
                        <a:pt x="16556" y="4707"/>
                        <a:pt x="12822" y="7392"/>
                        <a:pt x="10412" y="8720"/>
                      </a:cubicBezTo>
                      <a:cubicBezTo>
                        <a:pt x="10296" y="8781"/>
                        <a:pt x="10216" y="8886"/>
                        <a:pt x="10181" y="9010"/>
                      </a:cubicBezTo>
                      <a:cubicBezTo>
                        <a:pt x="10177" y="9006"/>
                        <a:pt x="10173" y="9002"/>
                        <a:pt x="10169" y="9002"/>
                      </a:cubicBezTo>
                      <a:cubicBezTo>
                        <a:pt x="8602" y="6578"/>
                        <a:pt x="6348" y="2391"/>
                        <a:pt x="6819" y="1178"/>
                      </a:cubicBezTo>
                      <a:cubicBezTo>
                        <a:pt x="6862" y="1066"/>
                        <a:pt x="6927" y="1008"/>
                        <a:pt x="7046" y="979"/>
                      </a:cubicBezTo>
                      <a:cubicBezTo>
                        <a:pt x="7104" y="964"/>
                        <a:pt x="7159" y="958"/>
                        <a:pt x="7213" y="958"/>
                      </a:cubicBezTo>
                      <a:close/>
                      <a:moveTo>
                        <a:pt x="2367" y="4641"/>
                      </a:moveTo>
                      <a:cubicBezTo>
                        <a:pt x="2420" y="4641"/>
                        <a:pt x="2479" y="4644"/>
                        <a:pt x="2545" y="4652"/>
                      </a:cubicBezTo>
                      <a:cubicBezTo>
                        <a:pt x="4108" y="4855"/>
                        <a:pt x="6981" y="7294"/>
                        <a:pt x="8649" y="8868"/>
                      </a:cubicBezTo>
                      <a:cubicBezTo>
                        <a:pt x="8505" y="8930"/>
                        <a:pt x="8342" y="8995"/>
                        <a:pt x="8172" y="9067"/>
                      </a:cubicBezTo>
                      <a:cubicBezTo>
                        <a:pt x="8175" y="8861"/>
                        <a:pt x="8045" y="8673"/>
                        <a:pt x="7846" y="8604"/>
                      </a:cubicBezTo>
                      <a:cubicBezTo>
                        <a:pt x="5519" y="7829"/>
                        <a:pt x="2107" y="6263"/>
                        <a:pt x="1803" y="5199"/>
                      </a:cubicBezTo>
                      <a:cubicBezTo>
                        <a:pt x="1778" y="5098"/>
                        <a:pt x="1766" y="4982"/>
                        <a:pt x="1900" y="4823"/>
                      </a:cubicBezTo>
                      <a:cubicBezTo>
                        <a:pt x="1970" y="4740"/>
                        <a:pt x="2089" y="4641"/>
                        <a:pt x="2367" y="4641"/>
                      </a:cubicBezTo>
                      <a:close/>
                      <a:moveTo>
                        <a:pt x="6718" y="9513"/>
                      </a:moveTo>
                      <a:cubicBezTo>
                        <a:pt x="6832" y="9513"/>
                        <a:pt x="6944" y="9514"/>
                        <a:pt x="7054" y="9516"/>
                      </a:cubicBezTo>
                      <a:cubicBezTo>
                        <a:pt x="5105" y="10279"/>
                        <a:pt x="2533" y="11172"/>
                        <a:pt x="1356" y="11172"/>
                      </a:cubicBezTo>
                      <a:cubicBezTo>
                        <a:pt x="1276" y="11172"/>
                        <a:pt x="1203" y="11168"/>
                        <a:pt x="1137" y="11159"/>
                      </a:cubicBezTo>
                      <a:cubicBezTo>
                        <a:pt x="1021" y="11145"/>
                        <a:pt x="985" y="11119"/>
                        <a:pt x="981" y="11119"/>
                      </a:cubicBezTo>
                      <a:cubicBezTo>
                        <a:pt x="1422" y="9909"/>
                        <a:pt x="4417" y="9513"/>
                        <a:pt x="6718" y="9513"/>
                      </a:cubicBezTo>
                      <a:close/>
                      <a:moveTo>
                        <a:pt x="11168" y="9610"/>
                      </a:moveTo>
                      <a:cubicBezTo>
                        <a:pt x="11946" y="9610"/>
                        <a:pt x="13491" y="9636"/>
                        <a:pt x="14971" y="9827"/>
                      </a:cubicBezTo>
                      <a:cubicBezTo>
                        <a:pt x="17690" y="10174"/>
                        <a:pt x="18258" y="10815"/>
                        <a:pt x="18377" y="11076"/>
                      </a:cubicBezTo>
                      <a:cubicBezTo>
                        <a:pt x="18413" y="11152"/>
                        <a:pt x="18518" y="11383"/>
                        <a:pt x="18199" y="11868"/>
                      </a:cubicBezTo>
                      <a:cubicBezTo>
                        <a:pt x="18073" y="12064"/>
                        <a:pt x="17808" y="12163"/>
                        <a:pt x="17412" y="12163"/>
                      </a:cubicBezTo>
                      <a:cubicBezTo>
                        <a:pt x="17287" y="12163"/>
                        <a:pt x="17149" y="12153"/>
                        <a:pt x="16998" y="12133"/>
                      </a:cubicBezTo>
                      <a:cubicBezTo>
                        <a:pt x="15272" y="11912"/>
                        <a:pt x="12638" y="10478"/>
                        <a:pt x="11168" y="9610"/>
                      </a:cubicBezTo>
                      <a:close/>
                      <a:moveTo>
                        <a:pt x="10398" y="10642"/>
                      </a:moveTo>
                      <a:lnTo>
                        <a:pt x="10398" y="10642"/>
                      </a:lnTo>
                      <a:cubicBezTo>
                        <a:pt x="12182" y="12589"/>
                        <a:pt x="13695" y="14706"/>
                        <a:pt x="13463" y="15292"/>
                      </a:cubicBezTo>
                      <a:cubicBezTo>
                        <a:pt x="13437" y="15353"/>
                        <a:pt x="13285" y="15397"/>
                        <a:pt x="13075" y="15400"/>
                      </a:cubicBezTo>
                      <a:cubicBezTo>
                        <a:pt x="13059" y="15401"/>
                        <a:pt x="13043" y="15401"/>
                        <a:pt x="13028" y="15401"/>
                      </a:cubicBezTo>
                      <a:cubicBezTo>
                        <a:pt x="11258" y="15401"/>
                        <a:pt x="10623" y="12615"/>
                        <a:pt x="10398" y="10642"/>
                      </a:cubicBezTo>
                      <a:close/>
                      <a:moveTo>
                        <a:pt x="9217" y="9748"/>
                      </a:moveTo>
                      <a:lnTo>
                        <a:pt x="9217" y="9748"/>
                      </a:lnTo>
                      <a:cubicBezTo>
                        <a:pt x="8455" y="12415"/>
                        <a:pt x="6888" y="16063"/>
                        <a:pt x="5389" y="16063"/>
                      </a:cubicBezTo>
                      <a:cubicBezTo>
                        <a:pt x="5350" y="16063"/>
                        <a:pt x="5312" y="16060"/>
                        <a:pt x="5273" y="16055"/>
                      </a:cubicBezTo>
                      <a:cubicBezTo>
                        <a:pt x="5067" y="16030"/>
                        <a:pt x="4846" y="15925"/>
                        <a:pt x="4626" y="15748"/>
                      </a:cubicBezTo>
                      <a:cubicBezTo>
                        <a:pt x="4604" y="15730"/>
                        <a:pt x="4564" y="15701"/>
                        <a:pt x="4560" y="15585"/>
                      </a:cubicBezTo>
                      <a:cubicBezTo>
                        <a:pt x="4524" y="14445"/>
                        <a:pt x="7307" y="11492"/>
                        <a:pt x="9217" y="9748"/>
                      </a:cubicBezTo>
                      <a:close/>
                      <a:moveTo>
                        <a:pt x="7203" y="0"/>
                      </a:moveTo>
                      <a:cubicBezTo>
                        <a:pt x="7072" y="0"/>
                        <a:pt x="6940" y="17"/>
                        <a:pt x="6807" y="53"/>
                      </a:cubicBezTo>
                      <a:cubicBezTo>
                        <a:pt x="6388" y="158"/>
                        <a:pt x="6084" y="430"/>
                        <a:pt x="5925" y="831"/>
                      </a:cubicBezTo>
                      <a:cubicBezTo>
                        <a:pt x="5439" y="2076"/>
                        <a:pt x="6587" y="4667"/>
                        <a:pt x="7712" y="6740"/>
                      </a:cubicBezTo>
                      <a:cubicBezTo>
                        <a:pt x="6117" y="5384"/>
                        <a:pt x="4076" y="3886"/>
                        <a:pt x="2664" y="3704"/>
                      </a:cubicBezTo>
                      <a:cubicBezTo>
                        <a:pt x="2559" y="3690"/>
                        <a:pt x="2459" y="3684"/>
                        <a:pt x="2364" y="3684"/>
                      </a:cubicBezTo>
                      <a:cubicBezTo>
                        <a:pt x="1745" y="3684"/>
                        <a:pt x="1374" y="3959"/>
                        <a:pt x="1166" y="4208"/>
                      </a:cubicBezTo>
                      <a:cubicBezTo>
                        <a:pt x="854" y="4584"/>
                        <a:pt x="757" y="5015"/>
                        <a:pt x="884" y="5459"/>
                      </a:cubicBezTo>
                      <a:cubicBezTo>
                        <a:pt x="1231" y="6679"/>
                        <a:pt x="3377" y="7837"/>
                        <a:pt x="5175" y="8611"/>
                      </a:cubicBezTo>
                      <a:cubicBezTo>
                        <a:pt x="3164" y="8756"/>
                        <a:pt x="637" y="9256"/>
                        <a:pt x="131" y="10819"/>
                      </a:cubicBezTo>
                      <a:cubicBezTo>
                        <a:pt x="1" y="11221"/>
                        <a:pt x="98" y="11499"/>
                        <a:pt x="200" y="11662"/>
                      </a:cubicBezTo>
                      <a:cubicBezTo>
                        <a:pt x="355" y="11908"/>
                        <a:pt x="630" y="12060"/>
                        <a:pt x="1018" y="12107"/>
                      </a:cubicBezTo>
                      <a:cubicBezTo>
                        <a:pt x="1112" y="12119"/>
                        <a:pt x="1216" y="12125"/>
                        <a:pt x="1328" y="12125"/>
                      </a:cubicBezTo>
                      <a:cubicBezTo>
                        <a:pt x="2659" y="12125"/>
                        <a:pt x="5125" y="11287"/>
                        <a:pt x="6977" y="10577"/>
                      </a:cubicBezTo>
                      <a:lnTo>
                        <a:pt x="6977" y="10577"/>
                      </a:lnTo>
                      <a:cubicBezTo>
                        <a:pt x="5436" y="12143"/>
                        <a:pt x="3565" y="14322"/>
                        <a:pt x="3602" y="15614"/>
                      </a:cubicBezTo>
                      <a:cubicBezTo>
                        <a:pt x="3612" y="15980"/>
                        <a:pt x="3760" y="16287"/>
                        <a:pt x="4032" y="16501"/>
                      </a:cubicBezTo>
                      <a:cubicBezTo>
                        <a:pt x="4390" y="16787"/>
                        <a:pt x="4766" y="16957"/>
                        <a:pt x="5154" y="17004"/>
                      </a:cubicBezTo>
                      <a:cubicBezTo>
                        <a:pt x="5233" y="17014"/>
                        <a:pt x="5311" y="17019"/>
                        <a:pt x="5389" y="17019"/>
                      </a:cubicBezTo>
                      <a:cubicBezTo>
                        <a:pt x="7314" y="17019"/>
                        <a:pt x="8777" y="13949"/>
                        <a:pt x="9586" y="11706"/>
                      </a:cubicBezTo>
                      <a:cubicBezTo>
                        <a:pt x="9927" y="13638"/>
                        <a:pt x="10745" y="16088"/>
                        <a:pt x="12699" y="16341"/>
                      </a:cubicBezTo>
                      <a:cubicBezTo>
                        <a:pt x="12807" y="16353"/>
                        <a:pt x="12918" y="16360"/>
                        <a:pt x="13031" y="16360"/>
                      </a:cubicBezTo>
                      <a:cubicBezTo>
                        <a:pt x="13054" y="16360"/>
                        <a:pt x="13077" y="16360"/>
                        <a:pt x="13100" y="16359"/>
                      </a:cubicBezTo>
                      <a:cubicBezTo>
                        <a:pt x="13907" y="16337"/>
                        <a:pt x="14226" y="15958"/>
                        <a:pt x="14349" y="15646"/>
                      </a:cubicBezTo>
                      <a:cubicBezTo>
                        <a:pt x="14740" y="14673"/>
                        <a:pt x="13538" y="12863"/>
                        <a:pt x="12275" y="11333"/>
                      </a:cubicBezTo>
                      <a:lnTo>
                        <a:pt x="12275" y="11333"/>
                      </a:lnTo>
                      <a:cubicBezTo>
                        <a:pt x="13741" y="12107"/>
                        <a:pt x="15522" y="12910"/>
                        <a:pt x="16878" y="13084"/>
                      </a:cubicBezTo>
                      <a:cubicBezTo>
                        <a:pt x="17063" y="13108"/>
                        <a:pt x="17237" y="13119"/>
                        <a:pt x="17401" y="13119"/>
                      </a:cubicBezTo>
                      <a:cubicBezTo>
                        <a:pt x="18146" y="13119"/>
                        <a:pt x="18682" y="12877"/>
                        <a:pt x="18999" y="12394"/>
                      </a:cubicBezTo>
                      <a:cubicBezTo>
                        <a:pt x="19506" y="11629"/>
                        <a:pt x="19415" y="11036"/>
                        <a:pt x="19249" y="10674"/>
                      </a:cubicBezTo>
                      <a:cubicBezTo>
                        <a:pt x="18833" y="9770"/>
                        <a:pt x="17476" y="9183"/>
                        <a:pt x="15095" y="8876"/>
                      </a:cubicBezTo>
                      <a:cubicBezTo>
                        <a:pt x="14124" y="8753"/>
                        <a:pt x="13147" y="8695"/>
                        <a:pt x="12355" y="8669"/>
                      </a:cubicBezTo>
                      <a:cubicBezTo>
                        <a:pt x="14363" y="7388"/>
                        <a:pt x="17573" y="4996"/>
                        <a:pt x="17248" y="3002"/>
                      </a:cubicBezTo>
                      <a:cubicBezTo>
                        <a:pt x="17125" y="2257"/>
                        <a:pt x="16608" y="2112"/>
                        <a:pt x="16390" y="2083"/>
                      </a:cubicBezTo>
                      <a:cubicBezTo>
                        <a:pt x="16350" y="2078"/>
                        <a:pt x="16309" y="2076"/>
                        <a:pt x="16266" y="2076"/>
                      </a:cubicBezTo>
                      <a:cubicBezTo>
                        <a:pt x="14841" y="2076"/>
                        <a:pt x="12024" y="4879"/>
                        <a:pt x="10506" y="6509"/>
                      </a:cubicBezTo>
                      <a:cubicBezTo>
                        <a:pt x="10202" y="4381"/>
                        <a:pt x="9362" y="263"/>
                        <a:pt x="7401" y="13"/>
                      </a:cubicBezTo>
                      <a:cubicBezTo>
                        <a:pt x="7336" y="4"/>
                        <a:pt x="7270" y="0"/>
                        <a:pt x="72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48"/>
                <p:cNvSpPr/>
                <p:nvPr/>
              </p:nvSpPr>
              <p:spPr>
                <a:xfrm flipH="1">
                  <a:off x="4454875" y="1836350"/>
                  <a:ext cx="74050" cy="9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" h="38554" extrusionOk="0">
                      <a:moveTo>
                        <a:pt x="2469" y="0"/>
                      </a:moveTo>
                      <a:cubicBezTo>
                        <a:pt x="2219" y="0"/>
                        <a:pt x="2006" y="198"/>
                        <a:pt x="1992" y="453"/>
                      </a:cubicBezTo>
                      <a:lnTo>
                        <a:pt x="12" y="38050"/>
                      </a:lnTo>
                      <a:cubicBezTo>
                        <a:pt x="1" y="38303"/>
                        <a:pt x="186" y="38520"/>
                        <a:pt x="432" y="38553"/>
                      </a:cubicBezTo>
                      <a:lnTo>
                        <a:pt x="468" y="38553"/>
                      </a:lnTo>
                      <a:cubicBezTo>
                        <a:pt x="477" y="38553"/>
                        <a:pt x="486" y="38553"/>
                        <a:pt x="495" y="38553"/>
                      </a:cubicBezTo>
                      <a:cubicBezTo>
                        <a:pt x="747" y="38553"/>
                        <a:pt x="957" y="38355"/>
                        <a:pt x="971" y="38100"/>
                      </a:cubicBezTo>
                      <a:lnTo>
                        <a:pt x="2950" y="505"/>
                      </a:lnTo>
                      <a:cubicBezTo>
                        <a:pt x="2962" y="240"/>
                        <a:pt x="2784" y="12"/>
                        <a:pt x="2494" y="1"/>
                      </a:cubicBezTo>
                      <a:cubicBezTo>
                        <a:pt x="2486" y="0"/>
                        <a:pt x="2477" y="0"/>
                        <a:pt x="24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" y="2114601"/>
            <a:ext cx="3290342" cy="233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779125" y="1084275"/>
            <a:ext cx="3892200" cy="19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 am a data scientist hired by online shopping mall company called ‘Mercari</a:t>
            </a:r>
            <a:r>
              <a:rPr lang="en" sz="2000" dirty="0" smtClean="0"/>
              <a:t>’.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"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They would like </a:t>
            </a:r>
            <a:r>
              <a:rPr lang="en" sz="2000" dirty="0"/>
              <a:t>to offer a </a:t>
            </a:r>
            <a:r>
              <a:rPr lang="en" sz="2000" dirty="0" smtClean="0"/>
              <a:t>pricing suggestion service to </a:t>
            </a:r>
            <a:r>
              <a:rPr lang="en" sz="2000" dirty="0"/>
              <a:t>sellers</a:t>
            </a:r>
            <a:r>
              <a:rPr lang="en" sz="2000" dirty="0" smtClean="0"/>
              <a:t>.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smtClean="0"/>
              <a:t>My task is to b</a:t>
            </a:r>
            <a:r>
              <a:rPr lang="en" sz="2000" dirty="0" smtClean="0"/>
              <a:t>uild a model </a:t>
            </a:r>
            <a:r>
              <a:rPr lang="en" sz="2000" dirty="0"/>
              <a:t>to predict the sale </a:t>
            </a:r>
            <a:r>
              <a:rPr lang="en" sz="2000" dirty="0" smtClean="0"/>
              <a:t>price of products </a:t>
            </a:r>
            <a:r>
              <a:rPr lang="en" sz="2000" dirty="0"/>
              <a:t>from </a:t>
            </a:r>
            <a:r>
              <a:rPr lang="en" sz="2000" dirty="0" smtClean="0"/>
              <a:t>its</a:t>
            </a:r>
            <a:r>
              <a:rPr lang="en" sz="2000" dirty="0" smtClean="0"/>
              <a:t> description</a:t>
            </a:r>
            <a:r>
              <a:rPr lang="en" sz="2000" dirty="0" smtClean="0"/>
              <a:t>.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800" dirty="0"/>
              <a:t> </a:t>
            </a:r>
            <a:endParaRPr sz="1800" dirty="0"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4294967295"/>
          </p:nvPr>
        </p:nvSpPr>
        <p:spPr>
          <a:xfrm>
            <a:off x="3275856" y="339502"/>
            <a:ext cx="237548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buSzPts val="2800"/>
              <a:buNone/>
            </a:pPr>
            <a:r>
              <a:rPr lang="en" sz="2800" b="1" dirty="0">
                <a:latin typeface="Catamaran"/>
                <a:ea typeface="Catamaran"/>
                <a:cs typeface="Catamaran"/>
                <a:sym typeface="Catamaran"/>
              </a:rPr>
              <a:t>Who I am</a:t>
            </a:r>
            <a:endParaRPr sz="2800" b="1" dirty="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56" y="1059582"/>
            <a:ext cx="3710791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4"/>
          <p:cNvSpPr/>
          <p:nvPr/>
        </p:nvSpPr>
        <p:spPr>
          <a:xfrm>
            <a:off x="5299177" y="1096623"/>
            <a:ext cx="2445458" cy="2139649"/>
          </a:xfrm>
          <a:custGeom>
            <a:avLst/>
            <a:gdLst/>
            <a:ahLst/>
            <a:cxnLst/>
            <a:rect l="l" t="t" r="r" b="b"/>
            <a:pathLst>
              <a:path w="89824" h="78613" extrusionOk="0">
                <a:moveTo>
                  <a:pt x="33875" y="0"/>
                </a:moveTo>
                <a:cubicBezTo>
                  <a:pt x="26186" y="0"/>
                  <a:pt x="16641" y="8485"/>
                  <a:pt x="16641" y="8485"/>
                </a:cubicBezTo>
                <a:cubicBezTo>
                  <a:pt x="16641" y="8485"/>
                  <a:pt x="7406" y="15780"/>
                  <a:pt x="5783" y="21000"/>
                </a:cubicBezTo>
                <a:cubicBezTo>
                  <a:pt x="3505" y="28309"/>
                  <a:pt x="7909" y="28816"/>
                  <a:pt x="11220" y="28816"/>
                </a:cubicBezTo>
                <a:cubicBezTo>
                  <a:pt x="11754" y="28816"/>
                  <a:pt x="12260" y="28803"/>
                  <a:pt x="12705" y="28803"/>
                </a:cubicBezTo>
                <a:cubicBezTo>
                  <a:pt x="13288" y="28803"/>
                  <a:pt x="13766" y="28826"/>
                  <a:pt x="14065" y="28931"/>
                </a:cubicBezTo>
                <a:cubicBezTo>
                  <a:pt x="16005" y="29617"/>
                  <a:pt x="0" y="49658"/>
                  <a:pt x="5391" y="59998"/>
                </a:cubicBezTo>
                <a:cubicBezTo>
                  <a:pt x="7832" y="64678"/>
                  <a:pt x="12158" y="66184"/>
                  <a:pt x="16614" y="66184"/>
                </a:cubicBezTo>
                <a:cubicBezTo>
                  <a:pt x="22001" y="66184"/>
                  <a:pt x="27578" y="63983"/>
                  <a:pt x="30244" y="62529"/>
                </a:cubicBezTo>
                <a:cubicBezTo>
                  <a:pt x="30625" y="62321"/>
                  <a:pt x="30930" y="62225"/>
                  <a:pt x="31174" y="62225"/>
                </a:cubicBezTo>
                <a:cubicBezTo>
                  <a:pt x="34046" y="62225"/>
                  <a:pt x="28323" y="75623"/>
                  <a:pt x="36338" y="78135"/>
                </a:cubicBezTo>
                <a:cubicBezTo>
                  <a:pt x="37390" y="78465"/>
                  <a:pt x="38463" y="78613"/>
                  <a:pt x="39541" y="78613"/>
                </a:cubicBezTo>
                <a:cubicBezTo>
                  <a:pt x="47372" y="78613"/>
                  <a:pt x="55453" y="70810"/>
                  <a:pt x="57655" y="68324"/>
                </a:cubicBezTo>
                <a:cubicBezTo>
                  <a:pt x="59027" y="66774"/>
                  <a:pt x="59953" y="66027"/>
                  <a:pt x="60717" y="66027"/>
                </a:cubicBezTo>
                <a:cubicBezTo>
                  <a:pt x="61857" y="66027"/>
                  <a:pt x="62635" y="67694"/>
                  <a:pt x="63998" y="70840"/>
                </a:cubicBezTo>
                <a:cubicBezTo>
                  <a:pt x="64575" y="72174"/>
                  <a:pt x="65617" y="72745"/>
                  <a:pt x="66946" y="72745"/>
                </a:cubicBezTo>
                <a:cubicBezTo>
                  <a:pt x="72967" y="72745"/>
                  <a:pt x="84897" y="61048"/>
                  <a:pt x="86399" y="55550"/>
                </a:cubicBezTo>
                <a:cubicBezTo>
                  <a:pt x="88236" y="48841"/>
                  <a:pt x="81751" y="49743"/>
                  <a:pt x="80582" y="49584"/>
                </a:cubicBezTo>
                <a:cubicBezTo>
                  <a:pt x="79409" y="49423"/>
                  <a:pt x="89369" y="41709"/>
                  <a:pt x="89685" y="30115"/>
                </a:cubicBezTo>
                <a:cubicBezTo>
                  <a:pt x="89823" y="25060"/>
                  <a:pt x="87261" y="23666"/>
                  <a:pt x="84010" y="23666"/>
                </a:cubicBezTo>
                <a:cubicBezTo>
                  <a:pt x="80008" y="23666"/>
                  <a:pt x="74965" y="25778"/>
                  <a:pt x="72632" y="25778"/>
                </a:cubicBezTo>
                <a:cubicBezTo>
                  <a:pt x="72513" y="25778"/>
                  <a:pt x="72402" y="25772"/>
                  <a:pt x="72298" y="25761"/>
                </a:cubicBezTo>
                <a:cubicBezTo>
                  <a:pt x="68478" y="25342"/>
                  <a:pt x="79604" y="16661"/>
                  <a:pt x="73872" y="7216"/>
                </a:cubicBezTo>
                <a:cubicBezTo>
                  <a:pt x="70807" y="2163"/>
                  <a:pt x="65705" y="58"/>
                  <a:pt x="60299" y="58"/>
                </a:cubicBezTo>
                <a:cubicBezTo>
                  <a:pt x="56154" y="58"/>
                  <a:pt x="51831" y="1295"/>
                  <a:pt x="48107" y="3389"/>
                </a:cubicBezTo>
                <a:cubicBezTo>
                  <a:pt x="44977" y="5150"/>
                  <a:pt x="43022" y="5807"/>
                  <a:pt x="41737" y="5807"/>
                </a:cubicBezTo>
                <a:cubicBezTo>
                  <a:pt x="38368" y="5807"/>
                  <a:pt x="39611" y="1288"/>
                  <a:pt x="36338" y="333"/>
                </a:cubicBezTo>
                <a:cubicBezTo>
                  <a:pt x="35550" y="104"/>
                  <a:pt x="34724" y="0"/>
                  <a:pt x="338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4"/>
          <p:cNvSpPr txBox="1">
            <a:spLocks noGrp="1"/>
          </p:cNvSpPr>
          <p:nvPr>
            <p:ph type="title"/>
          </p:nvPr>
        </p:nvSpPr>
        <p:spPr>
          <a:xfrm>
            <a:off x="2717566" y="483518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Catamaran"/>
                <a:ea typeface="Catamaran"/>
                <a:cs typeface="Catamaran"/>
                <a:sym typeface="Catamaran ExtraLight"/>
              </a:rPr>
              <a:t>What is price?</a:t>
            </a:r>
            <a:endParaRPr sz="2800" b="1" dirty="0">
              <a:latin typeface="Catamaran"/>
              <a:ea typeface="Catamaran"/>
              <a:cs typeface="Catamaran"/>
              <a:sym typeface="Catamaran ExtraLight"/>
            </a:endParaRPr>
          </a:p>
        </p:txBody>
      </p:sp>
      <p:sp>
        <p:nvSpPr>
          <p:cNvPr id="1035" name="Google Shape;1035;p44"/>
          <p:cNvSpPr txBox="1"/>
          <p:nvPr/>
        </p:nvSpPr>
        <p:spPr>
          <a:xfrm>
            <a:off x="3517972" y="3406747"/>
            <a:ext cx="2911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18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6" name="Google Shape;1036;p44"/>
          <p:cNvSpPr/>
          <p:nvPr/>
        </p:nvSpPr>
        <p:spPr>
          <a:xfrm>
            <a:off x="1155852" y="2821723"/>
            <a:ext cx="2445458" cy="2139649"/>
          </a:xfrm>
          <a:custGeom>
            <a:avLst/>
            <a:gdLst/>
            <a:ahLst/>
            <a:cxnLst/>
            <a:rect l="l" t="t" r="r" b="b"/>
            <a:pathLst>
              <a:path w="89824" h="78613" extrusionOk="0">
                <a:moveTo>
                  <a:pt x="33875" y="0"/>
                </a:moveTo>
                <a:cubicBezTo>
                  <a:pt x="26186" y="0"/>
                  <a:pt x="16641" y="8485"/>
                  <a:pt x="16641" y="8485"/>
                </a:cubicBezTo>
                <a:cubicBezTo>
                  <a:pt x="16641" y="8485"/>
                  <a:pt x="7406" y="15780"/>
                  <a:pt x="5783" y="21000"/>
                </a:cubicBezTo>
                <a:cubicBezTo>
                  <a:pt x="3505" y="28309"/>
                  <a:pt x="7909" y="28816"/>
                  <a:pt x="11220" y="28816"/>
                </a:cubicBezTo>
                <a:cubicBezTo>
                  <a:pt x="11754" y="28816"/>
                  <a:pt x="12260" y="28803"/>
                  <a:pt x="12705" y="28803"/>
                </a:cubicBezTo>
                <a:cubicBezTo>
                  <a:pt x="13288" y="28803"/>
                  <a:pt x="13766" y="28826"/>
                  <a:pt x="14065" y="28931"/>
                </a:cubicBezTo>
                <a:cubicBezTo>
                  <a:pt x="16005" y="29617"/>
                  <a:pt x="0" y="49658"/>
                  <a:pt x="5391" y="59998"/>
                </a:cubicBezTo>
                <a:cubicBezTo>
                  <a:pt x="7832" y="64678"/>
                  <a:pt x="12158" y="66184"/>
                  <a:pt x="16614" y="66184"/>
                </a:cubicBezTo>
                <a:cubicBezTo>
                  <a:pt x="22001" y="66184"/>
                  <a:pt x="27578" y="63983"/>
                  <a:pt x="30244" y="62529"/>
                </a:cubicBezTo>
                <a:cubicBezTo>
                  <a:pt x="30625" y="62321"/>
                  <a:pt x="30930" y="62225"/>
                  <a:pt x="31174" y="62225"/>
                </a:cubicBezTo>
                <a:cubicBezTo>
                  <a:pt x="34046" y="62225"/>
                  <a:pt x="28323" y="75623"/>
                  <a:pt x="36338" y="78135"/>
                </a:cubicBezTo>
                <a:cubicBezTo>
                  <a:pt x="37390" y="78465"/>
                  <a:pt x="38463" y="78613"/>
                  <a:pt x="39541" y="78613"/>
                </a:cubicBezTo>
                <a:cubicBezTo>
                  <a:pt x="47372" y="78613"/>
                  <a:pt x="55453" y="70810"/>
                  <a:pt x="57655" y="68324"/>
                </a:cubicBezTo>
                <a:cubicBezTo>
                  <a:pt x="59027" y="66774"/>
                  <a:pt x="59953" y="66027"/>
                  <a:pt x="60717" y="66027"/>
                </a:cubicBezTo>
                <a:cubicBezTo>
                  <a:pt x="61857" y="66027"/>
                  <a:pt x="62635" y="67694"/>
                  <a:pt x="63998" y="70840"/>
                </a:cubicBezTo>
                <a:cubicBezTo>
                  <a:pt x="64575" y="72174"/>
                  <a:pt x="65617" y="72745"/>
                  <a:pt x="66946" y="72745"/>
                </a:cubicBezTo>
                <a:cubicBezTo>
                  <a:pt x="72967" y="72745"/>
                  <a:pt x="84897" y="61048"/>
                  <a:pt x="86399" y="55550"/>
                </a:cubicBezTo>
                <a:cubicBezTo>
                  <a:pt x="88236" y="48841"/>
                  <a:pt x="81751" y="49743"/>
                  <a:pt x="80582" y="49584"/>
                </a:cubicBezTo>
                <a:cubicBezTo>
                  <a:pt x="79409" y="49423"/>
                  <a:pt x="89369" y="41709"/>
                  <a:pt x="89685" y="30115"/>
                </a:cubicBezTo>
                <a:cubicBezTo>
                  <a:pt x="89823" y="25060"/>
                  <a:pt x="87261" y="23666"/>
                  <a:pt x="84010" y="23666"/>
                </a:cubicBezTo>
                <a:cubicBezTo>
                  <a:pt x="80008" y="23666"/>
                  <a:pt x="74965" y="25778"/>
                  <a:pt x="72632" y="25778"/>
                </a:cubicBezTo>
                <a:cubicBezTo>
                  <a:pt x="72513" y="25778"/>
                  <a:pt x="72402" y="25772"/>
                  <a:pt x="72298" y="25761"/>
                </a:cubicBezTo>
                <a:cubicBezTo>
                  <a:pt x="68478" y="25342"/>
                  <a:pt x="79604" y="16661"/>
                  <a:pt x="73872" y="7216"/>
                </a:cubicBezTo>
                <a:cubicBezTo>
                  <a:pt x="70807" y="2163"/>
                  <a:pt x="65705" y="58"/>
                  <a:pt x="60299" y="58"/>
                </a:cubicBezTo>
                <a:cubicBezTo>
                  <a:pt x="56154" y="58"/>
                  <a:pt x="51831" y="1295"/>
                  <a:pt x="48107" y="3389"/>
                </a:cubicBezTo>
                <a:cubicBezTo>
                  <a:pt x="44977" y="5150"/>
                  <a:pt x="43022" y="5807"/>
                  <a:pt x="41737" y="5807"/>
                </a:cubicBezTo>
                <a:cubicBezTo>
                  <a:pt x="38368" y="5807"/>
                  <a:pt x="39611" y="1288"/>
                  <a:pt x="36338" y="333"/>
                </a:cubicBezTo>
                <a:cubicBezTo>
                  <a:pt x="35550" y="104"/>
                  <a:pt x="34724" y="0"/>
                  <a:pt x="338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4"/>
          <p:cNvSpPr txBox="1"/>
          <p:nvPr/>
        </p:nvSpPr>
        <p:spPr>
          <a:xfrm>
            <a:off x="2559477" y="3050047"/>
            <a:ext cx="2911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Because,</a:t>
            </a:r>
          </a:p>
          <a:p>
            <a:pPr lvl="0"/>
            <a:endParaRPr sz="1200" dirty="0">
              <a:solidFill>
                <a:srgbClr val="282B3F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1038" name="Google Shape;1038;p44"/>
          <p:cNvSpPr txBox="1"/>
          <p:nvPr/>
        </p:nvSpPr>
        <p:spPr>
          <a:xfrm>
            <a:off x="777140" y="1126823"/>
            <a:ext cx="4392487" cy="9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Staatliches"/>
              </a:rPr>
              <a:t>Price is the amount of money charged </a:t>
            </a:r>
            <a:endParaRPr lang="en-US" altLang="ko-KR" sz="1700" b="1" dirty="0" smtClean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Staatliches"/>
            </a:endParaRPr>
          </a:p>
          <a:p>
            <a:pPr lvl="0" algn="r"/>
            <a:r>
              <a:rPr lang="en-US" altLang="ko-KR" sz="17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Staatliches"/>
              </a:rPr>
              <a:t>for </a:t>
            </a: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Staatliches"/>
              </a:rPr>
              <a:t>a product or a </a:t>
            </a: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Staatliches"/>
              </a:rPr>
              <a:t>service</a:t>
            </a: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Staatliches"/>
              </a:rPr>
              <a:t>.</a:t>
            </a:r>
            <a:r>
              <a:rPr lang="en-US" altLang="ko-KR" sz="1800" dirty="0"/>
              <a:t> </a:t>
            </a:r>
            <a:endParaRPr sz="18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040" name="Google Shape;1040;p44"/>
          <p:cNvGrpSpPr/>
          <p:nvPr/>
        </p:nvGrpSpPr>
        <p:grpSpPr>
          <a:xfrm flipH="1">
            <a:off x="5740592" y="1293501"/>
            <a:ext cx="1562598" cy="1634897"/>
            <a:chOff x="2647555" y="1293501"/>
            <a:chExt cx="1562598" cy="1634897"/>
          </a:xfrm>
        </p:grpSpPr>
        <p:grpSp>
          <p:nvGrpSpPr>
            <p:cNvPr id="1041" name="Google Shape;1041;p44"/>
            <p:cNvGrpSpPr/>
            <p:nvPr/>
          </p:nvGrpSpPr>
          <p:grpSpPr>
            <a:xfrm>
              <a:off x="2647555" y="1293501"/>
              <a:ext cx="1562598" cy="1634897"/>
              <a:chOff x="2374502" y="1486850"/>
              <a:chExt cx="2566264" cy="2685001"/>
            </a:xfrm>
          </p:grpSpPr>
          <p:sp>
            <p:nvSpPr>
              <p:cNvPr id="1042" name="Google Shape;1042;p44"/>
              <p:cNvSpPr/>
              <p:nvPr/>
            </p:nvSpPr>
            <p:spPr>
              <a:xfrm>
                <a:off x="3306860" y="1486850"/>
                <a:ext cx="591369" cy="573811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6046" extrusionOk="0">
                    <a:moveTo>
                      <a:pt x="4021" y="1"/>
                    </a:moveTo>
                    <a:cubicBezTo>
                      <a:pt x="3297" y="1"/>
                      <a:pt x="3087" y="321"/>
                      <a:pt x="3087" y="321"/>
                    </a:cubicBezTo>
                    <a:cubicBezTo>
                      <a:pt x="3087" y="321"/>
                      <a:pt x="2955" y="156"/>
                      <a:pt x="2607" y="156"/>
                    </a:cubicBezTo>
                    <a:cubicBezTo>
                      <a:pt x="2397" y="156"/>
                      <a:pt x="2107" y="217"/>
                      <a:pt x="1721" y="411"/>
                    </a:cubicBezTo>
                    <a:cubicBezTo>
                      <a:pt x="697" y="923"/>
                      <a:pt x="1" y="2850"/>
                      <a:pt x="942" y="4036"/>
                    </a:cubicBezTo>
                    <a:cubicBezTo>
                      <a:pt x="1882" y="5221"/>
                      <a:pt x="897" y="5579"/>
                      <a:pt x="987" y="5669"/>
                    </a:cubicBezTo>
                    <a:cubicBezTo>
                      <a:pt x="1037" y="5717"/>
                      <a:pt x="1515" y="6046"/>
                      <a:pt x="2020" y="6046"/>
                    </a:cubicBezTo>
                    <a:cubicBezTo>
                      <a:pt x="2430" y="6046"/>
                      <a:pt x="2858" y="5829"/>
                      <a:pt x="3087" y="5068"/>
                    </a:cubicBezTo>
                    <a:cubicBezTo>
                      <a:pt x="3595" y="3369"/>
                      <a:pt x="6230" y="4258"/>
                      <a:pt x="5432" y="1472"/>
                    </a:cubicBezTo>
                    <a:cubicBezTo>
                      <a:pt x="5432" y="1472"/>
                      <a:pt x="5116" y="77"/>
                      <a:pt x="4227" y="9"/>
                    </a:cubicBezTo>
                    <a:cubicBezTo>
                      <a:pt x="4154" y="3"/>
                      <a:pt x="4085" y="1"/>
                      <a:pt x="40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3219356" y="2218768"/>
                <a:ext cx="795704" cy="347646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3663" extrusionOk="0">
                    <a:moveTo>
                      <a:pt x="4432" y="1"/>
                    </a:moveTo>
                    <a:cubicBezTo>
                      <a:pt x="3669" y="1"/>
                      <a:pt x="2899" y="73"/>
                      <a:pt x="2240" y="197"/>
                    </a:cubicBezTo>
                    <a:cubicBezTo>
                      <a:pt x="0" y="615"/>
                      <a:pt x="302" y="1951"/>
                      <a:pt x="302" y="1951"/>
                    </a:cubicBezTo>
                    <a:cubicBezTo>
                      <a:pt x="1344" y="3203"/>
                      <a:pt x="2811" y="3662"/>
                      <a:pt x="4200" y="3662"/>
                    </a:cubicBezTo>
                    <a:cubicBezTo>
                      <a:pt x="6387" y="3662"/>
                      <a:pt x="8384" y="2524"/>
                      <a:pt x="8236" y="1548"/>
                    </a:cubicBezTo>
                    <a:cubicBezTo>
                      <a:pt x="8068" y="419"/>
                      <a:pt x="6267" y="1"/>
                      <a:pt x="4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4690116" y="3938284"/>
                <a:ext cx="250651" cy="233567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461" extrusionOk="0">
                    <a:moveTo>
                      <a:pt x="569" y="0"/>
                    </a:moveTo>
                    <a:cubicBezTo>
                      <a:pt x="261" y="0"/>
                      <a:pt x="0" y="146"/>
                      <a:pt x="94" y="575"/>
                    </a:cubicBezTo>
                    <a:cubicBezTo>
                      <a:pt x="263" y="1337"/>
                      <a:pt x="1789" y="2461"/>
                      <a:pt x="2061" y="2461"/>
                    </a:cubicBezTo>
                    <a:cubicBezTo>
                      <a:pt x="2073" y="2461"/>
                      <a:pt x="2082" y="2459"/>
                      <a:pt x="2089" y="2454"/>
                    </a:cubicBezTo>
                    <a:cubicBezTo>
                      <a:pt x="2217" y="2375"/>
                      <a:pt x="1360" y="1307"/>
                      <a:pt x="1359" y="1306"/>
                    </a:cubicBezTo>
                    <a:lnTo>
                      <a:pt x="1359" y="1306"/>
                    </a:lnTo>
                    <a:cubicBezTo>
                      <a:pt x="1360" y="1307"/>
                      <a:pt x="2274" y="2420"/>
                      <a:pt x="2454" y="2420"/>
                    </a:cubicBezTo>
                    <a:cubicBezTo>
                      <a:pt x="2471" y="2420"/>
                      <a:pt x="2481" y="2411"/>
                      <a:pt x="2484" y="2390"/>
                    </a:cubicBezTo>
                    <a:cubicBezTo>
                      <a:pt x="2518" y="2149"/>
                      <a:pt x="1788" y="1027"/>
                      <a:pt x="1788" y="1027"/>
                    </a:cubicBezTo>
                    <a:lnTo>
                      <a:pt x="1788" y="1027"/>
                    </a:lnTo>
                    <a:cubicBezTo>
                      <a:pt x="1788" y="1027"/>
                      <a:pt x="2322" y="1716"/>
                      <a:pt x="2443" y="1900"/>
                    </a:cubicBezTo>
                    <a:cubicBezTo>
                      <a:pt x="2488" y="1972"/>
                      <a:pt x="2542" y="2021"/>
                      <a:pt x="2577" y="2021"/>
                    </a:cubicBezTo>
                    <a:cubicBezTo>
                      <a:pt x="2633" y="2021"/>
                      <a:pt x="2641" y="1896"/>
                      <a:pt x="2488" y="1536"/>
                    </a:cubicBezTo>
                    <a:cubicBezTo>
                      <a:pt x="2186" y="828"/>
                      <a:pt x="1261" y="229"/>
                      <a:pt x="1261" y="229"/>
                    </a:cubicBezTo>
                    <a:cubicBezTo>
                      <a:pt x="1122" y="105"/>
                      <a:pt x="829" y="0"/>
                      <a:pt x="569" y="0"/>
                    </a:cubicBezTo>
                    <a:close/>
                  </a:path>
                </a:pathLst>
              </a:custGeom>
              <a:solidFill>
                <a:srgbClr val="F6C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2989968" y="1880617"/>
                <a:ext cx="1248698" cy="1951203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20559" extrusionOk="0">
                    <a:moveTo>
                      <a:pt x="5597" y="0"/>
                    </a:moveTo>
                    <a:cubicBezTo>
                      <a:pt x="5418" y="0"/>
                      <a:pt x="5289" y="37"/>
                      <a:pt x="5263" y="136"/>
                    </a:cubicBezTo>
                    <a:cubicBezTo>
                      <a:pt x="5263" y="136"/>
                      <a:pt x="6023" y="4076"/>
                      <a:pt x="5617" y="4965"/>
                    </a:cubicBezTo>
                    <a:cubicBezTo>
                      <a:pt x="5210" y="5853"/>
                      <a:pt x="1597" y="5443"/>
                      <a:pt x="799" y="7170"/>
                    </a:cubicBezTo>
                    <a:cubicBezTo>
                      <a:pt x="1" y="8898"/>
                      <a:pt x="1220" y="20559"/>
                      <a:pt x="1220" y="20559"/>
                    </a:cubicBezTo>
                    <a:lnTo>
                      <a:pt x="12099" y="20559"/>
                    </a:lnTo>
                    <a:cubicBezTo>
                      <a:pt x="12099" y="20559"/>
                      <a:pt x="13156" y="5853"/>
                      <a:pt x="10672" y="5499"/>
                    </a:cubicBezTo>
                    <a:cubicBezTo>
                      <a:pt x="8188" y="5142"/>
                      <a:pt x="8030" y="5589"/>
                      <a:pt x="7804" y="4385"/>
                    </a:cubicBezTo>
                    <a:cubicBezTo>
                      <a:pt x="7578" y="3177"/>
                      <a:pt x="7198" y="358"/>
                      <a:pt x="7198" y="358"/>
                    </a:cubicBezTo>
                    <a:cubicBezTo>
                      <a:pt x="7198" y="358"/>
                      <a:pt x="6154" y="0"/>
                      <a:pt x="5597" y="0"/>
                    </a:cubicBezTo>
                    <a:close/>
                  </a:path>
                </a:pathLst>
              </a:custGeom>
              <a:solidFill>
                <a:srgbClr val="F6C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3018630" y="2376028"/>
                <a:ext cx="1181124" cy="172836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8211" extrusionOk="0">
                    <a:moveTo>
                      <a:pt x="8558" y="0"/>
                    </a:moveTo>
                    <a:cubicBezTo>
                      <a:pt x="8199" y="0"/>
                      <a:pt x="7957" y="30"/>
                      <a:pt x="7957" y="30"/>
                    </a:cubicBezTo>
                    <a:cubicBezTo>
                      <a:pt x="7957" y="30"/>
                      <a:pt x="8781" y="2677"/>
                      <a:pt x="7742" y="2808"/>
                    </a:cubicBezTo>
                    <a:cubicBezTo>
                      <a:pt x="7615" y="2824"/>
                      <a:pt x="7493" y="2832"/>
                      <a:pt x="7376" y="2832"/>
                    </a:cubicBezTo>
                    <a:cubicBezTo>
                      <a:pt x="5186" y="2832"/>
                      <a:pt x="4766" y="162"/>
                      <a:pt x="4766" y="162"/>
                    </a:cubicBezTo>
                    <a:cubicBezTo>
                      <a:pt x="4766" y="162"/>
                      <a:pt x="4274" y="76"/>
                      <a:pt x="3627" y="76"/>
                    </a:cubicBezTo>
                    <a:cubicBezTo>
                      <a:pt x="2718" y="76"/>
                      <a:pt x="1504" y="246"/>
                      <a:pt x="918" y="1062"/>
                    </a:cubicBezTo>
                    <a:cubicBezTo>
                      <a:pt x="0" y="2346"/>
                      <a:pt x="289" y="18211"/>
                      <a:pt x="289" y="18211"/>
                    </a:cubicBezTo>
                    <a:lnTo>
                      <a:pt x="12444" y="18211"/>
                    </a:lnTo>
                    <a:cubicBezTo>
                      <a:pt x="12444" y="18211"/>
                      <a:pt x="12101" y="2655"/>
                      <a:pt x="11326" y="1179"/>
                    </a:cubicBezTo>
                    <a:cubicBezTo>
                      <a:pt x="10790" y="156"/>
                      <a:pt x="9373" y="0"/>
                      <a:pt x="8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3366840" y="2365589"/>
                <a:ext cx="634267" cy="1738800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18321" extrusionOk="0">
                    <a:moveTo>
                      <a:pt x="1358" y="1"/>
                    </a:moveTo>
                    <a:cubicBezTo>
                      <a:pt x="947" y="1"/>
                      <a:pt x="1" y="186"/>
                      <a:pt x="1" y="186"/>
                    </a:cubicBezTo>
                    <a:cubicBezTo>
                      <a:pt x="1" y="186"/>
                      <a:pt x="298" y="7244"/>
                      <a:pt x="656" y="9163"/>
                    </a:cubicBezTo>
                    <a:cubicBezTo>
                      <a:pt x="1017" y="11086"/>
                      <a:pt x="656" y="18321"/>
                      <a:pt x="656" y="18321"/>
                    </a:cubicBezTo>
                    <a:lnTo>
                      <a:pt x="6682" y="18321"/>
                    </a:lnTo>
                    <a:cubicBezTo>
                      <a:pt x="6682" y="18321"/>
                      <a:pt x="6219" y="5331"/>
                      <a:pt x="6272" y="3637"/>
                    </a:cubicBezTo>
                    <a:cubicBezTo>
                      <a:pt x="6328" y="1944"/>
                      <a:pt x="6088" y="239"/>
                      <a:pt x="6088" y="239"/>
                    </a:cubicBezTo>
                    <a:lnTo>
                      <a:pt x="4288" y="140"/>
                    </a:lnTo>
                    <a:lnTo>
                      <a:pt x="4288" y="140"/>
                    </a:lnTo>
                    <a:cubicBezTo>
                      <a:pt x="4288" y="140"/>
                      <a:pt x="4476" y="2075"/>
                      <a:pt x="3343" y="2196"/>
                    </a:cubicBezTo>
                    <a:cubicBezTo>
                      <a:pt x="3315" y="2198"/>
                      <a:pt x="3287" y="2200"/>
                      <a:pt x="3260" y="2200"/>
                    </a:cubicBezTo>
                    <a:cubicBezTo>
                      <a:pt x="2189" y="2200"/>
                      <a:pt x="1775" y="16"/>
                      <a:pt x="1401" y="1"/>
                    </a:cubicBezTo>
                    <a:cubicBezTo>
                      <a:pt x="1388" y="1"/>
                      <a:pt x="1373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4"/>
              <p:cNvSpPr/>
              <p:nvPr/>
            </p:nvSpPr>
            <p:spPr>
              <a:xfrm>
                <a:off x="3366840" y="2630852"/>
                <a:ext cx="634931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6690" h="864" extrusionOk="0">
                    <a:moveTo>
                      <a:pt x="5587" y="1"/>
                    </a:moveTo>
                    <a:cubicBezTo>
                      <a:pt x="4920" y="1"/>
                      <a:pt x="4061" y="28"/>
                      <a:pt x="3343" y="142"/>
                    </a:cubicBezTo>
                    <a:cubicBezTo>
                      <a:pt x="2997" y="197"/>
                      <a:pt x="2617" y="218"/>
                      <a:pt x="2243" y="218"/>
                    </a:cubicBezTo>
                    <a:cubicBezTo>
                      <a:pt x="1100" y="218"/>
                      <a:pt x="1" y="26"/>
                      <a:pt x="1" y="26"/>
                    </a:cubicBezTo>
                    <a:lnTo>
                      <a:pt x="1" y="805"/>
                    </a:lnTo>
                    <a:cubicBezTo>
                      <a:pt x="1" y="805"/>
                      <a:pt x="698" y="864"/>
                      <a:pt x="1405" y="864"/>
                    </a:cubicBezTo>
                    <a:cubicBezTo>
                      <a:pt x="1630" y="864"/>
                      <a:pt x="1855" y="858"/>
                      <a:pt x="2060" y="842"/>
                    </a:cubicBezTo>
                    <a:cubicBezTo>
                      <a:pt x="2544" y="808"/>
                      <a:pt x="3976" y="801"/>
                      <a:pt x="5120" y="801"/>
                    </a:cubicBezTo>
                    <a:cubicBezTo>
                      <a:pt x="5987" y="801"/>
                      <a:pt x="6689" y="805"/>
                      <a:pt x="6689" y="805"/>
                    </a:cubicBezTo>
                    <a:lnTo>
                      <a:pt x="6682" y="26"/>
                    </a:lnTo>
                    <a:cubicBezTo>
                      <a:pt x="6682" y="26"/>
                      <a:pt x="6221" y="1"/>
                      <a:pt x="55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4"/>
              <p:cNvSpPr/>
              <p:nvPr/>
            </p:nvSpPr>
            <p:spPr>
              <a:xfrm>
                <a:off x="3366840" y="2799975"/>
                <a:ext cx="634931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6690" h="864" extrusionOk="0">
                    <a:moveTo>
                      <a:pt x="5605" y="0"/>
                    </a:moveTo>
                    <a:cubicBezTo>
                      <a:pt x="4935" y="0"/>
                      <a:pt x="4067" y="28"/>
                      <a:pt x="3343" y="141"/>
                    </a:cubicBezTo>
                    <a:cubicBezTo>
                      <a:pt x="2997" y="196"/>
                      <a:pt x="2617" y="216"/>
                      <a:pt x="2243" y="216"/>
                    </a:cubicBezTo>
                    <a:cubicBezTo>
                      <a:pt x="1100" y="216"/>
                      <a:pt x="1" y="24"/>
                      <a:pt x="1" y="24"/>
                    </a:cubicBezTo>
                    <a:lnTo>
                      <a:pt x="1" y="803"/>
                    </a:lnTo>
                    <a:cubicBezTo>
                      <a:pt x="1" y="803"/>
                      <a:pt x="720" y="864"/>
                      <a:pt x="1439" y="864"/>
                    </a:cubicBezTo>
                    <a:cubicBezTo>
                      <a:pt x="1652" y="864"/>
                      <a:pt x="1865" y="858"/>
                      <a:pt x="2060" y="844"/>
                    </a:cubicBezTo>
                    <a:cubicBezTo>
                      <a:pt x="2559" y="807"/>
                      <a:pt x="4066" y="799"/>
                      <a:pt x="5227" y="799"/>
                    </a:cubicBezTo>
                    <a:cubicBezTo>
                      <a:pt x="6044" y="799"/>
                      <a:pt x="6689" y="803"/>
                      <a:pt x="6689" y="803"/>
                    </a:cubicBezTo>
                    <a:lnTo>
                      <a:pt x="6682" y="24"/>
                    </a:lnTo>
                    <a:cubicBezTo>
                      <a:pt x="6682" y="24"/>
                      <a:pt x="6230" y="0"/>
                      <a:pt x="5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4"/>
              <p:cNvSpPr/>
              <p:nvPr/>
            </p:nvSpPr>
            <p:spPr>
              <a:xfrm>
                <a:off x="3366840" y="2960178"/>
                <a:ext cx="634931" cy="81905"/>
              </a:xfrm>
              <a:custGeom>
                <a:avLst/>
                <a:gdLst/>
                <a:ahLst/>
                <a:cxnLst/>
                <a:rect l="l" t="t" r="r" b="b"/>
                <a:pathLst>
                  <a:path w="6690" h="863" extrusionOk="0">
                    <a:moveTo>
                      <a:pt x="5571" y="1"/>
                    </a:moveTo>
                    <a:cubicBezTo>
                      <a:pt x="4906" y="1"/>
                      <a:pt x="4055" y="28"/>
                      <a:pt x="3343" y="139"/>
                    </a:cubicBezTo>
                    <a:cubicBezTo>
                      <a:pt x="2994" y="195"/>
                      <a:pt x="2611" y="215"/>
                      <a:pt x="2233" y="215"/>
                    </a:cubicBezTo>
                    <a:cubicBezTo>
                      <a:pt x="1094" y="215"/>
                      <a:pt x="1" y="26"/>
                      <a:pt x="1" y="26"/>
                    </a:cubicBezTo>
                    <a:lnTo>
                      <a:pt x="1" y="802"/>
                    </a:lnTo>
                    <a:cubicBezTo>
                      <a:pt x="1" y="802"/>
                      <a:pt x="720" y="862"/>
                      <a:pt x="1439" y="862"/>
                    </a:cubicBezTo>
                    <a:cubicBezTo>
                      <a:pt x="1652" y="862"/>
                      <a:pt x="1865" y="857"/>
                      <a:pt x="2060" y="843"/>
                    </a:cubicBezTo>
                    <a:cubicBezTo>
                      <a:pt x="2559" y="805"/>
                      <a:pt x="4066" y="798"/>
                      <a:pt x="5227" y="798"/>
                    </a:cubicBezTo>
                    <a:cubicBezTo>
                      <a:pt x="6044" y="798"/>
                      <a:pt x="6689" y="802"/>
                      <a:pt x="6689" y="802"/>
                    </a:cubicBezTo>
                    <a:lnTo>
                      <a:pt x="6682" y="26"/>
                    </a:lnTo>
                    <a:cubicBezTo>
                      <a:pt x="6682" y="26"/>
                      <a:pt x="6214" y="1"/>
                      <a:pt x="55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4"/>
              <p:cNvSpPr/>
              <p:nvPr/>
            </p:nvSpPr>
            <p:spPr>
              <a:xfrm>
                <a:off x="3366840" y="3129206"/>
                <a:ext cx="634931" cy="81810"/>
              </a:xfrm>
              <a:custGeom>
                <a:avLst/>
                <a:gdLst/>
                <a:ahLst/>
                <a:cxnLst/>
                <a:rect l="l" t="t" r="r" b="b"/>
                <a:pathLst>
                  <a:path w="6690" h="862" extrusionOk="0">
                    <a:moveTo>
                      <a:pt x="5571" y="0"/>
                    </a:moveTo>
                    <a:cubicBezTo>
                      <a:pt x="4906" y="0"/>
                      <a:pt x="4055" y="28"/>
                      <a:pt x="3343" y="139"/>
                    </a:cubicBezTo>
                    <a:cubicBezTo>
                      <a:pt x="2994" y="194"/>
                      <a:pt x="2612" y="215"/>
                      <a:pt x="2235" y="215"/>
                    </a:cubicBezTo>
                    <a:cubicBezTo>
                      <a:pt x="1095" y="215"/>
                      <a:pt x="1" y="26"/>
                      <a:pt x="1" y="26"/>
                    </a:cubicBezTo>
                    <a:lnTo>
                      <a:pt x="1" y="801"/>
                    </a:lnTo>
                    <a:cubicBezTo>
                      <a:pt x="1" y="801"/>
                      <a:pt x="722" y="861"/>
                      <a:pt x="1442" y="861"/>
                    </a:cubicBezTo>
                    <a:cubicBezTo>
                      <a:pt x="1654" y="861"/>
                      <a:pt x="1866" y="856"/>
                      <a:pt x="2060" y="843"/>
                    </a:cubicBezTo>
                    <a:cubicBezTo>
                      <a:pt x="2559" y="805"/>
                      <a:pt x="4066" y="797"/>
                      <a:pt x="5227" y="797"/>
                    </a:cubicBezTo>
                    <a:cubicBezTo>
                      <a:pt x="6044" y="797"/>
                      <a:pt x="6689" y="801"/>
                      <a:pt x="6689" y="801"/>
                    </a:cubicBezTo>
                    <a:lnTo>
                      <a:pt x="6682" y="26"/>
                    </a:lnTo>
                    <a:cubicBezTo>
                      <a:pt x="6682" y="26"/>
                      <a:pt x="6214" y="0"/>
                      <a:pt x="5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4"/>
              <p:cNvSpPr/>
              <p:nvPr/>
            </p:nvSpPr>
            <p:spPr>
              <a:xfrm>
                <a:off x="3366840" y="3279728"/>
                <a:ext cx="657804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864" extrusionOk="0">
                    <a:moveTo>
                      <a:pt x="5806" y="1"/>
                    </a:moveTo>
                    <a:cubicBezTo>
                      <a:pt x="5112" y="1"/>
                      <a:pt x="4211" y="28"/>
                      <a:pt x="3460" y="141"/>
                    </a:cubicBezTo>
                    <a:cubicBezTo>
                      <a:pt x="3102" y="196"/>
                      <a:pt x="2710" y="217"/>
                      <a:pt x="2322" y="217"/>
                    </a:cubicBezTo>
                    <a:cubicBezTo>
                      <a:pt x="1141" y="217"/>
                      <a:pt x="1" y="24"/>
                      <a:pt x="1" y="24"/>
                    </a:cubicBezTo>
                    <a:lnTo>
                      <a:pt x="1" y="803"/>
                    </a:lnTo>
                    <a:cubicBezTo>
                      <a:pt x="1" y="803"/>
                      <a:pt x="744" y="864"/>
                      <a:pt x="1488" y="864"/>
                    </a:cubicBezTo>
                    <a:cubicBezTo>
                      <a:pt x="1709" y="864"/>
                      <a:pt x="1930" y="859"/>
                      <a:pt x="2131" y="845"/>
                    </a:cubicBezTo>
                    <a:cubicBezTo>
                      <a:pt x="2648" y="807"/>
                      <a:pt x="4211" y="799"/>
                      <a:pt x="5414" y="799"/>
                    </a:cubicBezTo>
                    <a:cubicBezTo>
                      <a:pt x="6261" y="799"/>
                      <a:pt x="6931" y="803"/>
                      <a:pt x="6931" y="803"/>
                    </a:cubicBezTo>
                    <a:lnTo>
                      <a:pt x="6923" y="24"/>
                    </a:lnTo>
                    <a:cubicBezTo>
                      <a:pt x="6923" y="24"/>
                      <a:pt x="6455" y="1"/>
                      <a:pt x="58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3366840" y="3939707"/>
                <a:ext cx="657804" cy="8190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863" extrusionOk="0">
                    <a:moveTo>
                      <a:pt x="5771" y="1"/>
                    </a:moveTo>
                    <a:cubicBezTo>
                      <a:pt x="5082" y="1"/>
                      <a:pt x="4199" y="28"/>
                      <a:pt x="3460" y="139"/>
                    </a:cubicBezTo>
                    <a:cubicBezTo>
                      <a:pt x="3099" y="195"/>
                      <a:pt x="2703" y="215"/>
                      <a:pt x="2313" y="215"/>
                    </a:cubicBezTo>
                    <a:cubicBezTo>
                      <a:pt x="1135" y="215"/>
                      <a:pt x="1" y="26"/>
                      <a:pt x="1" y="26"/>
                    </a:cubicBezTo>
                    <a:lnTo>
                      <a:pt x="1" y="801"/>
                    </a:lnTo>
                    <a:cubicBezTo>
                      <a:pt x="1" y="801"/>
                      <a:pt x="744" y="862"/>
                      <a:pt x="1488" y="862"/>
                    </a:cubicBezTo>
                    <a:cubicBezTo>
                      <a:pt x="1709" y="862"/>
                      <a:pt x="1930" y="857"/>
                      <a:pt x="2131" y="843"/>
                    </a:cubicBezTo>
                    <a:cubicBezTo>
                      <a:pt x="2648" y="805"/>
                      <a:pt x="4211" y="798"/>
                      <a:pt x="5414" y="798"/>
                    </a:cubicBezTo>
                    <a:cubicBezTo>
                      <a:pt x="6261" y="798"/>
                      <a:pt x="6931" y="801"/>
                      <a:pt x="6931" y="801"/>
                    </a:cubicBezTo>
                    <a:lnTo>
                      <a:pt x="6923" y="26"/>
                    </a:lnTo>
                    <a:cubicBezTo>
                      <a:pt x="6923" y="26"/>
                      <a:pt x="6438" y="1"/>
                      <a:pt x="57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3366840" y="3448946"/>
                <a:ext cx="657804" cy="81810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862" extrusionOk="0">
                    <a:moveTo>
                      <a:pt x="5771" y="0"/>
                    </a:moveTo>
                    <a:cubicBezTo>
                      <a:pt x="5082" y="0"/>
                      <a:pt x="4199" y="27"/>
                      <a:pt x="3460" y="139"/>
                    </a:cubicBezTo>
                    <a:cubicBezTo>
                      <a:pt x="3099" y="194"/>
                      <a:pt x="2703" y="215"/>
                      <a:pt x="2313" y="215"/>
                    </a:cubicBezTo>
                    <a:cubicBezTo>
                      <a:pt x="1135" y="215"/>
                      <a:pt x="1" y="26"/>
                      <a:pt x="1" y="26"/>
                    </a:cubicBezTo>
                    <a:lnTo>
                      <a:pt x="1" y="801"/>
                    </a:lnTo>
                    <a:cubicBezTo>
                      <a:pt x="1" y="801"/>
                      <a:pt x="744" y="861"/>
                      <a:pt x="1488" y="861"/>
                    </a:cubicBezTo>
                    <a:cubicBezTo>
                      <a:pt x="1709" y="861"/>
                      <a:pt x="1930" y="856"/>
                      <a:pt x="2131" y="842"/>
                    </a:cubicBezTo>
                    <a:cubicBezTo>
                      <a:pt x="2648" y="805"/>
                      <a:pt x="4211" y="797"/>
                      <a:pt x="5414" y="797"/>
                    </a:cubicBezTo>
                    <a:cubicBezTo>
                      <a:pt x="6261" y="797"/>
                      <a:pt x="6931" y="801"/>
                      <a:pt x="6931" y="801"/>
                    </a:cubicBezTo>
                    <a:lnTo>
                      <a:pt x="6923" y="26"/>
                    </a:lnTo>
                    <a:cubicBezTo>
                      <a:pt x="6923" y="26"/>
                      <a:pt x="6438" y="0"/>
                      <a:pt x="5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3366840" y="3608958"/>
                <a:ext cx="657804" cy="81810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862" extrusionOk="0">
                    <a:moveTo>
                      <a:pt x="5775" y="0"/>
                    </a:moveTo>
                    <a:cubicBezTo>
                      <a:pt x="5085" y="0"/>
                      <a:pt x="4200" y="27"/>
                      <a:pt x="3460" y="138"/>
                    </a:cubicBezTo>
                    <a:cubicBezTo>
                      <a:pt x="3099" y="194"/>
                      <a:pt x="2703" y="214"/>
                      <a:pt x="2313" y="214"/>
                    </a:cubicBezTo>
                    <a:cubicBezTo>
                      <a:pt x="1135" y="214"/>
                      <a:pt x="1" y="25"/>
                      <a:pt x="1" y="25"/>
                    </a:cubicBezTo>
                    <a:lnTo>
                      <a:pt x="1" y="801"/>
                    </a:lnTo>
                    <a:cubicBezTo>
                      <a:pt x="1" y="801"/>
                      <a:pt x="746" y="862"/>
                      <a:pt x="1491" y="862"/>
                    </a:cubicBezTo>
                    <a:cubicBezTo>
                      <a:pt x="1711" y="862"/>
                      <a:pt x="1931" y="856"/>
                      <a:pt x="2131" y="843"/>
                    </a:cubicBezTo>
                    <a:cubicBezTo>
                      <a:pt x="2648" y="805"/>
                      <a:pt x="4211" y="797"/>
                      <a:pt x="5414" y="797"/>
                    </a:cubicBezTo>
                    <a:cubicBezTo>
                      <a:pt x="6261" y="797"/>
                      <a:pt x="6931" y="801"/>
                      <a:pt x="6931" y="801"/>
                    </a:cubicBezTo>
                    <a:lnTo>
                      <a:pt x="6923" y="25"/>
                    </a:lnTo>
                    <a:cubicBezTo>
                      <a:pt x="6923" y="25"/>
                      <a:pt x="6440" y="0"/>
                      <a:pt x="57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3366840" y="3777987"/>
                <a:ext cx="657804" cy="8190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863" extrusionOk="0">
                    <a:moveTo>
                      <a:pt x="5792" y="0"/>
                    </a:moveTo>
                    <a:cubicBezTo>
                      <a:pt x="5100" y="0"/>
                      <a:pt x="4206" y="28"/>
                      <a:pt x="3460" y="141"/>
                    </a:cubicBezTo>
                    <a:cubicBezTo>
                      <a:pt x="3103" y="195"/>
                      <a:pt x="2713" y="215"/>
                      <a:pt x="2327" y="215"/>
                    </a:cubicBezTo>
                    <a:cubicBezTo>
                      <a:pt x="1144" y="215"/>
                      <a:pt x="1" y="25"/>
                      <a:pt x="1" y="25"/>
                    </a:cubicBezTo>
                    <a:lnTo>
                      <a:pt x="1" y="804"/>
                    </a:lnTo>
                    <a:cubicBezTo>
                      <a:pt x="1" y="804"/>
                      <a:pt x="721" y="863"/>
                      <a:pt x="1454" y="863"/>
                    </a:cubicBezTo>
                    <a:cubicBezTo>
                      <a:pt x="1686" y="863"/>
                      <a:pt x="1919" y="857"/>
                      <a:pt x="2131" y="841"/>
                    </a:cubicBezTo>
                    <a:cubicBezTo>
                      <a:pt x="2613" y="807"/>
                      <a:pt x="4003" y="799"/>
                      <a:pt x="5164" y="799"/>
                    </a:cubicBezTo>
                    <a:cubicBezTo>
                      <a:pt x="6126" y="799"/>
                      <a:pt x="6931" y="804"/>
                      <a:pt x="6931" y="804"/>
                    </a:cubicBezTo>
                    <a:lnTo>
                      <a:pt x="6923" y="25"/>
                    </a:lnTo>
                    <a:cubicBezTo>
                      <a:pt x="6923" y="25"/>
                      <a:pt x="6448" y="0"/>
                      <a:pt x="5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4536843" y="3816708"/>
                <a:ext cx="272954" cy="245905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591" extrusionOk="0">
                    <a:moveTo>
                      <a:pt x="1321" y="1"/>
                    </a:moveTo>
                    <a:cubicBezTo>
                      <a:pt x="1107" y="181"/>
                      <a:pt x="0" y="844"/>
                      <a:pt x="0" y="844"/>
                    </a:cubicBezTo>
                    <a:cubicBezTo>
                      <a:pt x="497" y="1326"/>
                      <a:pt x="2187" y="2591"/>
                      <a:pt x="2187" y="2591"/>
                    </a:cubicBezTo>
                    <a:lnTo>
                      <a:pt x="2876" y="1510"/>
                    </a:lnTo>
                    <a:cubicBezTo>
                      <a:pt x="2323" y="1078"/>
                      <a:pt x="1321" y="1"/>
                      <a:pt x="1321" y="1"/>
                    </a:cubicBezTo>
                    <a:close/>
                  </a:path>
                </a:pathLst>
              </a:custGeom>
              <a:solidFill>
                <a:srgbClr val="F6C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4811880" y="4035658"/>
                <a:ext cx="48023" cy="5419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71" extrusionOk="0">
                    <a:moveTo>
                      <a:pt x="505" y="1"/>
                    </a:moveTo>
                    <a:lnTo>
                      <a:pt x="0" y="570"/>
                    </a:lnTo>
                    <a:cubicBezTo>
                      <a:pt x="0" y="570"/>
                      <a:pt x="399" y="291"/>
                      <a:pt x="505" y="1"/>
                    </a:cubicBezTo>
                    <a:close/>
                  </a:path>
                </a:pathLst>
              </a:custGeom>
              <a:solidFill>
                <a:srgbClr val="F6C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3485853" y="1880617"/>
                <a:ext cx="231195" cy="32553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3430" extrusionOk="0">
                    <a:moveTo>
                      <a:pt x="1" y="0"/>
                    </a:moveTo>
                    <a:cubicBezTo>
                      <a:pt x="1" y="0"/>
                      <a:pt x="309" y="1656"/>
                      <a:pt x="317" y="1890"/>
                    </a:cubicBezTo>
                    <a:cubicBezTo>
                      <a:pt x="317" y="1890"/>
                      <a:pt x="1433" y="3430"/>
                      <a:pt x="1921" y="3430"/>
                    </a:cubicBezTo>
                    <a:cubicBezTo>
                      <a:pt x="1957" y="3430"/>
                      <a:pt x="1989" y="3421"/>
                      <a:pt x="2018" y="3403"/>
                    </a:cubicBezTo>
                    <a:cubicBezTo>
                      <a:pt x="2435" y="3136"/>
                      <a:pt x="2206" y="2266"/>
                      <a:pt x="2206" y="2266"/>
                    </a:cubicBezTo>
                    <a:cubicBezTo>
                      <a:pt x="2206" y="2266"/>
                      <a:pt x="2157" y="1871"/>
                      <a:pt x="2105" y="1498"/>
                    </a:cubicBezTo>
                    <a:cubicBezTo>
                      <a:pt x="2105" y="1498"/>
                      <a:pt x="685" y="1235"/>
                      <a:pt x="1" y="0"/>
                    </a:cubicBezTo>
                    <a:close/>
                  </a:path>
                </a:pathLst>
              </a:custGeom>
              <a:solidFill>
                <a:srgbClr val="E54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2665294" y="1908045"/>
                <a:ext cx="301996" cy="429172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4522" extrusionOk="0">
                    <a:moveTo>
                      <a:pt x="510" y="0"/>
                    </a:moveTo>
                    <a:cubicBezTo>
                      <a:pt x="494" y="0"/>
                      <a:pt x="477" y="5"/>
                      <a:pt x="460" y="15"/>
                    </a:cubicBezTo>
                    <a:cubicBezTo>
                      <a:pt x="192" y="178"/>
                      <a:pt x="539" y="818"/>
                      <a:pt x="539" y="818"/>
                    </a:cubicBezTo>
                    <a:cubicBezTo>
                      <a:pt x="408" y="818"/>
                      <a:pt x="297" y="184"/>
                      <a:pt x="199" y="184"/>
                    </a:cubicBezTo>
                    <a:cubicBezTo>
                      <a:pt x="171" y="184"/>
                      <a:pt x="143" y="238"/>
                      <a:pt x="117" y="377"/>
                    </a:cubicBezTo>
                    <a:cubicBezTo>
                      <a:pt x="1" y="995"/>
                      <a:pt x="1311" y="1985"/>
                      <a:pt x="1547" y="2564"/>
                    </a:cubicBezTo>
                    <a:cubicBezTo>
                      <a:pt x="1785" y="3144"/>
                      <a:pt x="1679" y="4021"/>
                      <a:pt x="1367" y="4521"/>
                    </a:cubicBezTo>
                    <a:lnTo>
                      <a:pt x="2760" y="4108"/>
                    </a:lnTo>
                    <a:cubicBezTo>
                      <a:pt x="3181" y="2293"/>
                      <a:pt x="2315" y="1751"/>
                      <a:pt x="1796" y="1398"/>
                    </a:cubicBezTo>
                    <a:cubicBezTo>
                      <a:pt x="1336" y="1087"/>
                      <a:pt x="1144" y="343"/>
                      <a:pt x="1035" y="343"/>
                    </a:cubicBezTo>
                    <a:cubicBezTo>
                      <a:pt x="1020" y="343"/>
                      <a:pt x="1007" y="357"/>
                      <a:pt x="994" y="389"/>
                    </a:cubicBezTo>
                    <a:cubicBezTo>
                      <a:pt x="896" y="652"/>
                      <a:pt x="1224" y="1198"/>
                      <a:pt x="1224" y="1198"/>
                    </a:cubicBezTo>
                    <a:cubicBezTo>
                      <a:pt x="816" y="997"/>
                      <a:pt x="740" y="0"/>
                      <a:pt x="510" y="0"/>
                    </a:cubicBezTo>
                    <a:close/>
                  </a:path>
                </a:pathLst>
              </a:custGeom>
              <a:solidFill>
                <a:srgbClr val="F6C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2374502" y="2237465"/>
                <a:ext cx="865556" cy="1083844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11420" extrusionOk="0">
                    <a:moveTo>
                      <a:pt x="4452" y="0"/>
                    </a:moveTo>
                    <a:cubicBezTo>
                      <a:pt x="4064" y="0"/>
                      <a:pt x="3739" y="76"/>
                      <a:pt x="3640" y="302"/>
                    </a:cubicBezTo>
                    <a:cubicBezTo>
                      <a:pt x="3346" y="975"/>
                      <a:pt x="0" y="8454"/>
                      <a:pt x="1156" y="10645"/>
                    </a:cubicBezTo>
                    <a:cubicBezTo>
                      <a:pt x="1446" y="11195"/>
                      <a:pt x="2024" y="11419"/>
                      <a:pt x="2735" y="11419"/>
                    </a:cubicBezTo>
                    <a:cubicBezTo>
                      <a:pt x="4857" y="11419"/>
                      <a:pt x="8167" y="9427"/>
                      <a:pt x="8575" y="8153"/>
                    </a:cubicBezTo>
                    <a:cubicBezTo>
                      <a:pt x="9119" y="6452"/>
                      <a:pt x="9091" y="1950"/>
                      <a:pt x="8384" y="1950"/>
                    </a:cubicBezTo>
                    <a:cubicBezTo>
                      <a:pt x="8383" y="1950"/>
                      <a:pt x="8381" y="1950"/>
                      <a:pt x="8379" y="1950"/>
                    </a:cubicBezTo>
                    <a:cubicBezTo>
                      <a:pt x="7740" y="1971"/>
                      <a:pt x="5113" y="6493"/>
                      <a:pt x="4458" y="6493"/>
                    </a:cubicBezTo>
                    <a:cubicBezTo>
                      <a:pt x="4385" y="6493"/>
                      <a:pt x="4336" y="6436"/>
                      <a:pt x="4318" y="6309"/>
                    </a:cubicBezTo>
                    <a:cubicBezTo>
                      <a:pt x="4137" y="5051"/>
                      <a:pt x="6591" y="844"/>
                      <a:pt x="6263" y="302"/>
                    </a:cubicBezTo>
                    <a:cubicBezTo>
                      <a:pt x="6263" y="302"/>
                      <a:pt x="5230" y="0"/>
                      <a:pt x="4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4"/>
              <p:cNvSpPr/>
              <p:nvPr/>
            </p:nvSpPr>
            <p:spPr>
              <a:xfrm>
                <a:off x="3876011" y="2402412"/>
                <a:ext cx="965304" cy="1665816"/>
              </a:xfrm>
              <a:custGeom>
                <a:avLst/>
                <a:gdLst/>
                <a:ahLst/>
                <a:cxnLst/>
                <a:rect l="l" t="t" r="r" b="b"/>
                <a:pathLst>
                  <a:path w="10171" h="17552" extrusionOk="0">
                    <a:moveTo>
                      <a:pt x="1336" y="1"/>
                    </a:moveTo>
                    <a:cubicBezTo>
                      <a:pt x="1336" y="1"/>
                      <a:pt x="0" y="3958"/>
                      <a:pt x="1268" y="7868"/>
                    </a:cubicBezTo>
                    <a:cubicBezTo>
                      <a:pt x="2540" y="11775"/>
                      <a:pt x="6263" y="17116"/>
                      <a:pt x="7611" y="17458"/>
                    </a:cubicBezTo>
                    <a:cubicBezTo>
                      <a:pt x="7856" y="17521"/>
                      <a:pt x="8085" y="17551"/>
                      <a:pt x="8297" y="17551"/>
                    </a:cubicBezTo>
                    <a:cubicBezTo>
                      <a:pt x="9251" y="17551"/>
                      <a:pt x="9858" y="16937"/>
                      <a:pt x="9997" y="15877"/>
                    </a:cubicBezTo>
                    <a:cubicBezTo>
                      <a:pt x="10170" y="14583"/>
                      <a:pt x="8958" y="14583"/>
                      <a:pt x="7611" y="12298"/>
                    </a:cubicBezTo>
                    <a:cubicBezTo>
                      <a:pt x="6263" y="10017"/>
                      <a:pt x="5548" y="7627"/>
                      <a:pt x="4295" y="3972"/>
                    </a:cubicBezTo>
                    <a:cubicBezTo>
                      <a:pt x="3041" y="313"/>
                      <a:pt x="1336" y="1"/>
                      <a:pt x="1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4"/>
              <p:cNvSpPr/>
              <p:nvPr/>
            </p:nvSpPr>
            <p:spPr>
              <a:xfrm>
                <a:off x="3466966" y="2359894"/>
                <a:ext cx="346982" cy="247234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605" extrusionOk="0">
                    <a:moveTo>
                      <a:pt x="308" y="1"/>
                    </a:moveTo>
                    <a:cubicBezTo>
                      <a:pt x="159" y="1"/>
                      <a:pt x="0" y="80"/>
                      <a:pt x="0" y="80"/>
                    </a:cubicBezTo>
                    <a:cubicBezTo>
                      <a:pt x="0" y="80"/>
                      <a:pt x="436" y="2019"/>
                      <a:pt x="1727" y="2500"/>
                    </a:cubicBezTo>
                    <a:cubicBezTo>
                      <a:pt x="1923" y="2573"/>
                      <a:pt x="2099" y="2605"/>
                      <a:pt x="2257" y="2605"/>
                    </a:cubicBezTo>
                    <a:cubicBezTo>
                      <a:pt x="3142" y="2605"/>
                      <a:pt x="3467" y="1607"/>
                      <a:pt x="3553" y="1157"/>
                    </a:cubicBezTo>
                    <a:cubicBezTo>
                      <a:pt x="3655" y="622"/>
                      <a:pt x="3553" y="219"/>
                      <a:pt x="3553" y="219"/>
                    </a:cubicBezTo>
                    <a:lnTo>
                      <a:pt x="3072" y="80"/>
                    </a:lnTo>
                    <a:lnTo>
                      <a:pt x="3072" y="80"/>
                    </a:lnTo>
                    <a:cubicBezTo>
                      <a:pt x="3072" y="80"/>
                      <a:pt x="3146" y="1958"/>
                      <a:pt x="2292" y="1985"/>
                    </a:cubicBezTo>
                    <a:cubicBezTo>
                      <a:pt x="2286" y="1985"/>
                      <a:pt x="2279" y="1985"/>
                      <a:pt x="2273" y="1985"/>
                    </a:cubicBezTo>
                    <a:cubicBezTo>
                      <a:pt x="1422" y="1985"/>
                      <a:pt x="635" y="207"/>
                      <a:pt x="485" y="61"/>
                    </a:cubicBezTo>
                    <a:cubicBezTo>
                      <a:pt x="438" y="16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3206354" y="2315478"/>
                <a:ext cx="230341" cy="465806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4908" extrusionOk="0">
                    <a:moveTo>
                      <a:pt x="1589" y="0"/>
                    </a:moveTo>
                    <a:cubicBezTo>
                      <a:pt x="960" y="0"/>
                      <a:pt x="159" y="349"/>
                      <a:pt x="96" y="1361"/>
                    </a:cubicBezTo>
                    <a:cubicBezTo>
                      <a:pt x="1" y="2935"/>
                      <a:pt x="1226" y="4908"/>
                      <a:pt x="1805" y="4908"/>
                    </a:cubicBezTo>
                    <a:cubicBezTo>
                      <a:pt x="1843" y="4908"/>
                      <a:pt x="1878" y="4899"/>
                      <a:pt x="1910" y="4881"/>
                    </a:cubicBezTo>
                    <a:cubicBezTo>
                      <a:pt x="2426" y="4594"/>
                      <a:pt x="2347" y="368"/>
                      <a:pt x="2347" y="368"/>
                    </a:cubicBezTo>
                    <a:cubicBezTo>
                      <a:pt x="2345" y="153"/>
                      <a:pt x="2005" y="0"/>
                      <a:pt x="15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3882370" y="2322121"/>
                <a:ext cx="245810" cy="521042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5490" extrusionOk="0">
                    <a:moveTo>
                      <a:pt x="606" y="1"/>
                    </a:moveTo>
                    <a:cubicBezTo>
                      <a:pt x="243" y="1"/>
                      <a:pt x="1" y="87"/>
                      <a:pt x="1" y="87"/>
                    </a:cubicBezTo>
                    <a:cubicBezTo>
                      <a:pt x="1" y="87"/>
                      <a:pt x="430" y="5059"/>
                      <a:pt x="840" y="5466"/>
                    </a:cubicBezTo>
                    <a:cubicBezTo>
                      <a:pt x="856" y="5482"/>
                      <a:pt x="873" y="5489"/>
                      <a:pt x="892" y="5489"/>
                    </a:cubicBezTo>
                    <a:cubicBezTo>
                      <a:pt x="1353" y="5489"/>
                      <a:pt x="2589" y="786"/>
                      <a:pt x="1728" y="298"/>
                    </a:cubicBezTo>
                    <a:cubicBezTo>
                      <a:pt x="1315" y="64"/>
                      <a:pt x="916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4128462" y="2710763"/>
                <a:ext cx="97660" cy="68703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39" extrusionOk="0">
                    <a:moveTo>
                      <a:pt x="91" y="0"/>
                    </a:moveTo>
                    <a:lnTo>
                      <a:pt x="0" y="4"/>
                    </a:lnTo>
                    <a:cubicBezTo>
                      <a:pt x="5" y="57"/>
                      <a:pt x="358" y="5056"/>
                      <a:pt x="441" y="6779"/>
                    </a:cubicBezTo>
                    <a:cubicBezTo>
                      <a:pt x="464" y="7239"/>
                      <a:pt x="471" y="7239"/>
                      <a:pt x="520" y="7239"/>
                    </a:cubicBezTo>
                    <a:lnTo>
                      <a:pt x="524" y="7239"/>
                    </a:lnTo>
                    <a:cubicBezTo>
                      <a:pt x="580" y="7239"/>
                      <a:pt x="584" y="7220"/>
                      <a:pt x="629" y="6433"/>
                    </a:cubicBezTo>
                    <a:cubicBezTo>
                      <a:pt x="690" y="5413"/>
                      <a:pt x="791" y="3708"/>
                      <a:pt x="1028" y="2903"/>
                    </a:cubicBezTo>
                    <a:lnTo>
                      <a:pt x="942" y="2880"/>
                    </a:lnTo>
                    <a:cubicBezTo>
                      <a:pt x="701" y="3690"/>
                      <a:pt x="599" y="5402"/>
                      <a:pt x="539" y="6426"/>
                    </a:cubicBezTo>
                    <a:cubicBezTo>
                      <a:pt x="535" y="6516"/>
                      <a:pt x="532" y="6603"/>
                      <a:pt x="524" y="6685"/>
                    </a:cubicBezTo>
                    <a:cubicBezTo>
                      <a:pt x="434" y="4882"/>
                      <a:pt x="95" y="49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2971841" y="2635408"/>
                <a:ext cx="104019" cy="514494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5421" extrusionOk="0">
                    <a:moveTo>
                      <a:pt x="1005" y="0"/>
                    </a:moveTo>
                    <a:lnTo>
                      <a:pt x="689" y="5029"/>
                    </a:lnTo>
                    <a:cubicBezTo>
                      <a:pt x="516" y="4574"/>
                      <a:pt x="90" y="3343"/>
                      <a:pt x="90" y="2165"/>
                    </a:cubicBezTo>
                    <a:lnTo>
                      <a:pt x="0" y="2165"/>
                    </a:lnTo>
                    <a:cubicBezTo>
                      <a:pt x="0" y="3659"/>
                      <a:pt x="674" y="5233"/>
                      <a:pt x="678" y="5247"/>
                    </a:cubicBezTo>
                    <a:lnTo>
                      <a:pt x="753" y="5420"/>
                    </a:lnTo>
                    <a:lnTo>
                      <a:pt x="1095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2557766" y="2877324"/>
                <a:ext cx="255491" cy="262989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771" extrusionOk="0">
                    <a:moveTo>
                      <a:pt x="2631" y="1"/>
                    </a:moveTo>
                    <a:cubicBezTo>
                      <a:pt x="2530" y="1"/>
                      <a:pt x="2118" y="156"/>
                      <a:pt x="125" y="1291"/>
                    </a:cubicBezTo>
                    <a:lnTo>
                      <a:pt x="170" y="1370"/>
                    </a:lnTo>
                    <a:cubicBezTo>
                      <a:pt x="941" y="929"/>
                      <a:pt x="2157" y="259"/>
                      <a:pt x="2522" y="113"/>
                    </a:cubicBezTo>
                    <a:lnTo>
                      <a:pt x="2522" y="113"/>
                    </a:lnTo>
                    <a:cubicBezTo>
                      <a:pt x="2428" y="203"/>
                      <a:pt x="2259" y="349"/>
                      <a:pt x="2060" y="523"/>
                    </a:cubicBezTo>
                    <a:cubicBezTo>
                      <a:pt x="1013" y="1419"/>
                      <a:pt x="1" y="2333"/>
                      <a:pt x="106" y="2770"/>
                    </a:cubicBezTo>
                    <a:lnTo>
                      <a:pt x="192" y="2748"/>
                    </a:lnTo>
                    <a:cubicBezTo>
                      <a:pt x="91" y="2329"/>
                      <a:pt x="1408" y="1197"/>
                      <a:pt x="2116" y="590"/>
                    </a:cubicBezTo>
                    <a:cubicBezTo>
                      <a:pt x="2402" y="342"/>
                      <a:pt x="2609" y="165"/>
                      <a:pt x="2661" y="94"/>
                    </a:cubicBezTo>
                    <a:cubicBezTo>
                      <a:pt x="2692" y="52"/>
                      <a:pt x="2673" y="22"/>
                      <a:pt x="2666" y="15"/>
                    </a:cubicBezTo>
                    <a:cubicBezTo>
                      <a:pt x="2660" y="9"/>
                      <a:pt x="2653" y="1"/>
                      <a:pt x="26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3242513" y="3683175"/>
                <a:ext cx="151283" cy="37982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002" extrusionOk="0">
                    <a:moveTo>
                      <a:pt x="1544" y="0"/>
                    </a:moveTo>
                    <a:cubicBezTo>
                      <a:pt x="1507" y="23"/>
                      <a:pt x="614" y="598"/>
                      <a:pt x="314" y="1551"/>
                    </a:cubicBezTo>
                    <a:cubicBezTo>
                      <a:pt x="16" y="2495"/>
                      <a:pt x="1" y="3982"/>
                      <a:pt x="1" y="3998"/>
                    </a:cubicBezTo>
                    <a:lnTo>
                      <a:pt x="88" y="4001"/>
                    </a:lnTo>
                    <a:cubicBezTo>
                      <a:pt x="88" y="3986"/>
                      <a:pt x="107" y="2507"/>
                      <a:pt x="400" y="1578"/>
                    </a:cubicBezTo>
                    <a:cubicBezTo>
                      <a:pt x="690" y="655"/>
                      <a:pt x="1582" y="83"/>
                      <a:pt x="1594" y="75"/>
                    </a:cubicBezTo>
                    <a:lnTo>
                      <a:pt x="15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4028526" y="3600227"/>
                <a:ext cx="108574" cy="43600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4594" extrusionOk="0">
                    <a:moveTo>
                      <a:pt x="23" y="1"/>
                    </a:moveTo>
                    <a:lnTo>
                      <a:pt x="0" y="87"/>
                    </a:lnTo>
                    <a:cubicBezTo>
                      <a:pt x="7" y="91"/>
                      <a:pt x="688" y="272"/>
                      <a:pt x="801" y="919"/>
                    </a:cubicBezTo>
                    <a:cubicBezTo>
                      <a:pt x="918" y="1593"/>
                      <a:pt x="1053" y="4563"/>
                      <a:pt x="1053" y="4593"/>
                    </a:cubicBezTo>
                    <a:lnTo>
                      <a:pt x="1144" y="4589"/>
                    </a:lnTo>
                    <a:cubicBezTo>
                      <a:pt x="1140" y="4465"/>
                      <a:pt x="1008" y="1582"/>
                      <a:pt x="888" y="904"/>
                    </a:cubicBezTo>
                    <a:cubicBezTo>
                      <a:pt x="768" y="200"/>
                      <a:pt x="30" y="4"/>
                      <a:pt x="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4602138" y="3815000"/>
                <a:ext cx="188391" cy="195889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2064" extrusionOk="0">
                    <a:moveTo>
                      <a:pt x="1863" y="0"/>
                    </a:moveTo>
                    <a:cubicBezTo>
                      <a:pt x="1807" y="0"/>
                      <a:pt x="1748" y="50"/>
                      <a:pt x="1683" y="151"/>
                    </a:cubicBezTo>
                    <a:cubicBezTo>
                      <a:pt x="1281" y="795"/>
                      <a:pt x="12" y="1419"/>
                      <a:pt x="1" y="1423"/>
                    </a:cubicBezTo>
                    <a:lnTo>
                      <a:pt x="38" y="1506"/>
                    </a:lnTo>
                    <a:cubicBezTo>
                      <a:pt x="91" y="1479"/>
                      <a:pt x="1341" y="866"/>
                      <a:pt x="1758" y="199"/>
                    </a:cubicBezTo>
                    <a:cubicBezTo>
                      <a:pt x="1826" y="95"/>
                      <a:pt x="1861" y="90"/>
                      <a:pt x="1864" y="90"/>
                    </a:cubicBezTo>
                    <a:cubicBezTo>
                      <a:pt x="1868" y="95"/>
                      <a:pt x="1898" y="135"/>
                      <a:pt x="1890" y="271"/>
                    </a:cubicBezTo>
                    <a:cubicBezTo>
                      <a:pt x="1868" y="621"/>
                      <a:pt x="1522" y="1686"/>
                      <a:pt x="280" y="1976"/>
                    </a:cubicBezTo>
                    <a:lnTo>
                      <a:pt x="302" y="2063"/>
                    </a:lnTo>
                    <a:cubicBezTo>
                      <a:pt x="1533" y="1773"/>
                      <a:pt x="1965" y="715"/>
                      <a:pt x="1981" y="248"/>
                    </a:cubicBezTo>
                    <a:cubicBezTo>
                      <a:pt x="1984" y="109"/>
                      <a:pt x="1954" y="27"/>
                      <a:pt x="1890" y="4"/>
                    </a:cubicBezTo>
                    <a:cubicBezTo>
                      <a:pt x="1881" y="2"/>
                      <a:pt x="1872" y="0"/>
                      <a:pt x="1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2718537" y="2286342"/>
                <a:ext cx="225880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562" extrusionOk="0">
                    <a:moveTo>
                      <a:pt x="628" y="1"/>
                    </a:moveTo>
                    <a:lnTo>
                      <a:pt x="625" y="91"/>
                    </a:lnTo>
                    <a:cubicBezTo>
                      <a:pt x="1393" y="117"/>
                      <a:pt x="2221" y="216"/>
                      <a:pt x="2282" y="336"/>
                    </a:cubicBezTo>
                    <a:cubicBezTo>
                      <a:pt x="2282" y="336"/>
                      <a:pt x="2282" y="339"/>
                      <a:pt x="2277" y="351"/>
                    </a:cubicBezTo>
                    <a:cubicBezTo>
                      <a:pt x="2245" y="393"/>
                      <a:pt x="2155" y="408"/>
                      <a:pt x="2034" y="408"/>
                    </a:cubicBezTo>
                    <a:cubicBezTo>
                      <a:pt x="1883" y="408"/>
                      <a:pt x="1685" y="385"/>
                      <a:pt x="1491" y="362"/>
                    </a:cubicBezTo>
                    <a:cubicBezTo>
                      <a:pt x="1240" y="335"/>
                      <a:pt x="973" y="305"/>
                      <a:pt x="728" y="305"/>
                    </a:cubicBezTo>
                    <a:cubicBezTo>
                      <a:pt x="433" y="305"/>
                      <a:pt x="169" y="348"/>
                      <a:pt x="1" y="490"/>
                    </a:cubicBezTo>
                    <a:lnTo>
                      <a:pt x="60" y="562"/>
                    </a:lnTo>
                    <a:cubicBezTo>
                      <a:pt x="209" y="435"/>
                      <a:pt x="459" y="397"/>
                      <a:pt x="736" y="397"/>
                    </a:cubicBezTo>
                    <a:cubicBezTo>
                      <a:pt x="979" y="397"/>
                      <a:pt x="1243" y="426"/>
                      <a:pt x="1479" y="452"/>
                    </a:cubicBezTo>
                    <a:cubicBezTo>
                      <a:pt x="1688" y="476"/>
                      <a:pt x="1874" y="497"/>
                      <a:pt x="2023" y="497"/>
                    </a:cubicBezTo>
                    <a:cubicBezTo>
                      <a:pt x="2181" y="497"/>
                      <a:pt x="2297" y="473"/>
                      <a:pt x="2349" y="404"/>
                    </a:cubicBezTo>
                    <a:cubicBezTo>
                      <a:pt x="2372" y="370"/>
                      <a:pt x="2379" y="332"/>
                      <a:pt x="2360" y="294"/>
                    </a:cubicBezTo>
                    <a:cubicBezTo>
                      <a:pt x="2247" y="68"/>
                      <a:pt x="896" y="12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3353364" y="1601117"/>
                <a:ext cx="514494" cy="476531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5021" extrusionOk="0">
                    <a:moveTo>
                      <a:pt x="3384" y="0"/>
                    </a:moveTo>
                    <a:cubicBezTo>
                      <a:pt x="3003" y="0"/>
                      <a:pt x="2594" y="111"/>
                      <a:pt x="2228" y="291"/>
                    </a:cubicBezTo>
                    <a:cubicBezTo>
                      <a:pt x="0" y="1394"/>
                      <a:pt x="2013" y="5020"/>
                      <a:pt x="3316" y="5020"/>
                    </a:cubicBezTo>
                    <a:cubicBezTo>
                      <a:pt x="3343" y="5020"/>
                      <a:pt x="3369" y="5019"/>
                      <a:pt x="3395" y="5016"/>
                    </a:cubicBezTo>
                    <a:cubicBezTo>
                      <a:pt x="5420" y="4778"/>
                      <a:pt x="4765" y="1620"/>
                      <a:pt x="4765" y="1620"/>
                    </a:cubicBezTo>
                    <a:cubicBezTo>
                      <a:pt x="4783" y="434"/>
                      <a:pt x="4139" y="0"/>
                      <a:pt x="3384" y="0"/>
                    </a:cubicBezTo>
                    <a:close/>
                  </a:path>
                </a:pathLst>
              </a:custGeom>
              <a:solidFill>
                <a:srgbClr val="F6C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3417330" y="1781060"/>
                <a:ext cx="85322" cy="109333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152" extrusionOk="0">
                    <a:moveTo>
                      <a:pt x="473" y="1"/>
                    </a:moveTo>
                    <a:cubicBezTo>
                      <a:pt x="422" y="1"/>
                      <a:pt x="366" y="22"/>
                      <a:pt x="308" y="74"/>
                    </a:cubicBezTo>
                    <a:cubicBezTo>
                      <a:pt x="0" y="349"/>
                      <a:pt x="98" y="827"/>
                      <a:pt x="485" y="1098"/>
                    </a:cubicBezTo>
                    <a:cubicBezTo>
                      <a:pt x="538" y="1135"/>
                      <a:pt x="585" y="1152"/>
                      <a:pt x="625" y="1152"/>
                    </a:cubicBezTo>
                    <a:cubicBezTo>
                      <a:pt x="880" y="1152"/>
                      <a:pt x="898" y="499"/>
                      <a:pt x="843" y="382"/>
                    </a:cubicBezTo>
                    <a:cubicBezTo>
                      <a:pt x="843" y="382"/>
                      <a:pt x="693" y="1"/>
                      <a:pt x="473" y="1"/>
                    </a:cubicBezTo>
                    <a:close/>
                  </a:path>
                </a:pathLst>
              </a:custGeom>
              <a:solidFill>
                <a:srgbClr val="F6C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3418374" y="1569418"/>
                <a:ext cx="269063" cy="24286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559" extrusionOk="0">
                    <a:moveTo>
                      <a:pt x="2040" y="0"/>
                    </a:moveTo>
                    <a:cubicBezTo>
                      <a:pt x="1888" y="0"/>
                      <a:pt x="1700" y="19"/>
                      <a:pt x="1468" y="65"/>
                    </a:cubicBezTo>
                    <a:cubicBezTo>
                      <a:pt x="700" y="213"/>
                      <a:pt x="0" y="2170"/>
                      <a:pt x="259" y="2170"/>
                    </a:cubicBezTo>
                    <a:cubicBezTo>
                      <a:pt x="263" y="2170"/>
                      <a:pt x="267" y="2170"/>
                      <a:pt x="271" y="2169"/>
                    </a:cubicBezTo>
                    <a:cubicBezTo>
                      <a:pt x="285" y="2166"/>
                      <a:pt x="298" y="2165"/>
                      <a:pt x="312" y="2165"/>
                    </a:cubicBezTo>
                    <a:cubicBezTo>
                      <a:pt x="538" y="2165"/>
                      <a:pt x="695" y="2559"/>
                      <a:pt x="953" y="2559"/>
                    </a:cubicBezTo>
                    <a:cubicBezTo>
                      <a:pt x="999" y="2559"/>
                      <a:pt x="1047" y="2547"/>
                      <a:pt x="1099" y="2518"/>
                    </a:cubicBezTo>
                    <a:cubicBezTo>
                      <a:pt x="1468" y="2315"/>
                      <a:pt x="1464" y="1980"/>
                      <a:pt x="1581" y="1499"/>
                    </a:cubicBezTo>
                    <a:cubicBezTo>
                      <a:pt x="1694" y="1017"/>
                      <a:pt x="1351" y="498"/>
                      <a:pt x="1912" y="475"/>
                    </a:cubicBezTo>
                    <a:cubicBezTo>
                      <a:pt x="1939" y="474"/>
                      <a:pt x="1964" y="473"/>
                      <a:pt x="1989" y="473"/>
                    </a:cubicBezTo>
                    <a:cubicBezTo>
                      <a:pt x="2487" y="473"/>
                      <a:pt x="2661" y="678"/>
                      <a:pt x="2661" y="678"/>
                    </a:cubicBezTo>
                    <a:cubicBezTo>
                      <a:pt x="2648" y="533"/>
                      <a:pt x="2835" y="0"/>
                      <a:pt x="2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3661049" y="1544078"/>
                <a:ext cx="198926" cy="247803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611" extrusionOk="0">
                    <a:moveTo>
                      <a:pt x="618" y="1"/>
                    </a:moveTo>
                    <a:cubicBezTo>
                      <a:pt x="267" y="1"/>
                      <a:pt x="0" y="279"/>
                      <a:pt x="104" y="945"/>
                    </a:cubicBezTo>
                    <a:cubicBezTo>
                      <a:pt x="104" y="945"/>
                      <a:pt x="365" y="621"/>
                      <a:pt x="613" y="621"/>
                    </a:cubicBezTo>
                    <a:cubicBezTo>
                      <a:pt x="662" y="621"/>
                      <a:pt x="710" y="633"/>
                      <a:pt x="756" y="663"/>
                    </a:cubicBezTo>
                    <a:cubicBezTo>
                      <a:pt x="1468" y="1128"/>
                      <a:pt x="1388" y="2610"/>
                      <a:pt x="1622" y="2610"/>
                    </a:cubicBezTo>
                    <a:cubicBezTo>
                      <a:pt x="1627" y="2610"/>
                      <a:pt x="1631" y="2610"/>
                      <a:pt x="1636" y="2608"/>
                    </a:cubicBezTo>
                    <a:cubicBezTo>
                      <a:pt x="1888" y="2549"/>
                      <a:pt x="2095" y="1882"/>
                      <a:pt x="1700" y="869"/>
                    </a:cubicBezTo>
                    <a:cubicBezTo>
                      <a:pt x="1493" y="339"/>
                      <a:pt x="1004" y="1"/>
                      <a:pt x="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4"/>
              <p:cNvSpPr/>
              <p:nvPr/>
            </p:nvSpPr>
            <p:spPr>
              <a:xfrm>
                <a:off x="3632388" y="1907380"/>
                <a:ext cx="151093" cy="16988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790" extrusionOk="0">
                    <a:moveTo>
                      <a:pt x="806" y="1"/>
                    </a:moveTo>
                    <a:cubicBezTo>
                      <a:pt x="608" y="1"/>
                      <a:pt x="398" y="28"/>
                      <a:pt x="282" y="76"/>
                    </a:cubicBezTo>
                    <a:cubicBezTo>
                      <a:pt x="60" y="170"/>
                      <a:pt x="7" y="1596"/>
                      <a:pt x="7" y="1596"/>
                    </a:cubicBezTo>
                    <a:cubicBezTo>
                      <a:pt x="0" y="1735"/>
                      <a:pt x="182" y="1789"/>
                      <a:pt x="414" y="1789"/>
                    </a:cubicBezTo>
                    <a:cubicBezTo>
                      <a:pt x="701" y="1789"/>
                      <a:pt x="1066" y="1706"/>
                      <a:pt x="1253" y="1596"/>
                    </a:cubicBezTo>
                    <a:cubicBezTo>
                      <a:pt x="1591" y="1393"/>
                      <a:pt x="1400" y="185"/>
                      <a:pt x="1235" y="76"/>
                    </a:cubicBezTo>
                    <a:cubicBezTo>
                      <a:pt x="1155" y="24"/>
                      <a:pt x="986" y="1"/>
                      <a:pt x="8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4"/>
              <p:cNvSpPr/>
              <p:nvPr/>
            </p:nvSpPr>
            <p:spPr>
              <a:xfrm>
                <a:off x="3463360" y="1555657"/>
                <a:ext cx="197218" cy="199590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103" extrusionOk="0">
                    <a:moveTo>
                      <a:pt x="1316" y="1"/>
                    </a:moveTo>
                    <a:cubicBezTo>
                      <a:pt x="1257" y="1"/>
                      <a:pt x="1193" y="6"/>
                      <a:pt x="1126" y="17"/>
                    </a:cubicBezTo>
                    <a:cubicBezTo>
                      <a:pt x="775" y="74"/>
                      <a:pt x="697" y="495"/>
                      <a:pt x="614" y="936"/>
                    </a:cubicBezTo>
                    <a:cubicBezTo>
                      <a:pt x="523" y="1418"/>
                      <a:pt x="433" y="1915"/>
                      <a:pt x="0" y="2017"/>
                    </a:cubicBezTo>
                    <a:lnTo>
                      <a:pt x="23" y="2102"/>
                    </a:lnTo>
                    <a:cubicBezTo>
                      <a:pt x="509" y="1990"/>
                      <a:pt x="614" y="1440"/>
                      <a:pt x="704" y="955"/>
                    </a:cubicBezTo>
                    <a:cubicBezTo>
                      <a:pt x="780" y="541"/>
                      <a:pt x="855" y="153"/>
                      <a:pt x="1141" y="104"/>
                    </a:cubicBezTo>
                    <a:cubicBezTo>
                      <a:pt x="1203" y="94"/>
                      <a:pt x="1262" y="89"/>
                      <a:pt x="1316" y="89"/>
                    </a:cubicBezTo>
                    <a:cubicBezTo>
                      <a:pt x="1810" y="89"/>
                      <a:pt x="1988" y="479"/>
                      <a:pt x="1995" y="499"/>
                    </a:cubicBezTo>
                    <a:lnTo>
                      <a:pt x="2078" y="462"/>
                    </a:lnTo>
                    <a:cubicBezTo>
                      <a:pt x="2075" y="459"/>
                      <a:pt x="1872" y="1"/>
                      <a:pt x="1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4"/>
              <p:cNvSpPr/>
              <p:nvPr/>
            </p:nvSpPr>
            <p:spPr>
              <a:xfrm>
                <a:off x="3382595" y="1535727"/>
                <a:ext cx="196269" cy="20452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155" extrusionOk="0">
                    <a:moveTo>
                      <a:pt x="1703" y="1"/>
                    </a:moveTo>
                    <a:cubicBezTo>
                      <a:pt x="1014" y="1"/>
                      <a:pt x="846" y="600"/>
                      <a:pt x="670" y="1228"/>
                    </a:cubicBezTo>
                    <a:lnTo>
                      <a:pt x="667" y="1247"/>
                    </a:lnTo>
                    <a:cubicBezTo>
                      <a:pt x="474" y="1944"/>
                      <a:pt x="19" y="2064"/>
                      <a:pt x="0" y="2069"/>
                    </a:cubicBezTo>
                    <a:lnTo>
                      <a:pt x="19" y="2154"/>
                    </a:lnTo>
                    <a:cubicBezTo>
                      <a:pt x="42" y="2151"/>
                      <a:pt x="547" y="2023"/>
                      <a:pt x="754" y="1270"/>
                    </a:cubicBezTo>
                    <a:lnTo>
                      <a:pt x="757" y="1255"/>
                    </a:lnTo>
                    <a:cubicBezTo>
                      <a:pt x="929" y="635"/>
                      <a:pt x="1081" y="90"/>
                      <a:pt x="1710" y="90"/>
                    </a:cubicBezTo>
                    <a:cubicBezTo>
                      <a:pt x="1810" y="90"/>
                      <a:pt x="1922" y="104"/>
                      <a:pt x="2048" y="134"/>
                    </a:cubicBezTo>
                    <a:lnTo>
                      <a:pt x="2067" y="47"/>
                    </a:lnTo>
                    <a:cubicBezTo>
                      <a:pt x="1932" y="15"/>
                      <a:pt x="1811" y="1"/>
                      <a:pt x="1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3676993" y="1549773"/>
                <a:ext cx="142551" cy="161912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706" extrusionOk="0">
                    <a:moveTo>
                      <a:pt x="427" y="1"/>
                    </a:moveTo>
                    <a:cubicBezTo>
                      <a:pt x="392" y="1"/>
                      <a:pt x="358" y="5"/>
                      <a:pt x="324" y="15"/>
                    </a:cubicBezTo>
                    <a:cubicBezTo>
                      <a:pt x="113" y="83"/>
                      <a:pt x="4" y="324"/>
                      <a:pt x="0" y="331"/>
                    </a:cubicBezTo>
                    <a:lnTo>
                      <a:pt x="79" y="369"/>
                    </a:lnTo>
                    <a:cubicBezTo>
                      <a:pt x="83" y="369"/>
                      <a:pt x="181" y="159"/>
                      <a:pt x="350" y="102"/>
                    </a:cubicBezTo>
                    <a:cubicBezTo>
                      <a:pt x="376" y="94"/>
                      <a:pt x="402" y="89"/>
                      <a:pt x="429" y="89"/>
                    </a:cubicBezTo>
                    <a:cubicBezTo>
                      <a:pt x="484" y="89"/>
                      <a:pt x="541" y="107"/>
                      <a:pt x="602" y="140"/>
                    </a:cubicBezTo>
                    <a:cubicBezTo>
                      <a:pt x="975" y="354"/>
                      <a:pt x="1389" y="1035"/>
                      <a:pt x="1411" y="1706"/>
                    </a:cubicBezTo>
                    <a:lnTo>
                      <a:pt x="1502" y="1706"/>
                    </a:lnTo>
                    <a:cubicBezTo>
                      <a:pt x="1479" y="1002"/>
                      <a:pt x="1039" y="286"/>
                      <a:pt x="644" y="60"/>
                    </a:cubicBezTo>
                    <a:cubicBezTo>
                      <a:pt x="570" y="21"/>
                      <a:pt x="498" y="1"/>
                      <a:pt x="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3658392" y="1501750"/>
                <a:ext cx="97660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58" extrusionOk="0">
                    <a:moveTo>
                      <a:pt x="488" y="1"/>
                    </a:moveTo>
                    <a:cubicBezTo>
                      <a:pt x="428" y="1"/>
                      <a:pt x="370" y="11"/>
                      <a:pt x="316" y="33"/>
                    </a:cubicBezTo>
                    <a:cubicBezTo>
                      <a:pt x="68" y="134"/>
                      <a:pt x="4" y="424"/>
                      <a:pt x="0" y="439"/>
                    </a:cubicBezTo>
                    <a:lnTo>
                      <a:pt x="87" y="457"/>
                    </a:lnTo>
                    <a:cubicBezTo>
                      <a:pt x="91" y="454"/>
                      <a:pt x="143" y="198"/>
                      <a:pt x="351" y="115"/>
                    </a:cubicBezTo>
                    <a:cubicBezTo>
                      <a:pt x="394" y="98"/>
                      <a:pt x="440" y="89"/>
                      <a:pt x="490" y="89"/>
                    </a:cubicBezTo>
                    <a:cubicBezTo>
                      <a:pt x="627" y="89"/>
                      <a:pt x="791" y="155"/>
                      <a:pt x="979" y="285"/>
                    </a:cubicBezTo>
                    <a:lnTo>
                      <a:pt x="1028" y="209"/>
                    </a:lnTo>
                    <a:cubicBezTo>
                      <a:pt x="825" y="71"/>
                      <a:pt x="645" y="1"/>
                      <a:pt x="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82" name="Google Shape;1082;p44"/>
            <p:cNvCxnSpPr/>
            <p:nvPr/>
          </p:nvCxnSpPr>
          <p:spPr>
            <a:xfrm>
              <a:off x="2776891" y="2884875"/>
              <a:ext cx="123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3" name="Google Shape;1083;p44"/>
          <p:cNvGrpSpPr/>
          <p:nvPr/>
        </p:nvGrpSpPr>
        <p:grpSpPr>
          <a:xfrm flipH="1">
            <a:off x="1840806" y="2979447"/>
            <a:ext cx="1502607" cy="1739301"/>
            <a:chOff x="6781643" y="2979447"/>
            <a:chExt cx="1502607" cy="1739301"/>
          </a:xfrm>
        </p:grpSpPr>
        <p:sp>
          <p:nvSpPr>
            <p:cNvPr id="1084" name="Google Shape;1084;p44"/>
            <p:cNvSpPr/>
            <p:nvPr/>
          </p:nvSpPr>
          <p:spPr>
            <a:xfrm>
              <a:off x="7517063" y="3055709"/>
              <a:ext cx="405116" cy="315817"/>
            </a:xfrm>
            <a:custGeom>
              <a:avLst/>
              <a:gdLst/>
              <a:ahLst/>
              <a:cxnLst/>
              <a:rect l="l" t="t" r="r" b="b"/>
              <a:pathLst>
                <a:path w="6847" h="5338" extrusionOk="0">
                  <a:moveTo>
                    <a:pt x="3715" y="1"/>
                  </a:moveTo>
                  <a:cubicBezTo>
                    <a:pt x="2827" y="1"/>
                    <a:pt x="1897" y="470"/>
                    <a:pt x="1242" y="1475"/>
                  </a:cubicBezTo>
                  <a:cubicBezTo>
                    <a:pt x="0" y="3384"/>
                    <a:pt x="2146" y="5126"/>
                    <a:pt x="2146" y="5126"/>
                  </a:cubicBezTo>
                  <a:cubicBezTo>
                    <a:pt x="2146" y="5126"/>
                    <a:pt x="2527" y="5337"/>
                    <a:pt x="3588" y="5337"/>
                  </a:cubicBezTo>
                  <a:cubicBezTo>
                    <a:pt x="3804" y="5337"/>
                    <a:pt x="4049" y="5328"/>
                    <a:pt x="4325" y="5307"/>
                  </a:cubicBezTo>
                  <a:cubicBezTo>
                    <a:pt x="6387" y="5153"/>
                    <a:pt x="6847" y="2609"/>
                    <a:pt x="5785" y="1099"/>
                  </a:cubicBezTo>
                  <a:cubicBezTo>
                    <a:pt x="5284" y="383"/>
                    <a:pt x="4516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6781643" y="3625458"/>
              <a:ext cx="911584" cy="376460"/>
            </a:xfrm>
            <a:custGeom>
              <a:avLst/>
              <a:gdLst/>
              <a:ahLst/>
              <a:cxnLst/>
              <a:rect l="l" t="t" r="r" b="b"/>
              <a:pathLst>
                <a:path w="15407" h="6363" extrusionOk="0">
                  <a:moveTo>
                    <a:pt x="8801" y="0"/>
                  </a:moveTo>
                  <a:cubicBezTo>
                    <a:pt x="2099" y="0"/>
                    <a:pt x="0" y="3542"/>
                    <a:pt x="2678" y="5524"/>
                  </a:cubicBezTo>
                  <a:cubicBezTo>
                    <a:pt x="3491" y="6127"/>
                    <a:pt x="4573" y="6363"/>
                    <a:pt x="5722" y="6363"/>
                  </a:cubicBezTo>
                  <a:cubicBezTo>
                    <a:pt x="8725" y="6363"/>
                    <a:pt x="12183" y="4751"/>
                    <a:pt x="12483" y="3872"/>
                  </a:cubicBezTo>
                  <a:cubicBezTo>
                    <a:pt x="12900" y="2656"/>
                    <a:pt x="15407" y="1184"/>
                    <a:pt x="13337" y="668"/>
                  </a:cubicBezTo>
                  <a:cubicBezTo>
                    <a:pt x="13197" y="634"/>
                    <a:pt x="13042" y="618"/>
                    <a:pt x="12873" y="618"/>
                  </a:cubicBezTo>
                  <a:cubicBezTo>
                    <a:pt x="10826" y="618"/>
                    <a:pt x="6849" y="2975"/>
                    <a:pt x="5298" y="2975"/>
                  </a:cubicBezTo>
                  <a:cubicBezTo>
                    <a:pt x="5087" y="2975"/>
                    <a:pt x="4921" y="2932"/>
                    <a:pt x="4811" y="2833"/>
                  </a:cubicBezTo>
                  <a:cubicBezTo>
                    <a:pt x="4285" y="2358"/>
                    <a:pt x="8353" y="1488"/>
                    <a:pt x="8353" y="1488"/>
                  </a:cubicBezTo>
                  <a:lnTo>
                    <a:pt x="10940" y="111"/>
                  </a:lnTo>
                  <a:cubicBezTo>
                    <a:pt x="10181" y="36"/>
                    <a:pt x="9468" y="0"/>
                    <a:pt x="8801" y="0"/>
                  </a:cubicBezTo>
                  <a:close/>
                </a:path>
              </a:pathLst>
            </a:custGeom>
            <a:solidFill>
              <a:srgbClr val="C24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7943702" y="3756270"/>
              <a:ext cx="90229" cy="267953"/>
            </a:xfrm>
            <a:custGeom>
              <a:avLst/>
              <a:gdLst/>
              <a:ahLst/>
              <a:cxnLst/>
              <a:rect l="l" t="t" r="r" b="b"/>
              <a:pathLst>
                <a:path w="1525" h="4529" extrusionOk="0">
                  <a:moveTo>
                    <a:pt x="750" y="0"/>
                  </a:moveTo>
                  <a:cubicBezTo>
                    <a:pt x="720" y="155"/>
                    <a:pt x="1" y="3764"/>
                    <a:pt x="31" y="4400"/>
                  </a:cubicBezTo>
                  <a:cubicBezTo>
                    <a:pt x="34" y="4442"/>
                    <a:pt x="34" y="4522"/>
                    <a:pt x="95" y="4529"/>
                  </a:cubicBezTo>
                  <a:lnTo>
                    <a:pt x="102" y="4529"/>
                  </a:lnTo>
                  <a:cubicBezTo>
                    <a:pt x="178" y="4529"/>
                    <a:pt x="234" y="4393"/>
                    <a:pt x="505" y="3614"/>
                  </a:cubicBezTo>
                  <a:cubicBezTo>
                    <a:pt x="795" y="2783"/>
                    <a:pt x="1191" y="1649"/>
                    <a:pt x="1525" y="1378"/>
                  </a:cubicBezTo>
                  <a:lnTo>
                    <a:pt x="1469" y="1306"/>
                  </a:lnTo>
                  <a:cubicBezTo>
                    <a:pt x="1115" y="1593"/>
                    <a:pt x="716" y="2745"/>
                    <a:pt x="423" y="3584"/>
                  </a:cubicBezTo>
                  <a:cubicBezTo>
                    <a:pt x="305" y="3919"/>
                    <a:pt x="185" y="4261"/>
                    <a:pt x="121" y="4390"/>
                  </a:cubicBezTo>
                  <a:cubicBezTo>
                    <a:pt x="95" y="3746"/>
                    <a:pt x="829" y="57"/>
                    <a:pt x="836" y="19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412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7350692" y="3331354"/>
              <a:ext cx="689531" cy="1207535"/>
            </a:xfrm>
            <a:custGeom>
              <a:avLst/>
              <a:gdLst/>
              <a:ahLst/>
              <a:cxnLst/>
              <a:rect l="l" t="t" r="r" b="b"/>
              <a:pathLst>
                <a:path w="11654" h="20410" extrusionOk="0">
                  <a:moveTo>
                    <a:pt x="7044" y="1"/>
                  </a:moveTo>
                  <a:cubicBezTo>
                    <a:pt x="6518" y="1"/>
                    <a:pt x="5390" y="494"/>
                    <a:pt x="5390" y="494"/>
                  </a:cubicBezTo>
                  <a:cubicBezTo>
                    <a:pt x="5390" y="494"/>
                    <a:pt x="5243" y="3336"/>
                    <a:pt x="5119" y="4555"/>
                  </a:cubicBezTo>
                  <a:cubicBezTo>
                    <a:pt x="4995" y="5775"/>
                    <a:pt x="4727" y="4898"/>
                    <a:pt x="2338" y="5832"/>
                  </a:cubicBezTo>
                  <a:cubicBezTo>
                    <a:pt x="0" y="6746"/>
                    <a:pt x="1690" y="20312"/>
                    <a:pt x="1690" y="20312"/>
                  </a:cubicBezTo>
                  <a:lnTo>
                    <a:pt x="9655" y="20409"/>
                  </a:lnTo>
                  <a:cubicBezTo>
                    <a:pt x="9655" y="20409"/>
                    <a:pt x="8424" y="15757"/>
                    <a:pt x="9222" y="12128"/>
                  </a:cubicBezTo>
                  <a:cubicBezTo>
                    <a:pt x="9859" y="9260"/>
                    <a:pt x="11653" y="7439"/>
                    <a:pt x="11240" y="6704"/>
                  </a:cubicBezTo>
                  <a:cubicBezTo>
                    <a:pt x="10302" y="5048"/>
                    <a:pt x="7826" y="5805"/>
                    <a:pt x="7347" y="4954"/>
                  </a:cubicBezTo>
                  <a:cubicBezTo>
                    <a:pt x="6869" y="4103"/>
                    <a:pt x="7298" y="110"/>
                    <a:pt x="7298" y="110"/>
                  </a:cubicBezTo>
                  <a:cubicBezTo>
                    <a:pt x="7270" y="32"/>
                    <a:pt x="7176" y="1"/>
                    <a:pt x="7044" y="1"/>
                  </a:cubicBezTo>
                  <a:close/>
                </a:path>
              </a:pathLst>
            </a:custGeom>
            <a:solidFill>
              <a:srgbClr val="C24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7656042" y="3329816"/>
              <a:ext cx="128037" cy="211688"/>
            </a:xfrm>
            <a:custGeom>
              <a:avLst/>
              <a:gdLst/>
              <a:ahLst/>
              <a:cxnLst/>
              <a:rect l="l" t="t" r="r" b="b"/>
              <a:pathLst>
                <a:path w="2164" h="3578" extrusionOk="0">
                  <a:moveTo>
                    <a:pt x="2164" y="0"/>
                  </a:moveTo>
                  <a:lnTo>
                    <a:pt x="2164" y="0"/>
                  </a:lnTo>
                  <a:cubicBezTo>
                    <a:pt x="1585" y="1288"/>
                    <a:pt x="143" y="1585"/>
                    <a:pt x="143" y="1585"/>
                  </a:cubicBezTo>
                  <a:cubicBezTo>
                    <a:pt x="124" y="1961"/>
                    <a:pt x="113" y="2538"/>
                    <a:pt x="113" y="2538"/>
                  </a:cubicBezTo>
                  <a:cubicBezTo>
                    <a:pt x="113" y="2538"/>
                    <a:pt x="0" y="3324"/>
                    <a:pt x="433" y="3558"/>
                  </a:cubicBezTo>
                  <a:cubicBezTo>
                    <a:pt x="458" y="3571"/>
                    <a:pt x="485" y="3577"/>
                    <a:pt x="515" y="3577"/>
                  </a:cubicBezTo>
                  <a:cubicBezTo>
                    <a:pt x="996" y="3577"/>
                    <a:pt x="2005" y="1905"/>
                    <a:pt x="2005" y="1905"/>
                  </a:cubicBezTo>
                  <a:cubicBezTo>
                    <a:pt x="1995" y="1675"/>
                    <a:pt x="2164" y="1"/>
                    <a:pt x="2164" y="0"/>
                  </a:cubicBezTo>
                  <a:close/>
                </a:path>
              </a:pathLst>
            </a:custGeom>
            <a:solidFill>
              <a:srgbClr val="9F3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7583032" y="3144159"/>
              <a:ext cx="291515" cy="295760"/>
            </a:xfrm>
            <a:custGeom>
              <a:avLst/>
              <a:gdLst/>
              <a:ahLst/>
              <a:cxnLst/>
              <a:rect l="l" t="t" r="r" b="b"/>
              <a:pathLst>
                <a:path w="4927" h="4999" extrusionOk="0">
                  <a:moveTo>
                    <a:pt x="1602" y="0"/>
                  </a:moveTo>
                  <a:cubicBezTo>
                    <a:pt x="741" y="0"/>
                    <a:pt x="0" y="480"/>
                    <a:pt x="173" y="1783"/>
                  </a:cubicBezTo>
                  <a:cubicBezTo>
                    <a:pt x="173" y="1783"/>
                    <a:pt x="142" y="4999"/>
                    <a:pt x="1884" y="4999"/>
                  </a:cubicBezTo>
                  <a:cubicBezTo>
                    <a:pt x="1899" y="4999"/>
                    <a:pt x="1914" y="4999"/>
                    <a:pt x="1930" y="4998"/>
                  </a:cubicBezTo>
                  <a:cubicBezTo>
                    <a:pt x="3236" y="4953"/>
                    <a:pt x="4926" y="1019"/>
                    <a:pt x="2536" y="169"/>
                  </a:cubicBezTo>
                  <a:cubicBezTo>
                    <a:pt x="2233" y="62"/>
                    <a:pt x="1910" y="0"/>
                    <a:pt x="1602" y="0"/>
                  </a:cubicBezTo>
                  <a:close/>
                </a:path>
              </a:pathLst>
            </a:custGeom>
            <a:solidFill>
              <a:srgbClr val="C24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7786086" y="3240833"/>
              <a:ext cx="51949" cy="68926"/>
            </a:xfrm>
            <a:custGeom>
              <a:avLst/>
              <a:gdLst/>
              <a:ahLst/>
              <a:cxnLst/>
              <a:rect l="l" t="t" r="r" b="b"/>
              <a:pathLst>
                <a:path w="878" h="1165" extrusionOk="0">
                  <a:moveTo>
                    <a:pt x="388" y="0"/>
                  </a:moveTo>
                  <a:cubicBezTo>
                    <a:pt x="156" y="0"/>
                    <a:pt x="45" y="424"/>
                    <a:pt x="45" y="424"/>
                  </a:cubicBezTo>
                  <a:cubicBezTo>
                    <a:pt x="1" y="545"/>
                    <a:pt x="91" y="1164"/>
                    <a:pt x="332" y="1164"/>
                  </a:cubicBezTo>
                  <a:cubicBezTo>
                    <a:pt x="377" y="1164"/>
                    <a:pt x="426" y="1143"/>
                    <a:pt x="481" y="1094"/>
                  </a:cubicBezTo>
                  <a:cubicBezTo>
                    <a:pt x="836" y="778"/>
                    <a:pt x="877" y="293"/>
                    <a:pt x="538" y="55"/>
                  </a:cubicBezTo>
                  <a:cubicBezTo>
                    <a:pt x="483" y="17"/>
                    <a:pt x="433" y="0"/>
                    <a:pt x="388" y="0"/>
                  </a:cubicBezTo>
                  <a:close/>
                </a:path>
              </a:pathLst>
            </a:custGeom>
            <a:solidFill>
              <a:srgbClr val="C24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7565579" y="3257695"/>
              <a:ext cx="54434" cy="67861"/>
            </a:xfrm>
            <a:custGeom>
              <a:avLst/>
              <a:gdLst/>
              <a:ahLst/>
              <a:cxnLst/>
              <a:rect l="l" t="t" r="r" b="b"/>
              <a:pathLst>
                <a:path w="920" h="1147" extrusionOk="0">
                  <a:moveTo>
                    <a:pt x="464" y="1"/>
                  </a:moveTo>
                  <a:cubicBezTo>
                    <a:pt x="410" y="1"/>
                    <a:pt x="353" y="24"/>
                    <a:pt x="294" y="83"/>
                  </a:cubicBezTo>
                  <a:cubicBezTo>
                    <a:pt x="1" y="373"/>
                    <a:pt x="117" y="847"/>
                    <a:pt x="520" y="1099"/>
                  </a:cubicBezTo>
                  <a:cubicBezTo>
                    <a:pt x="572" y="1132"/>
                    <a:pt x="617" y="1147"/>
                    <a:pt x="656" y="1147"/>
                  </a:cubicBezTo>
                  <a:cubicBezTo>
                    <a:pt x="920" y="1147"/>
                    <a:pt x="905" y="483"/>
                    <a:pt x="840" y="365"/>
                  </a:cubicBezTo>
                  <a:cubicBezTo>
                    <a:pt x="840" y="365"/>
                    <a:pt x="677" y="1"/>
                    <a:pt x="464" y="1"/>
                  </a:cubicBezTo>
                  <a:close/>
                </a:path>
              </a:pathLst>
            </a:custGeom>
            <a:solidFill>
              <a:srgbClr val="C24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7647285" y="3096592"/>
              <a:ext cx="171525" cy="178675"/>
            </a:xfrm>
            <a:custGeom>
              <a:avLst/>
              <a:gdLst/>
              <a:ahLst/>
              <a:cxnLst/>
              <a:rect l="l" t="t" r="r" b="b"/>
              <a:pathLst>
                <a:path w="2899" h="3020" extrusionOk="0">
                  <a:moveTo>
                    <a:pt x="582" y="0"/>
                  </a:moveTo>
                  <a:cubicBezTo>
                    <a:pt x="430" y="0"/>
                    <a:pt x="291" y="37"/>
                    <a:pt x="174" y="118"/>
                  </a:cubicBezTo>
                  <a:cubicBezTo>
                    <a:pt x="174" y="118"/>
                    <a:pt x="1" y="1150"/>
                    <a:pt x="595" y="1583"/>
                  </a:cubicBezTo>
                  <a:cubicBezTo>
                    <a:pt x="1194" y="2019"/>
                    <a:pt x="2436" y="1612"/>
                    <a:pt x="2500" y="3020"/>
                  </a:cubicBezTo>
                  <a:cubicBezTo>
                    <a:pt x="2500" y="3020"/>
                    <a:pt x="2899" y="2832"/>
                    <a:pt x="2549" y="1715"/>
                  </a:cubicBezTo>
                  <a:cubicBezTo>
                    <a:pt x="2261" y="795"/>
                    <a:pt x="1286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7521678" y="3085469"/>
              <a:ext cx="207617" cy="193407"/>
            </a:xfrm>
            <a:custGeom>
              <a:avLst/>
              <a:gdLst/>
              <a:ahLst/>
              <a:cxnLst/>
              <a:rect l="l" t="t" r="r" b="b"/>
              <a:pathLst>
                <a:path w="3509" h="3269" extrusionOk="0">
                  <a:moveTo>
                    <a:pt x="2221" y="1"/>
                  </a:moveTo>
                  <a:cubicBezTo>
                    <a:pt x="2221" y="1"/>
                    <a:pt x="1" y="1338"/>
                    <a:pt x="1228" y="3268"/>
                  </a:cubicBezTo>
                  <a:cubicBezTo>
                    <a:pt x="1228" y="3268"/>
                    <a:pt x="1134" y="1842"/>
                    <a:pt x="2489" y="1168"/>
                  </a:cubicBezTo>
                  <a:cubicBezTo>
                    <a:pt x="3509" y="660"/>
                    <a:pt x="2221" y="1"/>
                    <a:pt x="2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7262891" y="3631197"/>
              <a:ext cx="809403" cy="923726"/>
            </a:xfrm>
            <a:custGeom>
              <a:avLst/>
              <a:gdLst/>
              <a:ahLst/>
              <a:cxnLst/>
              <a:rect l="l" t="t" r="r" b="b"/>
              <a:pathLst>
                <a:path w="13680" h="15613" extrusionOk="0">
                  <a:moveTo>
                    <a:pt x="4307" y="0"/>
                  </a:moveTo>
                  <a:cubicBezTo>
                    <a:pt x="3896" y="0"/>
                    <a:pt x="3346" y="98"/>
                    <a:pt x="2594" y="432"/>
                  </a:cubicBezTo>
                  <a:cubicBezTo>
                    <a:pt x="1078" y="1102"/>
                    <a:pt x="1" y="2013"/>
                    <a:pt x="1" y="2013"/>
                  </a:cubicBezTo>
                  <a:lnTo>
                    <a:pt x="1721" y="5009"/>
                  </a:lnTo>
                  <a:lnTo>
                    <a:pt x="1721" y="5009"/>
                  </a:lnTo>
                  <a:cubicBezTo>
                    <a:pt x="1721" y="5009"/>
                    <a:pt x="1721" y="5009"/>
                    <a:pt x="1721" y="5009"/>
                  </a:cubicBezTo>
                  <a:cubicBezTo>
                    <a:pt x="1695" y="5009"/>
                    <a:pt x="872" y="6355"/>
                    <a:pt x="1616" y="8882"/>
                  </a:cubicBezTo>
                  <a:cubicBezTo>
                    <a:pt x="2135" y="10644"/>
                    <a:pt x="1808" y="15612"/>
                    <a:pt x="1808" y="15612"/>
                  </a:cubicBezTo>
                  <a:lnTo>
                    <a:pt x="12418" y="15590"/>
                  </a:lnTo>
                  <a:cubicBezTo>
                    <a:pt x="12418" y="15590"/>
                    <a:pt x="11053" y="8585"/>
                    <a:pt x="11286" y="7305"/>
                  </a:cubicBezTo>
                  <a:cubicBezTo>
                    <a:pt x="11519" y="6029"/>
                    <a:pt x="13680" y="3120"/>
                    <a:pt x="13179" y="1926"/>
                  </a:cubicBezTo>
                  <a:cubicBezTo>
                    <a:pt x="13179" y="1926"/>
                    <a:pt x="12317" y="410"/>
                    <a:pt x="9870" y="353"/>
                  </a:cubicBezTo>
                  <a:cubicBezTo>
                    <a:pt x="9870" y="353"/>
                    <a:pt x="8168" y="4985"/>
                    <a:pt x="6237" y="4985"/>
                  </a:cubicBezTo>
                  <a:cubicBezTo>
                    <a:pt x="6071" y="4985"/>
                    <a:pt x="5905" y="4951"/>
                    <a:pt x="5737" y="4878"/>
                  </a:cubicBezTo>
                  <a:cubicBezTo>
                    <a:pt x="3654" y="3963"/>
                    <a:pt x="5760" y="163"/>
                    <a:pt x="5529" y="163"/>
                  </a:cubicBezTo>
                  <a:cubicBezTo>
                    <a:pt x="5524" y="163"/>
                    <a:pt x="5518" y="165"/>
                    <a:pt x="5511" y="168"/>
                  </a:cubicBezTo>
                  <a:cubicBezTo>
                    <a:pt x="5477" y="185"/>
                    <a:pt x="5440" y="192"/>
                    <a:pt x="5400" y="192"/>
                  </a:cubicBezTo>
                  <a:cubicBezTo>
                    <a:pt x="5190" y="192"/>
                    <a:pt x="4884" y="0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7669827" y="4037299"/>
              <a:ext cx="206256" cy="121700"/>
            </a:xfrm>
            <a:custGeom>
              <a:avLst/>
              <a:gdLst/>
              <a:ahLst/>
              <a:cxnLst/>
              <a:rect l="l" t="t" r="r" b="b"/>
              <a:pathLst>
                <a:path w="3486" h="2057" extrusionOk="0">
                  <a:moveTo>
                    <a:pt x="3395" y="1"/>
                  </a:moveTo>
                  <a:cubicBezTo>
                    <a:pt x="3395" y="8"/>
                    <a:pt x="3308" y="1014"/>
                    <a:pt x="2514" y="1578"/>
                  </a:cubicBezTo>
                  <a:cubicBezTo>
                    <a:pt x="2151" y="1836"/>
                    <a:pt x="1698" y="1966"/>
                    <a:pt x="1162" y="1966"/>
                  </a:cubicBezTo>
                  <a:cubicBezTo>
                    <a:pt x="816" y="1966"/>
                    <a:pt x="436" y="1912"/>
                    <a:pt x="23" y="1804"/>
                  </a:cubicBezTo>
                  <a:lnTo>
                    <a:pt x="0" y="1890"/>
                  </a:lnTo>
                  <a:cubicBezTo>
                    <a:pt x="422" y="1999"/>
                    <a:pt x="810" y="2056"/>
                    <a:pt x="1163" y="2056"/>
                  </a:cubicBezTo>
                  <a:cubicBezTo>
                    <a:pt x="1716" y="2056"/>
                    <a:pt x="2187" y="1921"/>
                    <a:pt x="2563" y="1650"/>
                  </a:cubicBezTo>
                  <a:cubicBezTo>
                    <a:pt x="3395" y="1062"/>
                    <a:pt x="3485" y="15"/>
                    <a:pt x="3485" y="5"/>
                  </a:cubicBezTo>
                  <a:lnTo>
                    <a:pt x="3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7345781" y="4080962"/>
              <a:ext cx="188210" cy="72653"/>
            </a:xfrm>
            <a:custGeom>
              <a:avLst/>
              <a:gdLst/>
              <a:ahLst/>
              <a:cxnLst/>
              <a:rect l="l" t="t" r="r" b="b"/>
              <a:pathLst>
                <a:path w="3181" h="1228" extrusionOk="0">
                  <a:moveTo>
                    <a:pt x="87" y="0"/>
                  </a:moveTo>
                  <a:lnTo>
                    <a:pt x="0" y="15"/>
                  </a:lnTo>
                  <a:cubicBezTo>
                    <a:pt x="76" y="501"/>
                    <a:pt x="298" y="844"/>
                    <a:pt x="659" y="1039"/>
                  </a:cubicBezTo>
                  <a:cubicBezTo>
                    <a:pt x="911" y="1179"/>
                    <a:pt x="1212" y="1228"/>
                    <a:pt x="1513" y="1228"/>
                  </a:cubicBezTo>
                  <a:cubicBezTo>
                    <a:pt x="2315" y="1228"/>
                    <a:pt x="3132" y="870"/>
                    <a:pt x="3181" y="847"/>
                  </a:cubicBezTo>
                  <a:lnTo>
                    <a:pt x="3144" y="768"/>
                  </a:lnTo>
                  <a:cubicBezTo>
                    <a:pt x="3132" y="774"/>
                    <a:pt x="2301" y="1137"/>
                    <a:pt x="1507" y="1137"/>
                  </a:cubicBezTo>
                  <a:cubicBezTo>
                    <a:pt x="1219" y="1137"/>
                    <a:pt x="937" y="1089"/>
                    <a:pt x="700" y="960"/>
                  </a:cubicBezTo>
                  <a:cubicBezTo>
                    <a:pt x="366" y="780"/>
                    <a:pt x="163" y="456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7317855" y="3632025"/>
              <a:ext cx="217557" cy="81173"/>
            </a:xfrm>
            <a:custGeom>
              <a:avLst/>
              <a:gdLst/>
              <a:ahLst/>
              <a:cxnLst/>
              <a:rect l="l" t="t" r="r" b="b"/>
              <a:pathLst>
                <a:path w="3677" h="1372" extrusionOk="0">
                  <a:moveTo>
                    <a:pt x="1896" y="1"/>
                  </a:moveTo>
                  <a:cubicBezTo>
                    <a:pt x="1555" y="1"/>
                    <a:pt x="1300" y="38"/>
                    <a:pt x="1300" y="38"/>
                  </a:cubicBezTo>
                  <a:cubicBezTo>
                    <a:pt x="1296" y="38"/>
                    <a:pt x="1292" y="38"/>
                    <a:pt x="1288" y="38"/>
                  </a:cubicBezTo>
                  <a:cubicBezTo>
                    <a:pt x="880" y="38"/>
                    <a:pt x="0" y="581"/>
                    <a:pt x="649" y="1061"/>
                  </a:cubicBezTo>
                  <a:cubicBezTo>
                    <a:pt x="958" y="1292"/>
                    <a:pt x="1577" y="1372"/>
                    <a:pt x="2148" y="1372"/>
                  </a:cubicBezTo>
                  <a:cubicBezTo>
                    <a:pt x="2781" y="1372"/>
                    <a:pt x="3356" y="1273"/>
                    <a:pt x="3385" y="1174"/>
                  </a:cubicBezTo>
                  <a:cubicBezTo>
                    <a:pt x="3431" y="1028"/>
                    <a:pt x="2084" y="783"/>
                    <a:pt x="2084" y="783"/>
                  </a:cubicBezTo>
                  <a:lnTo>
                    <a:pt x="2084" y="783"/>
                  </a:lnTo>
                  <a:cubicBezTo>
                    <a:pt x="2084" y="783"/>
                    <a:pt x="3002" y="941"/>
                    <a:pt x="3432" y="941"/>
                  </a:cubicBezTo>
                  <a:cubicBezTo>
                    <a:pt x="3585" y="941"/>
                    <a:pt x="3677" y="921"/>
                    <a:pt x="3642" y="866"/>
                  </a:cubicBezTo>
                  <a:cubicBezTo>
                    <a:pt x="3510" y="659"/>
                    <a:pt x="2223" y="294"/>
                    <a:pt x="2223" y="293"/>
                  </a:cubicBezTo>
                  <a:lnTo>
                    <a:pt x="2223" y="293"/>
                  </a:lnTo>
                  <a:cubicBezTo>
                    <a:pt x="2223" y="293"/>
                    <a:pt x="3077" y="463"/>
                    <a:pt x="3288" y="524"/>
                  </a:cubicBezTo>
                  <a:cubicBezTo>
                    <a:pt x="3330" y="537"/>
                    <a:pt x="3370" y="543"/>
                    <a:pt x="3403" y="543"/>
                  </a:cubicBezTo>
                  <a:cubicBezTo>
                    <a:pt x="3532" y="543"/>
                    <a:pt x="3541" y="441"/>
                    <a:pt x="3085" y="218"/>
                  </a:cubicBezTo>
                  <a:cubicBezTo>
                    <a:pt x="2726" y="43"/>
                    <a:pt x="2261" y="1"/>
                    <a:pt x="1896" y="1"/>
                  </a:cubicBezTo>
                  <a:close/>
                </a:path>
              </a:pathLst>
            </a:custGeom>
            <a:solidFill>
              <a:srgbClr val="C24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7240467" y="3626937"/>
              <a:ext cx="165726" cy="89219"/>
            </a:xfrm>
            <a:custGeom>
              <a:avLst/>
              <a:gdLst/>
              <a:ahLst/>
              <a:cxnLst/>
              <a:rect l="l" t="t" r="r" b="b"/>
              <a:pathLst>
                <a:path w="2801" h="1508" extrusionOk="0">
                  <a:moveTo>
                    <a:pt x="444" y="0"/>
                  </a:moveTo>
                  <a:cubicBezTo>
                    <a:pt x="402" y="278"/>
                    <a:pt x="0" y="1501"/>
                    <a:pt x="0" y="1501"/>
                  </a:cubicBezTo>
                  <a:cubicBezTo>
                    <a:pt x="78" y="1506"/>
                    <a:pt x="173" y="1508"/>
                    <a:pt x="280" y="1508"/>
                  </a:cubicBezTo>
                  <a:cubicBezTo>
                    <a:pt x="1137" y="1508"/>
                    <a:pt x="2801" y="1388"/>
                    <a:pt x="2801" y="1388"/>
                  </a:cubicBezTo>
                  <a:lnTo>
                    <a:pt x="2608" y="124"/>
                  </a:lnTo>
                  <a:cubicBezTo>
                    <a:pt x="2546" y="126"/>
                    <a:pt x="2479" y="128"/>
                    <a:pt x="2406" y="128"/>
                  </a:cubicBezTo>
                  <a:cubicBezTo>
                    <a:pt x="1661" y="128"/>
                    <a:pt x="444" y="0"/>
                    <a:pt x="444" y="0"/>
                  </a:cubicBezTo>
                  <a:close/>
                </a:path>
              </a:pathLst>
            </a:custGeom>
            <a:solidFill>
              <a:srgbClr val="C24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7446243" y="3648296"/>
              <a:ext cx="12307" cy="46562"/>
            </a:xfrm>
            <a:custGeom>
              <a:avLst/>
              <a:gdLst/>
              <a:ahLst/>
              <a:cxnLst/>
              <a:rect l="l" t="t" r="r" b="b"/>
              <a:pathLst>
                <a:path w="208" h="787" extrusionOk="0">
                  <a:moveTo>
                    <a:pt x="94" y="0"/>
                  </a:moveTo>
                  <a:lnTo>
                    <a:pt x="11" y="34"/>
                  </a:lnTo>
                  <a:cubicBezTo>
                    <a:pt x="117" y="305"/>
                    <a:pt x="4" y="760"/>
                    <a:pt x="0" y="768"/>
                  </a:cubicBezTo>
                  <a:lnTo>
                    <a:pt x="86" y="786"/>
                  </a:lnTo>
                  <a:cubicBezTo>
                    <a:pt x="94" y="768"/>
                    <a:pt x="207" y="298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7782655" y="2979447"/>
              <a:ext cx="177146" cy="170096"/>
            </a:xfrm>
            <a:custGeom>
              <a:avLst/>
              <a:gdLst/>
              <a:ahLst/>
              <a:cxnLst/>
              <a:rect l="l" t="t" r="r" b="b"/>
              <a:pathLst>
                <a:path w="2994" h="2875" extrusionOk="0">
                  <a:moveTo>
                    <a:pt x="1497" y="0"/>
                  </a:moveTo>
                  <a:cubicBezTo>
                    <a:pt x="1458" y="0"/>
                    <a:pt x="1418" y="2"/>
                    <a:pt x="1379" y="5"/>
                  </a:cubicBezTo>
                  <a:cubicBezTo>
                    <a:pt x="588" y="73"/>
                    <a:pt x="1" y="766"/>
                    <a:pt x="65" y="1556"/>
                  </a:cubicBezTo>
                  <a:cubicBezTo>
                    <a:pt x="129" y="2307"/>
                    <a:pt x="758" y="2875"/>
                    <a:pt x="1498" y="2875"/>
                  </a:cubicBezTo>
                  <a:cubicBezTo>
                    <a:pt x="1537" y="2875"/>
                    <a:pt x="1577" y="2873"/>
                    <a:pt x="1616" y="2870"/>
                  </a:cubicBezTo>
                  <a:cubicBezTo>
                    <a:pt x="2407" y="2802"/>
                    <a:pt x="2994" y="2109"/>
                    <a:pt x="2930" y="1319"/>
                  </a:cubicBezTo>
                  <a:cubicBezTo>
                    <a:pt x="2865" y="568"/>
                    <a:pt x="2237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7517478" y="3641373"/>
              <a:ext cx="355060" cy="307889"/>
            </a:xfrm>
            <a:custGeom>
              <a:avLst/>
              <a:gdLst/>
              <a:ahLst/>
              <a:cxnLst/>
              <a:rect l="l" t="t" r="r" b="b"/>
              <a:pathLst>
                <a:path w="6001" h="5204" extrusionOk="0">
                  <a:moveTo>
                    <a:pt x="1219" y="1"/>
                  </a:moveTo>
                  <a:cubicBezTo>
                    <a:pt x="1139" y="1"/>
                    <a:pt x="1053" y="2"/>
                    <a:pt x="975" y="4"/>
                  </a:cubicBezTo>
                  <a:cubicBezTo>
                    <a:pt x="742" y="12"/>
                    <a:pt x="237" y="2737"/>
                    <a:pt x="249" y="3429"/>
                  </a:cubicBezTo>
                  <a:cubicBezTo>
                    <a:pt x="259" y="4053"/>
                    <a:pt x="679" y="5204"/>
                    <a:pt x="2055" y="5204"/>
                  </a:cubicBezTo>
                  <a:cubicBezTo>
                    <a:pt x="2216" y="5204"/>
                    <a:pt x="2390" y="5188"/>
                    <a:pt x="2579" y="5154"/>
                  </a:cubicBezTo>
                  <a:cubicBezTo>
                    <a:pt x="4370" y="4822"/>
                    <a:pt x="6001" y="121"/>
                    <a:pt x="6001" y="121"/>
                  </a:cubicBezTo>
                  <a:cubicBezTo>
                    <a:pt x="6001" y="121"/>
                    <a:pt x="5809" y="66"/>
                    <a:pt x="5633" y="66"/>
                  </a:cubicBezTo>
                  <a:cubicBezTo>
                    <a:pt x="5529" y="66"/>
                    <a:pt x="5430" y="86"/>
                    <a:pt x="5379" y="147"/>
                  </a:cubicBezTo>
                  <a:cubicBezTo>
                    <a:pt x="5126" y="460"/>
                    <a:pt x="3784" y="4548"/>
                    <a:pt x="1928" y="4548"/>
                  </a:cubicBezTo>
                  <a:cubicBezTo>
                    <a:pt x="1796" y="4548"/>
                    <a:pt x="1662" y="4528"/>
                    <a:pt x="1524" y="4483"/>
                  </a:cubicBezTo>
                  <a:cubicBezTo>
                    <a:pt x="1" y="3994"/>
                    <a:pt x="1517" y="4"/>
                    <a:pt x="1517" y="4"/>
                  </a:cubicBezTo>
                  <a:cubicBezTo>
                    <a:pt x="1517" y="4"/>
                    <a:pt x="1380" y="1"/>
                    <a:pt x="1219" y="1"/>
                  </a:cubicBezTo>
                  <a:close/>
                </a:path>
              </a:pathLst>
            </a:custGeom>
            <a:solidFill>
              <a:srgbClr val="F6E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7320872" y="3753371"/>
              <a:ext cx="130522" cy="127912"/>
            </a:xfrm>
            <a:custGeom>
              <a:avLst/>
              <a:gdLst/>
              <a:ahLst/>
              <a:cxnLst/>
              <a:rect l="l" t="t" r="r" b="b"/>
              <a:pathLst>
                <a:path w="2206" h="2162" extrusionOk="0">
                  <a:moveTo>
                    <a:pt x="2127" y="0"/>
                  </a:moveTo>
                  <a:lnTo>
                    <a:pt x="1133" y="1969"/>
                  </a:lnTo>
                  <a:cubicBezTo>
                    <a:pt x="1088" y="1871"/>
                    <a:pt x="997" y="1720"/>
                    <a:pt x="850" y="1472"/>
                  </a:cubicBezTo>
                  <a:cubicBezTo>
                    <a:pt x="598" y="1058"/>
                    <a:pt x="259" y="490"/>
                    <a:pt x="82" y="9"/>
                  </a:cubicBezTo>
                  <a:lnTo>
                    <a:pt x="0" y="42"/>
                  </a:lnTo>
                  <a:cubicBezTo>
                    <a:pt x="177" y="528"/>
                    <a:pt x="523" y="1100"/>
                    <a:pt x="772" y="1517"/>
                  </a:cubicBezTo>
                  <a:cubicBezTo>
                    <a:pt x="911" y="1751"/>
                    <a:pt x="1053" y="1988"/>
                    <a:pt x="1080" y="2071"/>
                  </a:cubicBezTo>
                  <a:lnTo>
                    <a:pt x="1039" y="2158"/>
                  </a:lnTo>
                  <a:lnTo>
                    <a:pt x="1107" y="2161"/>
                  </a:lnTo>
                  <a:lnTo>
                    <a:pt x="1110" y="2161"/>
                  </a:lnTo>
                  <a:cubicBezTo>
                    <a:pt x="1133" y="2161"/>
                    <a:pt x="1152" y="2154"/>
                    <a:pt x="1163" y="2135"/>
                  </a:cubicBezTo>
                  <a:cubicBezTo>
                    <a:pt x="1171" y="2120"/>
                    <a:pt x="1174" y="2104"/>
                    <a:pt x="1174" y="2086"/>
                  </a:cubicBezTo>
                  <a:lnTo>
                    <a:pt x="2205" y="42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7948613" y="3903470"/>
              <a:ext cx="170874" cy="81587"/>
            </a:xfrm>
            <a:custGeom>
              <a:avLst/>
              <a:gdLst/>
              <a:ahLst/>
              <a:cxnLst/>
              <a:rect l="l" t="t" r="r" b="b"/>
              <a:pathLst>
                <a:path w="2888" h="1379" extrusionOk="0">
                  <a:moveTo>
                    <a:pt x="2835" y="1"/>
                  </a:moveTo>
                  <a:cubicBezTo>
                    <a:pt x="2435" y="290"/>
                    <a:pt x="27" y="1284"/>
                    <a:pt x="1" y="1295"/>
                  </a:cubicBezTo>
                  <a:lnTo>
                    <a:pt x="34" y="1379"/>
                  </a:lnTo>
                  <a:cubicBezTo>
                    <a:pt x="136" y="1337"/>
                    <a:pt x="2481" y="370"/>
                    <a:pt x="2887" y="72"/>
                  </a:cubicBezTo>
                  <a:lnTo>
                    <a:pt x="2835" y="1"/>
                  </a:lnTo>
                  <a:close/>
                </a:path>
              </a:pathLst>
            </a:custGeom>
            <a:solidFill>
              <a:srgbClr val="B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7407490" y="4453990"/>
              <a:ext cx="416476" cy="54372"/>
            </a:xfrm>
            <a:custGeom>
              <a:avLst/>
              <a:gdLst/>
              <a:ahLst/>
              <a:cxnLst/>
              <a:rect l="l" t="t" r="r" b="b"/>
              <a:pathLst>
                <a:path w="7039" h="919" extrusionOk="0">
                  <a:moveTo>
                    <a:pt x="6970" y="1"/>
                  </a:moveTo>
                  <a:cubicBezTo>
                    <a:pt x="6934" y="1"/>
                    <a:pt x="6874" y="14"/>
                    <a:pt x="6764" y="53"/>
                  </a:cubicBezTo>
                  <a:cubicBezTo>
                    <a:pt x="6445" y="168"/>
                    <a:pt x="5557" y="206"/>
                    <a:pt x="4525" y="206"/>
                  </a:cubicBezTo>
                  <a:cubicBezTo>
                    <a:pt x="2548" y="206"/>
                    <a:pt x="44" y="67"/>
                    <a:pt x="8" y="64"/>
                  </a:cubicBezTo>
                  <a:lnTo>
                    <a:pt x="0" y="154"/>
                  </a:lnTo>
                  <a:cubicBezTo>
                    <a:pt x="156" y="164"/>
                    <a:pt x="2569" y="297"/>
                    <a:pt x="4504" y="297"/>
                  </a:cubicBezTo>
                  <a:cubicBezTo>
                    <a:pt x="5519" y="297"/>
                    <a:pt x="6403" y="261"/>
                    <a:pt x="6760" y="151"/>
                  </a:cubicBezTo>
                  <a:lnTo>
                    <a:pt x="6760" y="151"/>
                  </a:lnTo>
                  <a:cubicBezTo>
                    <a:pt x="6280" y="372"/>
                    <a:pt x="4915" y="831"/>
                    <a:pt x="2772" y="831"/>
                  </a:cubicBezTo>
                  <a:cubicBezTo>
                    <a:pt x="2210" y="831"/>
                    <a:pt x="1594" y="799"/>
                    <a:pt x="926" y="723"/>
                  </a:cubicBezTo>
                  <a:lnTo>
                    <a:pt x="918" y="814"/>
                  </a:lnTo>
                  <a:cubicBezTo>
                    <a:pt x="1588" y="889"/>
                    <a:pt x="2209" y="918"/>
                    <a:pt x="2778" y="918"/>
                  </a:cubicBezTo>
                  <a:cubicBezTo>
                    <a:pt x="5424" y="918"/>
                    <a:pt x="6948" y="234"/>
                    <a:pt x="7028" y="83"/>
                  </a:cubicBezTo>
                  <a:cubicBezTo>
                    <a:pt x="7038" y="60"/>
                    <a:pt x="7038" y="38"/>
                    <a:pt x="7024" y="23"/>
                  </a:cubicBezTo>
                  <a:cubicBezTo>
                    <a:pt x="7014" y="11"/>
                    <a:pt x="7001" y="1"/>
                    <a:pt x="6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7700120" y="3095113"/>
              <a:ext cx="111825" cy="47272"/>
            </a:xfrm>
            <a:custGeom>
              <a:avLst/>
              <a:gdLst/>
              <a:ahLst/>
              <a:cxnLst/>
              <a:rect l="l" t="t" r="r" b="b"/>
              <a:pathLst>
                <a:path w="1890" h="799" extrusionOk="0">
                  <a:moveTo>
                    <a:pt x="1807" y="1"/>
                  </a:moveTo>
                  <a:cubicBezTo>
                    <a:pt x="1549" y="579"/>
                    <a:pt x="1054" y="713"/>
                    <a:pt x="652" y="713"/>
                  </a:cubicBezTo>
                  <a:cubicBezTo>
                    <a:pt x="322" y="713"/>
                    <a:pt x="54" y="622"/>
                    <a:pt x="30" y="614"/>
                  </a:cubicBezTo>
                  <a:lnTo>
                    <a:pt x="0" y="696"/>
                  </a:lnTo>
                  <a:cubicBezTo>
                    <a:pt x="8" y="701"/>
                    <a:pt x="294" y="798"/>
                    <a:pt x="647" y="798"/>
                  </a:cubicBezTo>
                  <a:cubicBezTo>
                    <a:pt x="1076" y="798"/>
                    <a:pt x="1615" y="655"/>
                    <a:pt x="1889" y="38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7677400" y="3077304"/>
              <a:ext cx="106974" cy="38102"/>
            </a:xfrm>
            <a:custGeom>
              <a:avLst/>
              <a:gdLst/>
              <a:ahLst/>
              <a:cxnLst/>
              <a:rect l="l" t="t" r="r" b="b"/>
              <a:pathLst>
                <a:path w="1808" h="644" extrusionOk="0">
                  <a:moveTo>
                    <a:pt x="1580" y="0"/>
                  </a:moveTo>
                  <a:cubicBezTo>
                    <a:pt x="925" y="0"/>
                    <a:pt x="44" y="541"/>
                    <a:pt x="0" y="568"/>
                  </a:cubicBezTo>
                  <a:lnTo>
                    <a:pt x="49" y="644"/>
                  </a:lnTo>
                  <a:cubicBezTo>
                    <a:pt x="59" y="637"/>
                    <a:pt x="952" y="90"/>
                    <a:pt x="1581" y="90"/>
                  </a:cubicBezTo>
                  <a:cubicBezTo>
                    <a:pt x="1653" y="90"/>
                    <a:pt x="1721" y="97"/>
                    <a:pt x="1785" y="113"/>
                  </a:cubicBezTo>
                  <a:lnTo>
                    <a:pt x="1807" y="26"/>
                  </a:lnTo>
                  <a:cubicBezTo>
                    <a:pt x="1736" y="8"/>
                    <a:pt x="1660" y="0"/>
                    <a:pt x="1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7580725" y="3137888"/>
              <a:ext cx="58812" cy="92651"/>
            </a:xfrm>
            <a:custGeom>
              <a:avLst/>
              <a:gdLst/>
              <a:ahLst/>
              <a:cxnLst/>
              <a:rect l="l" t="t" r="r" b="b"/>
              <a:pathLst>
                <a:path w="994" h="1566" extrusionOk="0">
                  <a:moveTo>
                    <a:pt x="949" y="0"/>
                  </a:moveTo>
                  <a:cubicBezTo>
                    <a:pt x="915" y="18"/>
                    <a:pt x="158" y="470"/>
                    <a:pt x="0" y="1550"/>
                  </a:cubicBezTo>
                  <a:lnTo>
                    <a:pt x="91" y="1566"/>
                  </a:lnTo>
                  <a:cubicBezTo>
                    <a:pt x="241" y="527"/>
                    <a:pt x="987" y="79"/>
                    <a:pt x="994" y="75"/>
                  </a:cubicBezTo>
                  <a:lnTo>
                    <a:pt x="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7682015" y="3142740"/>
              <a:ext cx="120345" cy="83362"/>
            </a:xfrm>
            <a:custGeom>
              <a:avLst/>
              <a:gdLst/>
              <a:ahLst/>
              <a:cxnLst/>
              <a:rect l="l" t="t" r="r" b="b"/>
              <a:pathLst>
                <a:path w="2034" h="1409" extrusionOk="0">
                  <a:moveTo>
                    <a:pt x="76" y="0"/>
                  </a:moveTo>
                  <a:lnTo>
                    <a:pt x="1" y="49"/>
                  </a:lnTo>
                  <a:cubicBezTo>
                    <a:pt x="13" y="68"/>
                    <a:pt x="306" y="523"/>
                    <a:pt x="987" y="704"/>
                  </a:cubicBezTo>
                  <a:cubicBezTo>
                    <a:pt x="1585" y="867"/>
                    <a:pt x="1924" y="1115"/>
                    <a:pt x="1943" y="1409"/>
                  </a:cubicBezTo>
                  <a:lnTo>
                    <a:pt x="2034" y="1401"/>
                  </a:lnTo>
                  <a:cubicBezTo>
                    <a:pt x="2018" y="1164"/>
                    <a:pt x="1830" y="836"/>
                    <a:pt x="1010" y="618"/>
                  </a:cubicBezTo>
                  <a:cubicBezTo>
                    <a:pt x="366" y="449"/>
                    <a:pt x="80" y="4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9" name="Google Shape;1109;p44"/>
            <p:cNvCxnSpPr/>
            <p:nvPr/>
          </p:nvCxnSpPr>
          <p:spPr>
            <a:xfrm>
              <a:off x="7047650" y="4559375"/>
              <a:ext cx="123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10" name="Google Shape;1110;p44"/>
            <p:cNvSpPr/>
            <p:nvPr/>
          </p:nvSpPr>
          <p:spPr>
            <a:xfrm>
              <a:off x="7820106" y="3112033"/>
              <a:ext cx="24377" cy="102294"/>
            </a:xfrm>
            <a:custGeom>
              <a:avLst/>
              <a:gdLst/>
              <a:ahLst/>
              <a:cxnLst/>
              <a:rect l="l" t="t" r="r" b="b"/>
              <a:pathLst>
                <a:path w="412" h="1729" extrusionOk="0">
                  <a:moveTo>
                    <a:pt x="83" y="0"/>
                  </a:moveTo>
                  <a:lnTo>
                    <a:pt x="0" y="31"/>
                  </a:lnTo>
                  <a:cubicBezTo>
                    <a:pt x="5" y="38"/>
                    <a:pt x="313" y="874"/>
                    <a:pt x="5" y="1697"/>
                  </a:cubicBezTo>
                  <a:lnTo>
                    <a:pt x="87" y="1728"/>
                  </a:lnTo>
                  <a:cubicBezTo>
                    <a:pt x="411" y="874"/>
                    <a:pt x="95" y="34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7627939" y="3843122"/>
              <a:ext cx="609419" cy="875626"/>
            </a:xfrm>
            <a:custGeom>
              <a:avLst/>
              <a:gdLst/>
              <a:ahLst/>
              <a:cxnLst/>
              <a:rect l="l" t="t" r="r" b="b"/>
              <a:pathLst>
                <a:path w="10300" h="14800" extrusionOk="0">
                  <a:moveTo>
                    <a:pt x="7216" y="0"/>
                  </a:moveTo>
                  <a:lnTo>
                    <a:pt x="5044" y="3302"/>
                  </a:lnTo>
                  <a:cubicBezTo>
                    <a:pt x="5044" y="3302"/>
                    <a:pt x="6847" y="6309"/>
                    <a:pt x="6519" y="7378"/>
                  </a:cubicBezTo>
                  <a:cubicBezTo>
                    <a:pt x="6189" y="8447"/>
                    <a:pt x="2624" y="11929"/>
                    <a:pt x="2116" y="12207"/>
                  </a:cubicBezTo>
                  <a:cubicBezTo>
                    <a:pt x="1611" y="12489"/>
                    <a:pt x="1" y="13543"/>
                    <a:pt x="177" y="13785"/>
                  </a:cubicBezTo>
                  <a:cubicBezTo>
                    <a:pt x="195" y="13810"/>
                    <a:pt x="225" y="13821"/>
                    <a:pt x="263" y="13821"/>
                  </a:cubicBezTo>
                  <a:cubicBezTo>
                    <a:pt x="585" y="13821"/>
                    <a:pt x="1524" y="13017"/>
                    <a:pt x="1525" y="13017"/>
                  </a:cubicBezTo>
                  <a:lnTo>
                    <a:pt x="1525" y="13017"/>
                  </a:lnTo>
                  <a:cubicBezTo>
                    <a:pt x="1524" y="13017"/>
                    <a:pt x="330" y="14380"/>
                    <a:pt x="536" y="14380"/>
                  </a:cubicBezTo>
                  <a:cubicBezTo>
                    <a:pt x="539" y="14380"/>
                    <a:pt x="543" y="14380"/>
                    <a:pt x="546" y="14379"/>
                  </a:cubicBezTo>
                  <a:cubicBezTo>
                    <a:pt x="787" y="14337"/>
                    <a:pt x="1950" y="13540"/>
                    <a:pt x="1950" y="13540"/>
                  </a:cubicBezTo>
                  <a:lnTo>
                    <a:pt x="1950" y="13540"/>
                  </a:lnTo>
                  <a:cubicBezTo>
                    <a:pt x="1950" y="13540"/>
                    <a:pt x="1314" y="14375"/>
                    <a:pt x="1130" y="14676"/>
                  </a:cubicBezTo>
                  <a:cubicBezTo>
                    <a:pt x="1078" y="14757"/>
                    <a:pt x="1088" y="14800"/>
                    <a:pt x="1150" y="14800"/>
                  </a:cubicBezTo>
                  <a:cubicBezTo>
                    <a:pt x="1315" y="14800"/>
                    <a:pt x="1851" y="14502"/>
                    <a:pt x="2598" y="13849"/>
                  </a:cubicBezTo>
                  <a:cubicBezTo>
                    <a:pt x="3392" y="13156"/>
                    <a:pt x="9538" y="9644"/>
                    <a:pt x="9919" y="6780"/>
                  </a:cubicBezTo>
                  <a:cubicBezTo>
                    <a:pt x="10299" y="3915"/>
                    <a:pt x="7216" y="0"/>
                    <a:pt x="7216" y="0"/>
                  </a:cubicBezTo>
                  <a:close/>
                </a:path>
              </a:pathLst>
            </a:custGeom>
            <a:solidFill>
              <a:srgbClr val="C24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7714083" y="4603143"/>
              <a:ext cx="44375" cy="49520"/>
            </a:xfrm>
            <a:custGeom>
              <a:avLst/>
              <a:gdLst/>
              <a:ahLst/>
              <a:cxnLst/>
              <a:rect l="l" t="t" r="r" b="b"/>
              <a:pathLst>
                <a:path w="750" h="837" extrusionOk="0">
                  <a:moveTo>
                    <a:pt x="80" y="1"/>
                  </a:moveTo>
                  <a:lnTo>
                    <a:pt x="1" y="42"/>
                  </a:lnTo>
                  <a:cubicBezTo>
                    <a:pt x="13" y="65"/>
                    <a:pt x="287" y="622"/>
                    <a:pt x="708" y="837"/>
                  </a:cubicBezTo>
                  <a:lnTo>
                    <a:pt x="750" y="754"/>
                  </a:lnTo>
                  <a:cubicBezTo>
                    <a:pt x="355" y="558"/>
                    <a:pt x="84" y="9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7245792" y="3727575"/>
              <a:ext cx="134545" cy="218137"/>
            </a:xfrm>
            <a:custGeom>
              <a:avLst/>
              <a:gdLst/>
              <a:ahLst/>
              <a:cxnLst/>
              <a:rect l="l" t="t" r="r" b="b"/>
              <a:pathLst>
                <a:path w="2274" h="3687" extrusionOk="0">
                  <a:moveTo>
                    <a:pt x="791" y="0"/>
                  </a:moveTo>
                  <a:cubicBezTo>
                    <a:pt x="791" y="0"/>
                    <a:pt x="253" y="332"/>
                    <a:pt x="1" y="463"/>
                  </a:cubicBezTo>
                  <a:cubicBezTo>
                    <a:pt x="1" y="463"/>
                    <a:pt x="1689" y="3687"/>
                    <a:pt x="1850" y="3687"/>
                  </a:cubicBezTo>
                  <a:cubicBezTo>
                    <a:pt x="1853" y="3687"/>
                    <a:pt x="1855" y="3686"/>
                    <a:pt x="1856" y="3685"/>
                  </a:cubicBezTo>
                  <a:cubicBezTo>
                    <a:pt x="1980" y="3595"/>
                    <a:pt x="2274" y="2884"/>
                    <a:pt x="2274" y="2884"/>
                  </a:cubicBezTo>
                  <a:cubicBezTo>
                    <a:pt x="2274" y="2884"/>
                    <a:pt x="836" y="339"/>
                    <a:pt x="791" y="0"/>
                  </a:cubicBezTo>
                  <a:close/>
                </a:path>
              </a:pathLst>
            </a:custGeom>
            <a:solidFill>
              <a:srgbClr val="F6E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7873118" y="3672553"/>
              <a:ext cx="261932" cy="390423"/>
            </a:xfrm>
            <a:custGeom>
              <a:avLst/>
              <a:gdLst/>
              <a:ahLst/>
              <a:cxnLst/>
              <a:rect l="l" t="t" r="r" b="b"/>
              <a:pathLst>
                <a:path w="4427" h="6599" extrusionOk="0">
                  <a:moveTo>
                    <a:pt x="346" y="0"/>
                  </a:moveTo>
                  <a:lnTo>
                    <a:pt x="0" y="4750"/>
                  </a:lnTo>
                  <a:lnTo>
                    <a:pt x="1133" y="6599"/>
                  </a:lnTo>
                  <a:cubicBezTo>
                    <a:pt x="1796" y="5850"/>
                    <a:pt x="4427" y="4758"/>
                    <a:pt x="4427" y="4758"/>
                  </a:cubicBezTo>
                  <a:cubicBezTo>
                    <a:pt x="3972" y="298"/>
                    <a:pt x="346" y="0"/>
                    <a:pt x="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7887791" y="3733137"/>
              <a:ext cx="62244" cy="305818"/>
            </a:xfrm>
            <a:custGeom>
              <a:avLst/>
              <a:gdLst/>
              <a:ahLst/>
              <a:cxnLst/>
              <a:rect l="l" t="t" r="r" b="b"/>
              <a:pathLst>
                <a:path w="1052" h="5169" extrusionOk="0">
                  <a:moveTo>
                    <a:pt x="968" y="0"/>
                  </a:moveTo>
                  <a:cubicBezTo>
                    <a:pt x="957" y="26"/>
                    <a:pt x="1" y="2491"/>
                    <a:pt x="607" y="5168"/>
                  </a:cubicBezTo>
                  <a:lnTo>
                    <a:pt x="694" y="5149"/>
                  </a:lnTo>
                  <a:cubicBezTo>
                    <a:pt x="95" y="2503"/>
                    <a:pt x="1040" y="57"/>
                    <a:pt x="1052" y="34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7919681" y="3914178"/>
              <a:ext cx="225426" cy="177787"/>
            </a:xfrm>
            <a:custGeom>
              <a:avLst/>
              <a:gdLst/>
              <a:ahLst/>
              <a:cxnLst/>
              <a:rect l="l" t="t" r="r" b="b"/>
              <a:pathLst>
                <a:path w="3810" h="3005" extrusionOk="0">
                  <a:moveTo>
                    <a:pt x="3542" y="1"/>
                  </a:moveTo>
                  <a:cubicBezTo>
                    <a:pt x="3166" y="583"/>
                    <a:pt x="113" y="2315"/>
                    <a:pt x="113" y="2315"/>
                  </a:cubicBezTo>
                  <a:cubicBezTo>
                    <a:pt x="113" y="2315"/>
                    <a:pt x="1" y="3004"/>
                    <a:pt x="407" y="3004"/>
                  </a:cubicBezTo>
                  <a:cubicBezTo>
                    <a:pt x="408" y="3004"/>
                    <a:pt x="409" y="3004"/>
                    <a:pt x="410" y="3004"/>
                  </a:cubicBezTo>
                  <a:cubicBezTo>
                    <a:pt x="824" y="3004"/>
                    <a:pt x="3471" y="1175"/>
                    <a:pt x="3640" y="862"/>
                  </a:cubicBezTo>
                  <a:cubicBezTo>
                    <a:pt x="3810" y="550"/>
                    <a:pt x="3542" y="1"/>
                    <a:pt x="3542" y="1"/>
                  </a:cubicBezTo>
                  <a:close/>
                </a:path>
              </a:pathLst>
            </a:custGeom>
            <a:solidFill>
              <a:srgbClr val="F6E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5704" y="2093063"/>
            <a:ext cx="518457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  <a:defRPr/>
            </a:pP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Catamaran ExtraLight"/>
              </a:rPr>
              <a:t>In the business </a:t>
            </a: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Catamaran ExtraLight"/>
              </a:rPr>
              <a:t>world, It Is super important</a:t>
            </a: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Catamaran ExtraLight"/>
              </a:rPr>
              <a:t>.</a:t>
            </a:r>
            <a:endParaRPr lang="en-US" altLang="ko-KR" sz="17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6636" y="3468207"/>
            <a:ext cx="62741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/>
              <a:buChar char="•"/>
            </a:pP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it is what the buyer </a:t>
            </a:r>
            <a:r>
              <a:rPr lang="en-US" altLang="ko-KR" sz="17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is willing </a:t>
            </a: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to </a:t>
            </a: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pay.</a:t>
            </a:r>
            <a:endParaRPr lang="ko-KR" altLang="en-US" sz="17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4639" y="3799672"/>
            <a:ext cx="39982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buFont typeface="Arial"/>
              <a:buChar char="•"/>
            </a:pPr>
            <a:r>
              <a:rPr lang="en-US" altLang="ko-KR" sz="17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it is what the producer wants to achieve.</a:t>
            </a:r>
            <a:endParaRPr lang="ko-KR" altLang="en-US" sz="17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90" name="Google Shape;1035;p44"/>
          <p:cNvSpPr txBox="1"/>
          <p:nvPr/>
        </p:nvSpPr>
        <p:spPr>
          <a:xfrm>
            <a:off x="4730813" y="4298008"/>
            <a:ext cx="411589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u="sng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Therefore, they must meet in the middle.</a:t>
            </a:r>
            <a:endParaRPr sz="1800" b="1" u="sng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5"/>
          <p:cNvSpPr/>
          <p:nvPr/>
        </p:nvSpPr>
        <p:spPr>
          <a:xfrm>
            <a:off x="1479763" y="1071588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5"/>
          <p:cNvSpPr/>
          <p:nvPr/>
        </p:nvSpPr>
        <p:spPr>
          <a:xfrm>
            <a:off x="4229400" y="1071588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5"/>
          <p:cNvSpPr/>
          <p:nvPr/>
        </p:nvSpPr>
        <p:spPr>
          <a:xfrm>
            <a:off x="6979038" y="1071588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5"/>
          <p:cNvSpPr/>
          <p:nvPr/>
        </p:nvSpPr>
        <p:spPr>
          <a:xfrm>
            <a:off x="1479763" y="3104738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4229400" y="3104738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5"/>
          <p:cNvSpPr/>
          <p:nvPr/>
        </p:nvSpPr>
        <p:spPr>
          <a:xfrm>
            <a:off x="6979038" y="3104738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35"/>
          <p:cNvGrpSpPr/>
          <p:nvPr/>
        </p:nvGrpSpPr>
        <p:grpSpPr>
          <a:xfrm>
            <a:off x="7138363" y="3271563"/>
            <a:ext cx="366550" cy="366550"/>
            <a:chOff x="7816175" y="2939338"/>
            <a:chExt cx="366550" cy="366550"/>
          </a:xfrm>
        </p:grpSpPr>
        <p:sp>
          <p:nvSpPr>
            <p:cNvPr id="683" name="Google Shape;683;p35"/>
            <p:cNvSpPr/>
            <p:nvPr/>
          </p:nvSpPr>
          <p:spPr>
            <a:xfrm>
              <a:off x="7883850" y="2992238"/>
              <a:ext cx="298875" cy="313650"/>
            </a:xfrm>
            <a:custGeom>
              <a:avLst/>
              <a:gdLst/>
              <a:ahLst/>
              <a:cxnLst/>
              <a:rect l="l" t="t" r="r" b="b"/>
              <a:pathLst>
                <a:path w="11955" h="12546" extrusionOk="0">
                  <a:moveTo>
                    <a:pt x="7299" y="0"/>
                  </a:moveTo>
                  <a:cubicBezTo>
                    <a:pt x="7175" y="0"/>
                    <a:pt x="7079" y="96"/>
                    <a:pt x="7079" y="220"/>
                  </a:cubicBezTo>
                  <a:lnTo>
                    <a:pt x="7079" y="2546"/>
                  </a:lnTo>
                  <a:cubicBezTo>
                    <a:pt x="7079" y="2665"/>
                    <a:pt x="7175" y="2760"/>
                    <a:pt x="7299" y="2760"/>
                  </a:cubicBezTo>
                  <a:lnTo>
                    <a:pt x="11520" y="2760"/>
                  </a:lnTo>
                  <a:lnTo>
                    <a:pt x="11520" y="7669"/>
                  </a:lnTo>
                  <a:lnTo>
                    <a:pt x="7299" y="7669"/>
                  </a:lnTo>
                  <a:cubicBezTo>
                    <a:pt x="7175" y="7669"/>
                    <a:pt x="7079" y="7766"/>
                    <a:pt x="7079" y="7884"/>
                  </a:cubicBezTo>
                  <a:lnTo>
                    <a:pt x="7079" y="12111"/>
                  </a:lnTo>
                  <a:lnTo>
                    <a:pt x="2170" y="12111"/>
                  </a:lnTo>
                  <a:lnTo>
                    <a:pt x="2170" y="7884"/>
                  </a:lnTo>
                  <a:cubicBezTo>
                    <a:pt x="2170" y="7766"/>
                    <a:pt x="2074" y="7669"/>
                    <a:pt x="1955" y="7669"/>
                  </a:cubicBezTo>
                  <a:lnTo>
                    <a:pt x="216" y="7669"/>
                  </a:lnTo>
                  <a:cubicBezTo>
                    <a:pt x="96" y="7669"/>
                    <a:pt x="0" y="7766"/>
                    <a:pt x="0" y="7884"/>
                  </a:cubicBezTo>
                  <a:cubicBezTo>
                    <a:pt x="0" y="8007"/>
                    <a:pt x="96" y="8104"/>
                    <a:pt x="216" y="8104"/>
                  </a:cubicBezTo>
                  <a:lnTo>
                    <a:pt x="1735" y="8104"/>
                  </a:lnTo>
                  <a:lnTo>
                    <a:pt x="1735" y="12330"/>
                  </a:lnTo>
                  <a:cubicBezTo>
                    <a:pt x="1735" y="12449"/>
                    <a:pt x="1836" y="12546"/>
                    <a:pt x="1955" y="12546"/>
                  </a:cubicBezTo>
                  <a:lnTo>
                    <a:pt x="7299" y="12546"/>
                  </a:lnTo>
                  <a:cubicBezTo>
                    <a:pt x="7418" y="12546"/>
                    <a:pt x="7513" y="12449"/>
                    <a:pt x="7513" y="12330"/>
                  </a:cubicBezTo>
                  <a:lnTo>
                    <a:pt x="7513" y="8104"/>
                  </a:lnTo>
                  <a:lnTo>
                    <a:pt x="11739" y="8104"/>
                  </a:lnTo>
                  <a:cubicBezTo>
                    <a:pt x="11859" y="8104"/>
                    <a:pt x="11955" y="8007"/>
                    <a:pt x="11955" y="7884"/>
                  </a:cubicBezTo>
                  <a:lnTo>
                    <a:pt x="11955" y="2546"/>
                  </a:lnTo>
                  <a:cubicBezTo>
                    <a:pt x="11955" y="2422"/>
                    <a:pt x="11859" y="2326"/>
                    <a:pt x="11739" y="2326"/>
                  </a:cubicBezTo>
                  <a:lnTo>
                    <a:pt x="7513" y="2326"/>
                  </a:lnTo>
                  <a:lnTo>
                    <a:pt x="7513" y="220"/>
                  </a:lnTo>
                  <a:cubicBezTo>
                    <a:pt x="7513" y="96"/>
                    <a:pt x="7418" y="0"/>
                    <a:pt x="7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7816175" y="2939338"/>
              <a:ext cx="255525" cy="255525"/>
            </a:xfrm>
            <a:custGeom>
              <a:avLst/>
              <a:gdLst/>
              <a:ahLst/>
              <a:cxnLst/>
              <a:rect l="l" t="t" r="r" b="b"/>
              <a:pathLst>
                <a:path w="10221" h="10221" extrusionOk="0">
                  <a:moveTo>
                    <a:pt x="4662" y="1"/>
                  </a:moveTo>
                  <a:cubicBezTo>
                    <a:pt x="4543" y="1"/>
                    <a:pt x="4442" y="96"/>
                    <a:pt x="4442" y="216"/>
                  </a:cubicBezTo>
                  <a:lnTo>
                    <a:pt x="4442" y="4442"/>
                  </a:lnTo>
                  <a:lnTo>
                    <a:pt x="220" y="4442"/>
                  </a:lnTo>
                  <a:cubicBezTo>
                    <a:pt x="97" y="4442"/>
                    <a:pt x="1" y="4538"/>
                    <a:pt x="1" y="4662"/>
                  </a:cubicBezTo>
                  <a:lnTo>
                    <a:pt x="1" y="10000"/>
                  </a:lnTo>
                  <a:cubicBezTo>
                    <a:pt x="1" y="10123"/>
                    <a:pt x="97" y="10220"/>
                    <a:pt x="220" y="10220"/>
                  </a:cubicBezTo>
                  <a:lnTo>
                    <a:pt x="2198" y="10220"/>
                  </a:lnTo>
                  <a:cubicBezTo>
                    <a:pt x="2318" y="10220"/>
                    <a:pt x="2414" y="10123"/>
                    <a:pt x="2414" y="10000"/>
                  </a:cubicBezTo>
                  <a:cubicBezTo>
                    <a:pt x="2414" y="9882"/>
                    <a:pt x="2318" y="9785"/>
                    <a:pt x="2198" y="9785"/>
                  </a:cubicBezTo>
                  <a:lnTo>
                    <a:pt x="436" y="9785"/>
                  </a:lnTo>
                  <a:lnTo>
                    <a:pt x="436" y="4876"/>
                  </a:lnTo>
                  <a:lnTo>
                    <a:pt x="4662" y="4876"/>
                  </a:lnTo>
                  <a:cubicBezTo>
                    <a:pt x="4781" y="4876"/>
                    <a:pt x="4877" y="4781"/>
                    <a:pt x="4877" y="4662"/>
                  </a:cubicBezTo>
                  <a:lnTo>
                    <a:pt x="4877" y="436"/>
                  </a:lnTo>
                  <a:lnTo>
                    <a:pt x="9786" y="436"/>
                  </a:lnTo>
                  <a:lnTo>
                    <a:pt x="9786" y="1607"/>
                  </a:lnTo>
                  <a:cubicBezTo>
                    <a:pt x="9786" y="1727"/>
                    <a:pt x="9882" y="1827"/>
                    <a:pt x="10006" y="1827"/>
                  </a:cubicBezTo>
                  <a:cubicBezTo>
                    <a:pt x="10125" y="1827"/>
                    <a:pt x="10220" y="1727"/>
                    <a:pt x="10220" y="1607"/>
                  </a:cubicBezTo>
                  <a:lnTo>
                    <a:pt x="10220" y="216"/>
                  </a:lnTo>
                  <a:cubicBezTo>
                    <a:pt x="10220" y="96"/>
                    <a:pt x="10125" y="1"/>
                    <a:pt x="10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5"/>
          <p:cNvGrpSpPr/>
          <p:nvPr/>
        </p:nvGrpSpPr>
        <p:grpSpPr>
          <a:xfrm>
            <a:off x="1636675" y="3313338"/>
            <a:ext cx="371375" cy="283000"/>
            <a:chOff x="2331400" y="2972413"/>
            <a:chExt cx="371375" cy="283000"/>
          </a:xfrm>
        </p:grpSpPr>
        <p:sp>
          <p:nvSpPr>
            <p:cNvPr id="686" name="Google Shape;686;p35"/>
            <p:cNvSpPr/>
            <p:nvPr/>
          </p:nvSpPr>
          <p:spPr>
            <a:xfrm>
              <a:off x="2480000" y="3187738"/>
              <a:ext cx="74200" cy="67675"/>
            </a:xfrm>
            <a:custGeom>
              <a:avLst/>
              <a:gdLst/>
              <a:ahLst/>
              <a:cxnLst/>
              <a:rect l="l" t="t" r="r" b="b"/>
              <a:pathLst>
                <a:path w="2968" h="2707" extrusionOk="0">
                  <a:moveTo>
                    <a:pt x="1483" y="434"/>
                  </a:moveTo>
                  <a:cubicBezTo>
                    <a:pt x="1719" y="434"/>
                    <a:pt x="1955" y="524"/>
                    <a:pt x="2133" y="705"/>
                  </a:cubicBezTo>
                  <a:cubicBezTo>
                    <a:pt x="2491" y="1062"/>
                    <a:pt x="2491" y="1643"/>
                    <a:pt x="2133" y="2006"/>
                  </a:cubicBezTo>
                  <a:cubicBezTo>
                    <a:pt x="1955" y="2185"/>
                    <a:pt x="1719" y="2274"/>
                    <a:pt x="1483" y="2274"/>
                  </a:cubicBezTo>
                  <a:cubicBezTo>
                    <a:pt x="1248" y="2274"/>
                    <a:pt x="1012" y="2185"/>
                    <a:pt x="833" y="2006"/>
                  </a:cubicBezTo>
                  <a:cubicBezTo>
                    <a:pt x="476" y="1643"/>
                    <a:pt x="476" y="1062"/>
                    <a:pt x="833" y="705"/>
                  </a:cubicBezTo>
                  <a:cubicBezTo>
                    <a:pt x="1012" y="524"/>
                    <a:pt x="1248" y="434"/>
                    <a:pt x="1483" y="434"/>
                  </a:cubicBezTo>
                  <a:close/>
                  <a:moveTo>
                    <a:pt x="1484" y="0"/>
                  </a:moveTo>
                  <a:cubicBezTo>
                    <a:pt x="1137" y="0"/>
                    <a:pt x="790" y="133"/>
                    <a:pt x="527" y="398"/>
                  </a:cubicBezTo>
                  <a:cubicBezTo>
                    <a:pt x="0" y="925"/>
                    <a:pt x="0" y="1786"/>
                    <a:pt x="527" y="2313"/>
                  </a:cubicBezTo>
                  <a:cubicBezTo>
                    <a:pt x="793" y="2578"/>
                    <a:pt x="1136" y="2706"/>
                    <a:pt x="1484" y="2706"/>
                  </a:cubicBezTo>
                  <a:cubicBezTo>
                    <a:pt x="1831" y="2706"/>
                    <a:pt x="2180" y="2578"/>
                    <a:pt x="2441" y="2313"/>
                  </a:cubicBezTo>
                  <a:cubicBezTo>
                    <a:pt x="2967" y="1786"/>
                    <a:pt x="2967" y="925"/>
                    <a:pt x="2441" y="398"/>
                  </a:cubicBezTo>
                  <a:cubicBezTo>
                    <a:pt x="2177" y="133"/>
                    <a:pt x="1830" y="0"/>
                    <a:pt x="1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428500" y="3109438"/>
              <a:ext cx="177200" cy="73750"/>
            </a:xfrm>
            <a:custGeom>
              <a:avLst/>
              <a:gdLst/>
              <a:ahLst/>
              <a:cxnLst/>
              <a:rect l="l" t="t" r="r" b="b"/>
              <a:pathLst>
                <a:path w="7088" h="2950" extrusionOk="0">
                  <a:moveTo>
                    <a:pt x="3544" y="1"/>
                  </a:moveTo>
                  <a:cubicBezTo>
                    <a:pt x="2344" y="1"/>
                    <a:pt x="1218" y="468"/>
                    <a:pt x="370" y="1314"/>
                  </a:cubicBezTo>
                  <a:cubicBezTo>
                    <a:pt x="0" y="1685"/>
                    <a:pt x="0" y="2294"/>
                    <a:pt x="370" y="2670"/>
                  </a:cubicBezTo>
                  <a:cubicBezTo>
                    <a:pt x="558" y="2855"/>
                    <a:pt x="803" y="2948"/>
                    <a:pt x="1048" y="2948"/>
                  </a:cubicBezTo>
                  <a:cubicBezTo>
                    <a:pt x="1293" y="2948"/>
                    <a:pt x="1539" y="2855"/>
                    <a:pt x="1726" y="2670"/>
                  </a:cubicBezTo>
                  <a:cubicBezTo>
                    <a:pt x="1968" y="2423"/>
                    <a:pt x="2257" y="2235"/>
                    <a:pt x="2578" y="2106"/>
                  </a:cubicBezTo>
                  <a:cubicBezTo>
                    <a:pt x="2688" y="2061"/>
                    <a:pt x="2743" y="1933"/>
                    <a:pt x="2697" y="1823"/>
                  </a:cubicBezTo>
                  <a:cubicBezTo>
                    <a:pt x="2661" y="1735"/>
                    <a:pt x="2578" y="1685"/>
                    <a:pt x="2491" y="1685"/>
                  </a:cubicBezTo>
                  <a:cubicBezTo>
                    <a:pt x="2465" y="1685"/>
                    <a:pt x="2439" y="1689"/>
                    <a:pt x="2413" y="1699"/>
                  </a:cubicBezTo>
                  <a:cubicBezTo>
                    <a:pt x="2037" y="1850"/>
                    <a:pt x="1703" y="2074"/>
                    <a:pt x="1419" y="2358"/>
                  </a:cubicBezTo>
                  <a:cubicBezTo>
                    <a:pt x="1316" y="2461"/>
                    <a:pt x="1182" y="2513"/>
                    <a:pt x="1048" y="2513"/>
                  </a:cubicBezTo>
                  <a:cubicBezTo>
                    <a:pt x="914" y="2513"/>
                    <a:pt x="780" y="2461"/>
                    <a:pt x="677" y="2358"/>
                  </a:cubicBezTo>
                  <a:cubicBezTo>
                    <a:pt x="476" y="2157"/>
                    <a:pt x="476" y="1827"/>
                    <a:pt x="677" y="1622"/>
                  </a:cubicBezTo>
                  <a:cubicBezTo>
                    <a:pt x="1442" y="857"/>
                    <a:pt x="2458" y="435"/>
                    <a:pt x="3544" y="435"/>
                  </a:cubicBezTo>
                  <a:cubicBezTo>
                    <a:pt x="4629" y="435"/>
                    <a:pt x="5645" y="857"/>
                    <a:pt x="6410" y="1622"/>
                  </a:cubicBezTo>
                  <a:cubicBezTo>
                    <a:pt x="6611" y="1827"/>
                    <a:pt x="6611" y="2157"/>
                    <a:pt x="6410" y="2358"/>
                  </a:cubicBezTo>
                  <a:cubicBezTo>
                    <a:pt x="6309" y="2459"/>
                    <a:pt x="6177" y="2514"/>
                    <a:pt x="6040" y="2514"/>
                  </a:cubicBezTo>
                  <a:cubicBezTo>
                    <a:pt x="5897" y="2514"/>
                    <a:pt x="5769" y="2459"/>
                    <a:pt x="5668" y="2358"/>
                  </a:cubicBezTo>
                  <a:cubicBezTo>
                    <a:pt x="5104" y="1793"/>
                    <a:pt x="4335" y="1480"/>
                    <a:pt x="3536" y="1480"/>
                  </a:cubicBezTo>
                  <a:cubicBezTo>
                    <a:pt x="3461" y="1480"/>
                    <a:pt x="3385" y="1483"/>
                    <a:pt x="3310" y="1489"/>
                  </a:cubicBezTo>
                  <a:cubicBezTo>
                    <a:pt x="3191" y="1498"/>
                    <a:pt x="3104" y="1603"/>
                    <a:pt x="3113" y="1722"/>
                  </a:cubicBezTo>
                  <a:cubicBezTo>
                    <a:pt x="3122" y="1840"/>
                    <a:pt x="3214" y="1925"/>
                    <a:pt x="3330" y="1925"/>
                  </a:cubicBezTo>
                  <a:cubicBezTo>
                    <a:pt x="3336" y="1925"/>
                    <a:pt x="3341" y="1924"/>
                    <a:pt x="3347" y="1924"/>
                  </a:cubicBezTo>
                  <a:cubicBezTo>
                    <a:pt x="3411" y="1919"/>
                    <a:pt x="3475" y="1917"/>
                    <a:pt x="3539" y="1917"/>
                  </a:cubicBezTo>
                  <a:cubicBezTo>
                    <a:pt x="4222" y="1917"/>
                    <a:pt x="4876" y="2184"/>
                    <a:pt x="5362" y="2670"/>
                  </a:cubicBezTo>
                  <a:cubicBezTo>
                    <a:pt x="5545" y="2848"/>
                    <a:pt x="5782" y="2949"/>
                    <a:pt x="6040" y="2949"/>
                  </a:cubicBezTo>
                  <a:cubicBezTo>
                    <a:pt x="6296" y="2949"/>
                    <a:pt x="6534" y="2848"/>
                    <a:pt x="6716" y="2670"/>
                  </a:cubicBezTo>
                  <a:cubicBezTo>
                    <a:pt x="7088" y="2294"/>
                    <a:pt x="7088" y="1685"/>
                    <a:pt x="6716" y="1314"/>
                  </a:cubicBezTo>
                  <a:cubicBezTo>
                    <a:pt x="5869" y="468"/>
                    <a:pt x="4743" y="1"/>
                    <a:pt x="3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379950" y="3040988"/>
              <a:ext cx="274275" cy="93725"/>
            </a:xfrm>
            <a:custGeom>
              <a:avLst/>
              <a:gdLst/>
              <a:ahLst/>
              <a:cxnLst/>
              <a:rect l="l" t="t" r="r" b="b"/>
              <a:pathLst>
                <a:path w="10971" h="3749" extrusionOk="0">
                  <a:moveTo>
                    <a:pt x="5486" y="436"/>
                  </a:moveTo>
                  <a:cubicBezTo>
                    <a:pt x="7304" y="436"/>
                    <a:pt x="9007" y="1140"/>
                    <a:pt x="10289" y="2418"/>
                  </a:cubicBezTo>
                  <a:cubicBezTo>
                    <a:pt x="10495" y="2624"/>
                    <a:pt x="10495" y="2953"/>
                    <a:pt x="10289" y="3160"/>
                  </a:cubicBezTo>
                  <a:cubicBezTo>
                    <a:pt x="10192" y="3255"/>
                    <a:pt x="10059" y="3310"/>
                    <a:pt x="9922" y="3310"/>
                  </a:cubicBezTo>
                  <a:cubicBezTo>
                    <a:pt x="9780" y="3310"/>
                    <a:pt x="9647" y="3255"/>
                    <a:pt x="9552" y="3160"/>
                  </a:cubicBezTo>
                  <a:cubicBezTo>
                    <a:pt x="8466" y="2074"/>
                    <a:pt x="7024" y="1480"/>
                    <a:pt x="5486" y="1480"/>
                  </a:cubicBezTo>
                  <a:cubicBezTo>
                    <a:pt x="3948" y="1480"/>
                    <a:pt x="2505" y="2074"/>
                    <a:pt x="1420" y="3160"/>
                  </a:cubicBezTo>
                  <a:cubicBezTo>
                    <a:pt x="1319" y="3260"/>
                    <a:pt x="1185" y="3311"/>
                    <a:pt x="1051" y="3311"/>
                  </a:cubicBezTo>
                  <a:cubicBezTo>
                    <a:pt x="917" y="3311"/>
                    <a:pt x="783" y="3260"/>
                    <a:pt x="683" y="3160"/>
                  </a:cubicBezTo>
                  <a:cubicBezTo>
                    <a:pt x="476" y="2953"/>
                    <a:pt x="476" y="2624"/>
                    <a:pt x="683" y="2418"/>
                  </a:cubicBezTo>
                  <a:cubicBezTo>
                    <a:pt x="1965" y="1140"/>
                    <a:pt x="3668" y="436"/>
                    <a:pt x="5486" y="436"/>
                  </a:cubicBezTo>
                  <a:close/>
                  <a:moveTo>
                    <a:pt x="5486" y="1"/>
                  </a:moveTo>
                  <a:cubicBezTo>
                    <a:pt x="3553" y="1"/>
                    <a:pt x="1735" y="751"/>
                    <a:pt x="376" y="2111"/>
                  </a:cubicBezTo>
                  <a:cubicBezTo>
                    <a:pt x="0" y="2486"/>
                    <a:pt x="0" y="3096"/>
                    <a:pt x="376" y="3466"/>
                  </a:cubicBezTo>
                  <a:cubicBezTo>
                    <a:pt x="561" y="3654"/>
                    <a:pt x="806" y="3748"/>
                    <a:pt x="1051" y="3748"/>
                  </a:cubicBezTo>
                  <a:cubicBezTo>
                    <a:pt x="1296" y="3748"/>
                    <a:pt x="1541" y="3654"/>
                    <a:pt x="1727" y="3466"/>
                  </a:cubicBezTo>
                  <a:cubicBezTo>
                    <a:pt x="2729" y="2464"/>
                    <a:pt x="4066" y="1915"/>
                    <a:pt x="5486" y="1915"/>
                  </a:cubicBezTo>
                  <a:cubicBezTo>
                    <a:pt x="6905" y="1915"/>
                    <a:pt x="8242" y="2464"/>
                    <a:pt x="9245" y="3466"/>
                  </a:cubicBezTo>
                  <a:cubicBezTo>
                    <a:pt x="9423" y="3650"/>
                    <a:pt x="9666" y="3745"/>
                    <a:pt x="9922" y="3745"/>
                  </a:cubicBezTo>
                  <a:cubicBezTo>
                    <a:pt x="10174" y="3745"/>
                    <a:pt x="10417" y="3650"/>
                    <a:pt x="10596" y="3466"/>
                  </a:cubicBezTo>
                  <a:cubicBezTo>
                    <a:pt x="10970" y="3091"/>
                    <a:pt x="10970" y="2486"/>
                    <a:pt x="10596" y="2111"/>
                  </a:cubicBezTo>
                  <a:cubicBezTo>
                    <a:pt x="9235" y="751"/>
                    <a:pt x="7418" y="1"/>
                    <a:pt x="5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331400" y="2972413"/>
              <a:ext cx="371375" cy="113825"/>
            </a:xfrm>
            <a:custGeom>
              <a:avLst/>
              <a:gdLst/>
              <a:ahLst/>
              <a:cxnLst/>
              <a:rect l="l" t="t" r="r" b="b"/>
              <a:pathLst>
                <a:path w="14855" h="4553" extrusionOk="0">
                  <a:moveTo>
                    <a:pt x="7428" y="1"/>
                  </a:moveTo>
                  <a:cubicBezTo>
                    <a:pt x="4763" y="1"/>
                    <a:pt x="2259" y="1036"/>
                    <a:pt x="376" y="2917"/>
                  </a:cubicBezTo>
                  <a:cubicBezTo>
                    <a:pt x="1" y="3289"/>
                    <a:pt x="1" y="3897"/>
                    <a:pt x="376" y="4268"/>
                  </a:cubicBezTo>
                  <a:cubicBezTo>
                    <a:pt x="556" y="4451"/>
                    <a:pt x="797" y="4552"/>
                    <a:pt x="1054" y="4552"/>
                  </a:cubicBezTo>
                  <a:cubicBezTo>
                    <a:pt x="1311" y="4552"/>
                    <a:pt x="1549" y="4451"/>
                    <a:pt x="1731" y="4268"/>
                  </a:cubicBezTo>
                  <a:cubicBezTo>
                    <a:pt x="3248" y="2752"/>
                    <a:pt x="5271" y="1915"/>
                    <a:pt x="7428" y="1915"/>
                  </a:cubicBezTo>
                  <a:cubicBezTo>
                    <a:pt x="9584" y="1915"/>
                    <a:pt x="11608" y="2752"/>
                    <a:pt x="13123" y="4268"/>
                  </a:cubicBezTo>
                  <a:cubicBezTo>
                    <a:pt x="13311" y="4456"/>
                    <a:pt x="13558" y="4550"/>
                    <a:pt x="13803" y="4550"/>
                  </a:cubicBezTo>
                  <a:cubicBezTo>
                    <a:pt x="14048" y="4550"/>
                    <a:pt x="14293" y="4456"/>
                    <a:pt x="14478" y="4268"/>
                  </a:cubicBezTo>
                  <a:cubicBezTo>
                    <a:pt x="14854" y="3897"/>
                    <a:pt x="14854" y="3289"/>
                    <a:pt x="14478" y="2917"/>
                  </a:cubicBezTo>
                  <a:cubicBezTo>
                    <a:pt x="13371" y="1809"/>
                    <a:pt x="12061" y="999"/>
                    <a:pt x="10592" y="510"/>
                  </a:cubicBezTo>
                  <a:cubicBezTo>
                    <a:pt x="10569" y="502"/>
                    <a:pt x="10545" y="498"/>
                    <a:pt x="10522" y="498"/>
                  </a:cubicBezTo>
                  <a:cubicBezTo>
                    <a:pt x="10431" y="498"/>
                    <a:pt x="10346" y="555"/>
                    <a:pt x="10317" y="647"/>
                  </a:cubicBezTo>
                  <a:cubicBezTo>
                    <a:pt x="10281" y="761"/>
                    <a:pt x="10340" y="884"/>
                    <a:pt x="10454" y="922"/>
                  </a:cubicBezTo>
                  <a:cubicBezTo>
                    <a:pt x="11860" y="1389"/>
                    <a:pt x="13110" y="2162"/>
                    <a:pt x="14172" y="3224"/>
                  </a:cubicBezTo>
                  <a:cubicBezTo>
                    <a:pt x="14374" y="3426"/>
                    <a:pt x="14374" y="3760"/>
                    <a:pt x="14172" y="3961"/>
                  </a:cubicBezTo>
                  <a:cubicBezTo>
                    <a:pt x="14069" y="4064"/>
                    <a:pt x="13935" y="4116"/>
                    <a:pt x="13801" y="4116"/>
                  </a:cubicBezTo>
                  <a:cubicBezTo>
                    <a:pt x="13667" y="4116"/>
                    <a:pt x="13533" y="4064"/>
                    <a:pt x="13430" y="3961"/>
                  </a:cubicBezTo>
                  <a:cubicBezTo>
                    <a:pt x="11832" y="2363"/>
                    <a:pt x="9698" y="1480"/>
                    <a:pt x="7428" y="1480"/>
                  </a:cubicBezTo>
                  <a:cubicBezTo>
                    <a:pt x="5157" y="1480"/>
                    <a:pt x="3023" y="2363"/>
                    <a:pt x="1425" y="3961"/>
                  </a:cubicBezTo>
                  <a:cubicBezTo>
                    <a:pt x="1325" y="4062"/>
                    <a:pt x="1192" y="4117"/>
                    <a:pt x="1054" y="4117"/>
                  </a:cubicBezTo>
                  <a:cubicBezTo>
                    <a:pt x="913" y="4117"/>
                    <a:pt x="784" y="4062"/>
                    <a:pt x="683" y="3961"/>
                  </a:cubicBezTo>
                  <a:cubicBezTo>
                    <a:pt x="482" y="3760"/>
                    <a:pt x="482" y="3426"/>
                    <a:pt x="683" y="3224"/>
                  </a:cubicBezTo>
                  <a:cubicBezTo>
                    <a:pt x="2483" y="1425"/>
                    <a:pt x="4877" y="436"/>
                    <a:pt x="7428" y="436"/>
                  </a:cubicBezTo>
                  <a:cubicBezTo>
                    <a:pt x="8142" y="436"/>
                    <a:pt x="8847" y="514"/>
                    <a:pt x="9533" y="664"/>
                  </a:cubicBezTo>
                  <a:cubicBezTo>
                    <a:pt x="9551" y="668"/>
                    <a:pt x="9567" y="670"/>
                    <a:pt x="9584" y="670"/>
                  </a:cubicBezTo>
                  <a:cubicBezTo>
                    <a:pt x="9684" y="670"/>
                    <a:pt x="9771" y="602"/>
                    <a:pt x="9795" y="500"/>
                  </a:cubicBezTo>
                  <a:cubicBezTo>
                    <a:pt x="9822" y="385"/>
                    <a:pt x="9749" y="267"/>
                    <a:pt x="9630" y="244"/>
                  </a:cubicBezTo>
                  <a:cubicBezTo>
                    <a:pt x="8911" y="79"/>
                    <a:pt x="8170" y="1"/>
                    <a:pt x="74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35"/>
          <p:cNvSpPr/>
          <p:nvPr/>
        </p:nvSpPr>
        <p:spPr>
          <a:xfrm>
            <a:off x="4388675" y="1259863"/>
            <a:ext cx="366650" cy="323625"/>
          </a:xfrm>
          <a:custGeom>
            <a:avLst/>
            <a:gdLst/>
            <a:ahLst/>
            <a:cxnLst/>
            <a:rect l="l" t="t" r="r" b="b"/>
            <a:pathLst>
              <a:path w="14666" h="12945" extrusionOk="0">
                <a:moveTo>
                  <a:pt x="5380" y="440"/>
                </a:moveTo>
                <a:cubicBezTo>
                  <a:pt x="5609" y="440"/>
                  <a:pt x="5837" y="454"/>
                  <a:pt x="6067" y="486"/>
                </a:cubicBezTo>
                <a:cubicBezTo>
                  <a:pt x="4491" y="1040"/>
                  <a:pt x="3045" y="1928"/>
                  <a:pt x="1836" y="3082"/>
                </a:cubicBezTo>
                <a:lnTo>
                  <a:pt x="1209" y="2720"/>
                </a:lnTo>
                <a:cubicBezTo>
                  <a:pt x="2092" y="1333"/>
                  <a:pt x="3645" y="440"/>
                  <a:pt x="5380" y="440"/>
                </a:cubicBezTo>
                <a:close/>
                <a:moveTo>
                  <a:pt x="6900" y="679"/>
                </a:moveTo>
                <a:cubicBezTo>
                  <a:pt x="7403" y="839"/>
                  <a:pt x="7866" y="1076"/>
                  <a:pt x="8292" y="1384"/>
                </a:cubicBezTo>
                <a:cubicBezTo>
                  <a:pt x="6621" y="2084"/>
                  <a:pt x="5051" y="2999"/>
                  <a:pt x="3612" y="4108"/>
                </a:cubicBezTo>
                <a:lnTo>
                  <a:pt x="2230" y="3311"/>
                </a:lnTo>
                <a:cubicBezTo>
                  <a:pt x="3548" y="2075"/>
                  <a:pt x="5161" y="1169"/>
                  <a:pt x="6900" y="679"/>
                </a:cubicBezTo>
                <a:close/>
                <a:moveTo>
                  <a:pt x="8677" y="1699"/>
                </a:moveTo>
                <a:cubicBezTo>
                  <a:pt x="9015" y="2002"/>
                  <a:pt x="9309" y="2346"/>
                  <a:pt x="9546" y="2720"/>
                </a:cubicBezTo>
                <a:lnTo>
                  <a:pt x="5380" y="5129"/>
                </a:lnTo>
                <a:lnTo>
                  <a:pt x="4020" y="4345"/>
                </a:lnTo>
                <a:cubicBezTo>
                  <a:pt x="5453" y="3261"/>
                  <a:pt x="7014" y="2373"/>
                  <a:pt x="8677" y="1699"/>
                </a:cubicBezTo>
                <a:close/>
                <a:moveTo>
                  <a:pt x="989" y="3100"/>
                </a:moveTo>
                <a:lnTo>
                  <a:pt x="5161" y="5509"/>
                </a:lnTo>
                <a:lnTo>
                  <a:pt x="5161" y="7075"/>
                </a:lnTo>
                <a:cubicBezTo>
                  <a:pt x="4451" y="6773"/>
                  <a:pt x="3745" y="6429"/>
                  <a:pt x="3073" y="6049"/>
                </a:cubicBezTo>
                <a:cubicBezTo>
                  <a:pt x="3040" y="6032"/>
                  <a:pt x="3005" y="6024"/>
                  <a:pt x="2970" y="6024"/>
                </a:cubicBezTo>
                <a:cubicBezTo>
                  <a:pt x="2892" y="6024"/>
                  <a:pt x="2816" y="6064"/>
                  <a:pt x="2775" y="6137"/>
                </a:cubicBezTo>
                <a:cubicBezTo>
                  <a:pt x="2720" y="6237"/>
                  <a:pt x="2756" y="6370"/>
                  <a:pt x="2862" y="6429"/>
                </a:cubicBezTo>
                <a:cubicBezTo>
                  <a:pt x="3283" y="6667"/>
                  <a:pt x="3718" y="6896"/>
                  <a:pt x="4162" y="7103"/>
                </a:cubicBezTo>
                <a:cubicBezTo>
                  <a:pt x="4094" y="7139"/>
                  <a:pt x="4047" y="7212"/>
                  <a:pt x="4047" y="7295"/>
                </a:cubicBezTo>
                <a:lnTo>
                  <a:pt x="4047" y="8741"/>
                </a:lnTo>
                <a:cubicBezTo>
                  <a:pt x="2739" y="8187"/>
                  <a:pt x="1566" y="7409"/>
                  <a:pt x="545" y="6416"/>
                </a:cubicBezTo>
                <a:cubicBezTo>
                  <a:pt x="472" y="6076"/>
                  <a:pt x="435" y="5729"/>
                  <a:pt x="435" y="5381"/>
                </a:cubicBezTo>
                <a:cubicBezTo>
                  <a:pt x="435" y="5207"/>
                  <a:pt x="444" y="5028"/>
                  <a:pt x="463" y="4854"/>
                </a:cubicBezTo>
                <a:cubicBezTo>
                  <a:pt x="957" y="5230"/>
                  <a:pt x="1465" y="5582"/>
                  <a:pt x="1987" y="5911"/>
                </a:cubicBezTo>
                <a:cubicBezTo>
                  <a:pt x="2024" y="5934"/>
                  <a:pt x="2065" y="5944"/>
                  <a:pt x="2101" y="5944"/>
                </a:cubicBezTo>
                <a:cubicBezTo>
                  <a:pt x="2175" y="5944"/>
                  <a:pt x="2244" y="5907"/>
                  <a:pt x="2285" y="5843"/>
                </a:cubicBezTo>
                <a:cubicBezTo>
                  <a:pt x="2348" y="5742"/>
                  <a:pt x="2321" y="5605"/>
                  <a:pt x="2221" y="5541"/>
                </a:cubicBezTo>
                <a:cubicBezTo>
                  <a:pt x="1644" y="5180"/>
                  <a:pt x="1080" y="4785"/>
                  <a:pt x="541" y="4364"/>
                </a:cubicBezTo>
                <a:cubicBezTo>
                  <a:pt x="636" y="3916"/>
                  <a:pt x="788" y="3489"/>
                  <a:pt x="989" y="3100"/>
                </a:cubicBezTo>
                <a:close/>
                <a:moveTo>
                  <a:pt x="6955" y="4721"/>
                </a:moveTo>
                <a:cubicBezTo>
                  <a:pt x="7134" y="6118"/>
                  <a:pt x="7166" y="7538"/>
                  <a:pt x="7056" y="8939"/>
                </a:cubicBezTo>
                <a:lnTo>
                  <a:pt x="6575" y="8939"/>
                </a:lnTo>
                <a:lnTo>
                  <a:pt x="6575" y="7295"/>
                </a:lnTo>
                <a:cubicBezTo>
                  <a:pt x="6575" y="7175"/>
                  <a:pt x="6475" y="7079"/>
                  <a:pt x="6355" y="7079"/>
                </a:cubicBezTo>
                <a:lnTo>
                  <a:pt x="5596" y="7079"/>
                </a:lnTo>
                <a:lnTo>
                  <a:pt x="5596" y="5505"/>
                </a:lnTo>
                <a:lnTo>
                  <a:pt x="6955" y="4721"/>
                </a:lnTo>
                <a:close/>
                <a:moveTo>
                  <a:pt x="9766" y="3100"/>
                </a:moveTo>
                <a:cubicBezTo>
                  <a:pt x="10129" y="3796"/>
                  <a:pt x="10321" y="4575"/>
                  <a:pt x="10321" y="5381"/>
                </a:cubicBezTo>
                <a:cubicBezTo>
                  <a:pt x="10321" y="6082"/>
                  <a:pt x="10178" y="6754"/>
                  <a:pt x="9899" y="7386"/>
                </a:cubicBezTo>
                <a:cubicBezTo>
                  <a:pt x="9734" y="7757"/>
                  <a:pt x="9529" y="8100"/>
                  <a:pt x="9286" y="8411"/>
                </a:cubicBezTo>
                <a:cubicBezTo>
                  <a:pt x="9332" y="8174"/>
                  <a:pt x="9368" y="7931"/>
                  <a:pt x="9396" y="7688"/>
                </a:cubicBezTo>
                <a:cubicBezTo>
                  <a:pt x="9409" y="7570"/>
                  <a:pt x="9326" y="7460"/>
                  <a:pt x="9208" y="7445"/>
                </a:cubicBezTo>
                <a:cubicBezTo>
                  <a:pt x="9199" y="7444"/>
                  <a:pt x="9190" y="7444"/>
                  <a:pt x="9182" y="7444"/>
                </a:cubicBezTo>
                <a:cubicBezTo>
                  <a:pt x="9070" y="7444"/>
                  <a:pt x="8978" y="7523"/>
                  <a:pt x="8965" y="7633"/>
                </a:cubicBezTo>
                <a:cubicBezTo>
                  <a:pt x="8910" y="8073"/>
                  <a:pt x="8832" y="8508"/>
                  <a:pt x="8727" y="8939"/>
                </a:cubicBezTo>
                <a:lnTo>
                  <a:pt x="7496" y="8939"/>
                </a:lnTo>
                <a:cubicBezTo>
                  <a:pt x="7610" y="7455"/>
                  <a:pt x="7564" y="5962"/>
                  <a:pt x="7363" y="4488"/>
                </a:cubicBezTo>
                <a:lnTo>
                  <a:pt x="8745" y="3686"/>
                </a:lnTo>
                <a:cubicBezTo>
                  <a:pt x="8975" y="4658"/>
                  <a:pt x="9070" y="5651"/>
                  <a:pt x="9038" y="6644"/>
                </a:cubicBezTo>
                <a:cubicBezTo>
                  <a:pt x="9034" y="6763"/>
                  <a:pt x="9130" y="6864"/>
                  <a:pt x="9249" y="6868"/>
                </a:cubicBezTo>
                <a:lnTo>
                  <a:pt x="9258" y="6868"/>
                </a:lnTo>
                <a:cubicBezTo>
                  <a:pt x="9373" y="6868"/>
                  <a:pt x="9469" y="6777"/>
                  <a:pt x="9474" y="6659"/>
                </a:cubicBezTo>
                <a:cubicBezTo>
                  <a:pt x="9510" y="5582"/>
                  <a:pt x="9396" y="4506"/>
                  <a:pt x="9140" y="3462"/>
                </a:cubicBezTo>
                <a:lnTo>
                  <a:pt x="9766" y="3100"/>
                </a:lnTo>
                <a:close/>
                <a:moveTo>
                  <a:pt x="797" y="7236"/>
                </a:moveTo>
                <a:cubicBezTo>
                  <a:pt x="1767" y="8068"/>
                  <a:pt x="2857" y="8732"/>
                  <a:pt x="4047" y="9213"/>
                </a:cubicBezTo>
                <a:lnTo>
                  <a:pt x="4047" y="10142"/>
                </a:lnTo>
                <a:cubicBezTo>
                  <a:pt x="2568" y="9730"/>
                  <a:pt x="1365" y="8641"/>
                  <a:pt x="797" y="7236"/>
                </a:cubicBezTo>
                <a:close/>
                <a:moveTo>
                  <a:pt x="6140" y="7515"/>
                </a:moveTo>
                <a:lnTo>
                  <a:pt x="6140" y="12510"/>
                </a:lnTo>
                <a:lnTo>
                  <a:pt x="4483" y="12510"/>
                </a:lnTo>
                <a:lnTo>
                  <a:pt x="4483" y="7515"/>
                </a:lnTo>
                <a:close/>
                <a:moveTo>
                  <a:pt x="14226" y="7515"/>
                </a:moveTo>
                <a:lnTo>
                  <a:pt x="14226" y="12510"/>
                </a:lnTo>
                <a:lnTo>
                  <a:pt x="12574" y="12510"/>
                </a:lnTo>
                <a:lnTo>
                  <a:pt x="12574" y="7515"/>
                </a:lnTo>
                <a:close/>
                <a:moveTo>
                  <a:pt x="5380" y="1"/>
                </a:moveTo>
                <a:cubicBezTo>
                  <a:pt x="2775" y="1"/>
                  <a:pt x="550" y="1860"/>
                  <a:pt x="87" y="4415"/>
                </a:cubicBezTo>
                <a:cubicBezTo>
                  <a:pt x="32" y="4730"/>
                  <a:pt x="0" y="5055"/>
                  <a:pt x="0" y="5381"/>
                </a:cubicBezTo>
                <a:cubicBezTo>
                  <a:pt x="0" y="5784"/>
                  <a:pt x="46" y="6182"/>
                  <a:pt x="133" y="6571"/>
                </a:cubicBezTo>
                <a:cubicBezTo>
                  <a:pt x="577" y="8535"/>
                  <a:pt x="2101" y="10097"/>
                  <a:pt x="4047" y="10591"/>
                </a:cubicBezTo>
                <a:lnTo>
                  <a:pt x="4047" y="12724"/>
                </a:lnTo>
                <a:cubicBezTo>
                  <a:pt x="4047" y="12849"/>
                  <a:pt x="4144" y="12944"/>
                  <a:pt x="4263" y="12944"/>
                </a:cubicBezTo>
                <a:lnTo>
                  <a:pt x="6355" y="12944"/>
                </a:lnTo>
                <a:cubicBezTo>
                  <a:pt x="6475" y="12944"/>
                  <a:pt x="6575" y="12849"/>
                  <a:pt x="6575" y="12724"/>
                </a:cubicBezTo>
                <a:lnTo>
                  <a:pt x="6575" y="11086"/>
                </a:lnTo>
                <a:lnTo>
                  <a:pt x="10691" y="11086"/>
                </a:lnTo>
                <a:cubicBezTo>
                  <a:pt x="10810" y="11086"/>
                  <a:pt x="10907" y="10985"/>
                  <a:pt x="10907" y="10866"/>
                </a:cubicBezTo>
                <a:cubicBezTo>
                  <a:pt x="10907" y="10746"/>
                  <a:pt x="10810" y="10651"/>
                  <a:pt x="10691" y="10651"/>
                </a:cubicBezTo>
                <a:lnTo>
                  <a:pt x="6575" y="10651"/>
                </a:lnTo>
                <a:lnTo>
                  <a:pt x="6575" y="9373"/>
                </a:lnTo>
                <a:lnTo>
                  <a:pt x="12134" y="9373"/>
                </a:lnTo>
                <a:lnTo>
                  <a:pt x="12134" y="10651"/>
                </a:lnTo>
                <a:lnTo>
                  <a:pt x="11414" y="10651"/>
                </a:lnTo>
                <a:cubicBezTo>
                  <a:pt x="11296" y="10651"/>
                  <a:pt x="11194" y="10746"/>
                  <a:pt x="11194" y="10866"/>
                </a:cubicBezTo>
                <a:cubicBezTo>
                  <a:pt x="11194" y="10985"/>
                  <a:pt x="11296" y="11086"/>
                  <a:pt x="11414" y="11086"/>
                </a:cubicBezTo>
                <a:lnTo>
                  <a:pt x="12134" y="11086"/>
                </a:lnTo>
                <a:lnTo>
                  <a:pt x="12134" y="12724"/>
                </a:lnTo>
                <a:cubicBezTo>
                  <a:pt x="12134" y="12849"/>
                  <a:pt x="12234" y="12944"/>
                  <a:pt x="12354" y="12944"/>
                </a:cubicBezTo>
                <a:lnTo>
                  <a:pt x="14446" y="12944"/>
                </a:lnTo>
                <a:cubicBezTo>
                  <a:pt x="14565" y="12944"/>
                  <a:pt x="14666" y="12849"/>
                  <a:pt x="14666" y="12724"/>
                </a:cubicBezTo>
                <a:lnTo>
                  <a:pt x="14666" y="7295"/>
                </a:lnTo>
                <a:cubicBezTo>
                  <a:pt x="14666" y="7175"/>
                  <a:pt x="14565" y="7079"/>
                  <a:pt x="14446" y="7079"/>
                </a:cubicBezTo>
                <a:lnTo>
                  <a:pt x="12354" y="7079"/>
                </a:lnTo>
                <a:cubicBezTo>
                  <a:pt x="12234" y="7079"/>
                  <a:pt x="12134" y="7175"/>
                  <a:pt x="12134" y="7295"/>
                </a:cubicBezTo>
                <a:lnTo>
                  <a:pt x="12134" y="8939"/>
                </a:lnTo>
                <a:lnTo>
                  <a:pt x="9414" y="8939"/>
                </a:lnTo>
                <a:cubicBezTo>
                  <a:pt x="9780" y="8527"/>
                  <a:pt x="10074" y="8068"/>
                  <a:pt x="10298" y="7565"/>
                </a:cubicBezTo>
                <a:cubicBezTo>
                  <a:pt x="10604" y="6873"/>
                  <a:pt x="10760" y="6141"/>
                  <a:pt x="10760" y="5381"/>
                </a:cubicBezTo>
                <a:cubicBezTo>
                  <a:pt x="10760" y="3796"/>
                  <a:pt x="10068" y="2304"/>
                  <a:pt x="8859" y="1279"/>
                </a:cubicBezTo>
                <a:cubicBezTo>
                  <a:pt x="8301" y="807"/>
                  <a:pt x="7665" y="454"/>
                  <a:pt x="6969" y="243"/>
                </a:cubicBezTo>
                <a:cubicBezTo>
                  <a:pt x="6456" y="83"/>
                  <a:pt x="5920" y="1"/>
                  <a:pt x="538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35"/>
          <p:cNvGrpSpPr/>
          <p:nvPr/>
        </p:nvGrpSpPr>
        <p:grpSpPr>
          <a:xfrm>
            <a:off x="7174488" y="1216825"/>
            <a:ext cx="294300" cy="366675"/>
            <a:chOff x="6612475" y="1773163"/>
            <a:chExt cx="294300" cy="366675"/>
          </a:xfrm>
        </p:grpSpPr>
        <p:sp>
          <p:nvSpPr>
            <p:cNvPr id="692" name="Google Shape;692;p35"/>
            <p:cNvSpPr/>
            <p:nvPr/>
          </p:nvSpPr>
          <p:spPr>
            <a:xfrm>
              <a:off x="6612475" y="1773163"/>
              <a:ext cx="134625" cy="366675"/>
            </a:xfrm>
            <a:custGeom>
              <a:avLst/>
              <a:gdLst/>
              <a:ahLst/>
              <a:cxnLst/>
              <a:rect l="l" t="t" r="r" b="b"/>
              <a:pathLst>
                <a:path w="5385" h="14667" extrusionOk="0">
                  <a:moveTo>
                    <a:pt x="4670" y="436"/>
                  </a:moveTo>
                  <a:cubicBezTo>
                    <a:pt x="4825" y="436"/>
                    <a:pt x="4954" y="559"/>
                    <a:pt x="4954" y="715"/>
                  </a:cubicBezTo>
                  <a:lnTo>
                    <a:pt x="4954" y="4570"/>
                  </a:lnTo>
                  <a:cubicBezTo>
                    <a:pt x="4954" y="5816"/>
                    <a:pt x="3937" y="6832"/>
                    <a:pt x="2692" y="6832"/>
                  </a:cubicBezTo>
                  <a:cubicBezTo>
                    <a:pt x="1442" y="6832"/>
                    <a:pt x="430" y="5816"/>
                    <a:pt x="430" y="4570"/>
                  </a:cubicBezTo>
                  <a:lnTo>
                    <a:pt x="430" y="715"/>
                  </a:lnTo>
                  <a:cubicBezTo>
                    <a:pt x="430" y="559"/>
                    <a:pt x="554" y="436"/>
                    <a:pt x="710" y="436"/>
                  </a:cubicBezTo>
                  <a:cubicBezTo>
                    <a:pt x="865" y="436"/>
                    <a:pt x="989" y="559"/>
                    <a:pt x="989" y="715"/>
                  </a:cubicBezTo>
                  <a:lnTo>
                    <a:pt x="989" y="3787"/>
                  </a:lnTo>
                  <a:cubicBezTo>
                    <a:pt x="989" y="4176"/>
                    <a:pt x="1309" y="4497"/>
                    <a:pt x="1699" y="4497"/>
                  </a:cubicBezTo>
                  <a:cubicBezTo>
                    <a:pt x="2092" y="4497"/>
                    <a:pt x="2408" y="4176"/>
                    <a:pt x="2408" y="3787"/>
                  </a:cubicBezTo>
                  <a:lnTo>
                    <a:pt x="2408" y="715"/>
                  </a:lnTo>
                  <a:cubicBezTo>
                    <a:pt x="2408" y="559"/>
                    <a:pt x="2536" y="436"/>
                    <a:pt x="2692" y="436"/>
                  </a:cubicBezTo>
                  <a:cubicBezTo>
                    <a:pt x="2843" y="436"/>
                    <a:pt x="2972" y="559"/>
                    <a:pt x="2972" y="715"/>
                  </a:cubicBezTo>
                  <a:lnTo>
                    <a:pt x="2972" y="3787"/>
                  </a:lnTo>
                  <a:cubicBezTo>
                    <a:pt x="2972" y="4176"/>
                    <a:pt x="3287" y="4497"/>
                    <a:pt x="3681" y="4497"/>
                  </a:cubicBezTo>
                  <a:cubicBezTo>
                    <a:pt x="4075" y="4497"/>
                    <a:pt x="4391" y="4176"/>
                    <a:pt x="4391" y="3787"/>
                  </a:cubicBezTo>
                  <a:lnTo>
                    <a:pt x="4391" y="715"/>
                  </a:lnTo>
                  <a:cubicBezTo>
                    <a:pt x="4391" y="559"/>
                    <a:pt x="4519" y="436"/>
                    <a:pt x="4670" y="436"/>
                  </a:cubicBezTo>
                  <a:close/>
                  <a:moveTo>
                    <a:pt x="3105" y="10271"/>
                  </a:moveTo>
                  <a:cubicBezTo>
                    <a:pt x="3347" y="10271"/>
                    <a:pt x="3548" y="10472"/>
                    <a:pt x="3548" y="10719"/>
                  </a:cubicBezTo>
                  <a:lnTo>
                    <a:pt x="3548" y="13375"/>
                  </a:lnTo>
                  <a:cubicBezTo>
                    <a:pt x="3548" y="13851"/>
                    <a:pt x="3164" y="14236"/>
                    <a:pt x="2692" y="14236"/>
                  </a:cubicBezTo>
                  <a:cubicBezTo>
                    <a:pt x="2216" y="14236"/>
                    <a:pt x="1831" y="13851"/>
                    <a:pt x="1831" y="13375"/>
                  </a:cubicBezTo>
                  <a:lnTo>
                    <a:pt x="1831" y="10719"/>
                  </a:lnTo>
                  <a:cubicBezTo>
                    <a:pt x="1831" y="10472"/>
                    <a:pt x="2033" y="10271"/>
                    <a:pt x="2280" y="10271"/>
                  </a:cubicBezTo>
                  <a:close/>
                  <a:moveTo>
                    <a:pt x="710" y="1"/>
                  </a:moveTo>
                  <a:cubicBezTo>
                    <a:pt x="316" y="1"/>
                    <a:pt x="0" y="322"/>
                    <a:pt x="0" y="715"/>
                  </a:cubicBezTo>
                  <a:lnTo>
                    <a:pt x="0" y="4570"/>
                  </a:lnTo>
                  <a:cubicBezTo>
                    <a:pt x="0" y="5793"/>
                    <a:pt x="820" y="6827"/>
                    <a:pt x="1936" y="7152"/>
                  </a:cubicBezTo>
                  <a:lnTo>
                    <a:pt x="1936" y="7569"/>
                  </a:lnTo>
                  <a:cubicBezTo>
                    <a:pt x="1936" y="7688"/>
                    <a:pt x="2033" y="7784"/>
                    <a:pt x="2152" y="7784"/>
                  </a:cubicBezTo>
                  <a:cubicBezTo>
                    <a:pt x="2270" y="7784"/>
                    <a:pt x="2367" y="7688"/>
                    <a:pt x="2367" y="7569"/>
                  </a:cubicBezTo>
                  <a:lnTo>
                    <a:pt x="2367" y="7245"/>
                  </a:lnTo>
                  <a:cubicBezTo>
                    <a:pt x="2473" y="7253"/>
                    <a:pt x="2583" y="7262"/>
                    <a:pt x="2692" y="7262"/>
                  </a:cubicBezTo>
                  <a:cubicBezTo>
                    <a:pt x="2802" y="7262"/>
                    <a:pt x="2908" y="7253"/>
                    <a:pt x="3012" y="7245"/>
                  </a:cubicBezTo>
                  <a:lnTo>
                    <a:pt x="3012" y="9840"/>
                  </a:lnTo>
                  <a:lnTo>
                    <a:pt x="2367" y="9840"/>
                  </a:lnTo>
                  <a:lnTo>
                    <a:pt x="2367" y="8288"/>
                  </a:lnTo>
                  <a:cubicBezTo>
                    <a:pt x="2367" y="8169"/>
                    <a:pt x="2270" y="8073"/>
                    <a:pt x="2152" y="8073"/>
                  </a:cubicBezTo>
                  <a:cubicBezTo>
                    <a:pt x="2033" y="8073"/>
                    <a:pt x="1936" y="8169"/>
                    <a:pt x="1936" y="8288"/>
                  </a:cubicBezTo>
                  <a:lnTo>
                    <a:pt x="1936" y="9909"/>
                  </a:lnTo>
                  <a:cubicBezTo>
                    <a:pt x="1621" y="10047"/>
                    <a:pt x="1401" y="10358"/>
                    <a:pt x="1401" y="10719"/>
                  </a:cubicBezTo>
                  <a:lnTo>
                    <a:pt x="1401" y="13375"/>
                  </a:lnTo>
                  <a:cubicBezTo>
                    <a:pt x="1401" y="14089"/>
                    <a:pt x="1983" y="14666"/>
                    <a:pt x="2692" y="14666"/>
                  </a:cubicBezTo>
                  <a:cubicBezTo>
                    <a:pt x="3402" y="14666"/>
                    <a:pt x="3979" y="14089"/>
                    <a:pt x="3979" y="13375"/>
                  </a:cubicBezTo>
                  <a:lnTo>
                    <a:pt x="3979" y="10719"/>
                  </a:lnTo>
                  <a:cubicBezTo>
                    <a:pt x="3979" y="10358"/>
                    <a:pt x="3759" y="10047"/>
                    <a:pt x="3443" y="9909"/>
                  </a:cubicBezTo>
                  <a:lnTo>
                    <a:pt x="3443" y="7152"/>
                  </a:lnTo>
                  <a:cubicBezTo>
                    <a:pt x="4565" y="6827"/>
                    <a:pt x="5385" y="5793"/>
                    <a:pt x="5385" y="4570"/>
                  </a:cubicBezTo>
                  <a:lnTo>
                    <a:pt x="5385" y="715"/>
                  </a:lnTo>
                  <a:cubicBezTo>
                    <a:pt x="5385" y="322"/>
                    <a:pt x="5064" y="1"/>
                    <a:pt x="4675" y="1"/>
                  </a:cubicBezTo>
                  <a:cubicBezTo>
                    <a:pt x="4281" y="1"/>
                    <a:pt x="3961" y="322"/>
                    <a:pt x="3961" y="715"/>
                  </a:cubicBezTo>
                  <a:lnTo>
                    <a:pt x="3961" y="3787"/>
                  </a:lnTo>
                  <a:cubicBezTo>
                    <a:pt x="3961" y="3942"/>
                    <a:pt x="3836" y="4067"/>
                    <a:pt x="3681" y="4067"/>
                  </a:cubicBezTo>
                  <a:cubicBezTo>
                    <a:pt x="3525" y="4067"/>
                    <a:pt x="3402" y="3942"/>
                    <a:pt x="3402" y="3787"/>
                  </a:cubicBezTo>
                  <a:lnTo>
                    <a:pt x="3402" y="715"/>
                  </a:lnTo>
                  <a:cubicBezTo>
                    <a:pt x="3402" y="322"/>
                    <a:pt x="3081" y="1"/>
                    <a:pt x="2692" y="1"/>
                  </a:cubicBezTo>
                  <a:cubicBezTo>
                    <a:pt x="2298" y="1"/>
                    <a:pt x="1978" y="322"/>
                    <a:pt x="1978" y="715"/>
                  </a:cubicBezTo>
                  <a:lnTo>
                    <a:pt x="1978" y="3787"/>
                  </a:lnTo>
                  <a:cubicBezTo>
                    <a:pt x="1978" y="3942"/>
                    <a:pt x="1854" y="4067"/>
                    <a:pt x="1699" y="4067"/>
                  </a:cubicBezTo>
                  <a:cubicBezTo>
                    <a:pt x="1547" y="4067"/>
                    <a:pt x="1419" y="3942"/>
                    <a:pt x="1419" y="3787"/>
                  </a:cubicBezTo>
                  <a:lnTo>
                    <a:pt x="1419" y="715"/>
                  </a:lnTo>
                  <a:cubicBezTo>
                    <a:pt x="1419" y="322"/>
                    <a:pt x="1099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6761400" y="1773163"/>
              <a:ext cx="145375" cy="366675"/>
            </a:xfrm>
            <a:custGeom>
              <a:avLst/>
              <a:gdLst/>
              <a:ahLst/>
              <a:cxnLst/>
              <a:rect l="l" t="t" r="r" b="b"/>
              <a:pathLst>
                <a:path w="5815" h="14667" extrusionOk="0">
                  <a:moveTo>
                    <a:pt x="3232" y="7198"/>
                  </a:moveTo>
                  <a:lnTo>
                    <a:pt x="3232" y="9840"/>
                  </a:lnTo>
                  <a:lnTo>
                    <a:pt x="2587" y="9840"/>
                  </a:lnTo>
                  <a:lnTo>
                    <a:pt x="2587" y="7198"/>
                  </a:lnTo>
                  <a:cubicBezTo>
                    <a:pt x="2692" y="7207"/>
                    <a:pt x="2797" y="7212"/>
                    <a:pt x="2907" y="7212"/>
                  </a:cubicBezTo>
                  <a:cubicBezTo>
                    <a:pt x="3017" y="7212"/>
                    <a:pt x="3127" y="7207"/>
                    <a:pt x="3232" y="7198"/>
                  </a:cubicBezTo>
                  <a:close/>
                  <a:moveTo>
                    <a:pt x="3319" y="10271"/>
                  </a:moveTo>
                  <a:cubicBezTo>
                    <a:pt x="3566" y="10271"/>
                    <a:pt x="3764" y="10472"/>
                    <a:pt x="3764" y="10719"/>
                  </a:cubicBezTo>
                  <a:lnTo>
                    <a:pt x="3764" y="13375"/>
                  </a:lnTo>
                  <a:cubicBezTo>
                    <a:pt x="3764" y="13851"/>
                    <a:pt x="3379" y="14236"/>
                    <a:pt x="2907" y="14236"/>
                  </a:cubicBezTo>
                  <a:cubicBezTo>
                    <a:pt x="2435" y="14236"/>
                    <a:pt x="2051" y="13851"/>
                    <a:pt x="2051" y="13375"/>
                  </a:cubicBezTo>
                  <a:lnTo>
                    <a:pt x="2051" y="10719"/>
                  </a:lnTo>
                  <a:cubicBezTo>
                    <a:pt x="2051" y="10472"/>
                    <a:pt x="2247" y="10271"/>
                    <a:pt x="2495" y="10271"/>
                  </a:cubicBezTo>
                  <a:close/>
                  <a:moveTo>
                    <a:pt x="2907" y="1"/>
                  </a:moveTo>
                  <a:cubicBezTo>
                    <a:pt x="2116" y="1"/>
                    <a:pt x="1378" y="432"/>
                    <a:pt x="829" y="1214"/>
                  </a:cubicBezTo>
                  <a:cubicBezTo>
                    <a:pt x="293" y="1970"/>
                    <a:pt x="0" y="2972"/>
                    <a:pt x="0" y="4039"/>
                  </a:cubicBezTo>
                  <a:cubicBezTo>
                    <a:pt x="0" y="5092"/>
                    <a:pt x="288" y="5907"/>
                    <a:pt x="856" y="6461"/>
                  </a:cubicBezTo>
                  <a:cubicBezTo>
                    <a:pt x="1199" y="6799"/>
                    <a:pt x="1639" y="7025"/>
                    <a:pt x="2152" y="7135"/>
                  </a:cubicBezTo>
                  <a:lnTo>
                    <a:pt x="2152" y="9909"/>
                  </a:lnTo>
                  <a:cubicBezTo>
                    <a:pt x="1841" y="10047"/>
                    <a:pt x="1621" y="10358"/>
                    <a:pt x="1621" y="10719"/>
                  </a:cubicBezTo>
                  <a:lnTo>
                    <a:pt x="1621" y="13375"/>
                  </a:lnTo>
                  <a:cubicBezTo>
                    <a:pt x="1621" y="14089"/>
                    <a:pt x="2198" y="14666"/>
                    <a:pt x="2907" y="14666"/>
                  </a:cubicBezTo>
                  <a:cubicBezTo>
                    <a:pt x="3617" y="14666"/>
                    <a:pt x="4198" y="14089"/>
                    <a:pt x="4198" y="13375"/>
                  </a:cubicBezTo>
                  <a:lnTo>
                    <a:pt x="4198" y="10719"/>
                  </a:lnTo>
                  <a:cubicBezTo>
                    <a:pt x="4198" y="10358"/>
                    <a:pt x="3974" y="10047"/>
                    <a:pt x="3663" y="9909"/>
                  </a:cubicBezTo>
                  <a:lnTo>
                    <a:pt x="3663" y="7135"/>
                  </a:lnTo>
                  <a:cubicBezTo>
                    <a:pt x="3891" y="7088"/>
                    <a:pt x="4107" y="7015"/>
                    <a:pt x="4303" y="6919"/>
                  </a:cubicBezTo>
                  <a:cubicBezTo>
                    <a:pt x="4413" y="6869"/>
                    <a:pt x="4459" y="6740"/>
                    <a:pt x="4405" y="6630"/>
                  </a:cubicBezTo>
                  <a:cubicBezTo>
                    <a:pt x="4368" y="6554"/>
                    <a:pt x="4291" y="6510"/>
                    <a:pt x="4212" y="6510"/>
                  </a:cubicBezTo>
                  <a:cubicBezTo>
                    <a:pt x="4181" y="6510"/>
                    <a:pt x="4150" y="6516"/>
                    <a:pt x="4121" y="6530"/>
                  </a:cubicBezTo>
                  <a:cubicBezTo>
                    <a:pt x="3773" y="6695"/>
                    <a:pt x="3365" y="6782"/>
                    <a:pt x="2907" y="6782"/>
                  </a:cubicBezTo>
                  <a:cubicBezTo>
                    <a:pt x="2179" y="6782"/>
                    <a:pt x="1575" y="6567"/>
                    <a:pt x="1154" y="6154"/>
                  </a:cubicBezTo>
                  <a:cubicBezTo>
                    <a:pt x="677" y="5687"/>
                    <a:pt x="430" y="4973"/>
                    <a:pt x="430" y="4039"/>
                  </a:cubicBezTo>
                  <a:cubicBezTo>
                    <a:pt x="430" y="2052"/>
                    <a:pt x="1543" y="436"/>
                    <a:pt x="2907" y="436"/>
                  </a:cubicBezTo>
                  <a:cubicBezTo>
                    <a:pt x="4272" y="436"/>
                    <a:pt x="5385" y="2052"/>
                    <a:pt x="5385" y="4039"/>
                  </a:cubicBezTo>
                  <a:cubicBezTo>
                    <a:pt x="5385" y="4973"/>
                    <a:pt x="5142" y="5687"/>
                    <a:pt x="4661" y="6154"/>
                  </a:cubicBezTo>
                  <a:cubicBezTo>
                    <a:pt x="4574" y="6237"/>
                    <a:pt x="4574" y="6374"/>
                    <a:pt x="4656" y="6461"/>
                  </a:cubicBezTo>
                  <a:cubicBezTo>
                    <a:pt x="4697" y="6502"/>
                    <a:pt x="4752" y="6523"/>
                    <a:pt x="4808" y="6523"/>
                  </a:cubicBezTo>
                  <a:cubicBezTo>
                    <a:pt x="4863" y="6523"/>
                    <a:pt x="4919" y="6502"/>
                    <a:pt x="4963" y="6461"/>
                  </a:cubicBezTo>
                  <a:cubicBezTo>
                    <a:pt x="5526" y="5907"/>
                    <a:pt x="5814" y="5092"/>
                    <a:pt x="5814" y="4039"/>
                  </a:cubicBezTo>
                  <a:cubicBezTo>
                    <a:pt x="5814" y="2972"/>
                    <a:pt x="5522" y="1970"/>
                    <a:pt x="4986" y="1214"/>
                  </a:cubicBezTo>
                  <a:cubicBezTo>
                    <a:pt x="4436" y="432"/>
                    <a:pt x="3699" y="1"/>
                    <a:pt x="2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5"/>
          <p:cNvGrpSpPr/>
          <p:nvPr/>
        </p:nvGrpSpPr>
        <p:grpSpPr>
          <a:xfrm>
            <a:off x="4388738" y="3282338"/>
            <a:ext cx="366525" cy="345000"/>
            <a:chOff x="5979825" y="1793888"/>
            <a:chExt cx="366525" cy="345000"/>
          </a:xfrm>
        </p:grpSpPr>
        <p:sp>
          <p:nvSpPr>
            <p:cNvPr id="695" name="Google Shape;695;p35"/>
            <p:cNvSpPr/>
            <p:nvPr/>
          </p:nvSpPr>
          <p:spPr>
            <a:xfrm>
              <a:off x="6091525" y="1923463"/>
              <a:ext cx="143125" cy="63225"/>
            </a:xfrm>
            <a:custGeom>
              <a:avLst/>
              <a:gdLst/>
              <a:ahLst/>
              <a:cxnLst/>
              <a:rect l="l" t="t" r="r" b="b"/>
              <a:pathLst>
                <a:path w="5725" h="2529" extrusionOk="0">
                  <a:moveTo>
                    <a:pt x="3897" y="463"/>
                  </a:moveTo>
                  <a:cubicBezTo>
                    <a:pt x="4258" y="463"/>
                    <a:pt x="4570" y="705"/>
                    <a:pt x="4666" y="1035"/>
                  </a:cubicBezTo>
                  <a:lnTo>
                    <a:pt x="3123" y="1035"/>
                  </a:lnTo>
                  <a:cubicBezTo>
                    <a:pt x="3224" y="705"/>
                    <a:pt x="3531" y="463"/>
                    <a:pt x="3897" y="463"/>
                  </a:cubicBezTo>
                  <a:close/>
                  <a:moveTo>
                    <a:pt x="2601" y="1497"/>
                  </a:moveTo>
                  <a:cubicBezTo>
                    <a:pt x="2500" y="1827"/>
                    <a:pt x="2194" y="2070"/>
                    <a:pt x="1828" y="2070"/>
                  </a:cubicBezTo>
                  <a:cubicBezTo>
                    <a:pt x="1466" y="2070"/>
                    <a:pt x="1154" y="1827"/>
                    <a:pt x="1058" y="1497"/>
                  </a:cubicBezTo>
                  <a:close/>
                  <a:moveTo>
                    <a:pt x="1828" y="1"/>
                  </a:moveTo>
                  <a:cubicBezTo>
                    <a:pt x="1209" y="1"/>
                    <a:pt x="691" y="449"/>
                    <a:pt x="587" y="1035"/>
                  </a:cubicBezTo>
                  <a:lnTo>
                    <a:pt x="230" y="1035"/>
                  </a:lnTo>
                  <a:cubicBezTo>
                    <a:pt x="101" y="1035"/>
                    <a:pt x="0" y="1140"/>
                    <a:pt x="0" y="1264"/>
                  </a:cubicBezTo>
                  <a:cubicBezTo>
                    <a:pt x="0" y="1392"/>
                    <a:pt x="101" y="1497"/>
                    <a:pt x="230" y="1497"/>
                  </a:cubicBezTo>
                  <a:lnTo>
                    <a:pt x="587" y="1497"/>
                  </a:lnTo>
                  <a:cubicBezTo>
                    <a:pt x="691" y="2084"/>
                    <a:pt x="1209" y="2528"/>
                    <a:pt x="1828" y="2528"/>
                  </a:cubicBezTo>
                  <a:cubicBezTo>
                    <a:pt x="2445" y="2528"/>
                    <a:pt x="2963" y="2084"/>
                    <a:pt x="3068" y="1497"/>
                  </a:cubicBezTo>
                  <a:lnTo>
                    <a:pt x="4666" y="1497"/>
                  </a:lnTo>
                  <a:cubicBezTo>
                    <a:pt x="4570" y="1827"/>
                    <a:pt x="4258" y="2070"/>
                    <a:pt x="3897" y="2070"/>
                  </a:cubicBezTo>
                  <a:cubicBezTo>
                    <a:pt x="3768" y="2070"/>
                    <a:pt x="3668" y="2175"/>
                    <a:pt x="3668" y="2298"/>
                  </a:cubicBezTo>
                  <a:cubicBezTo>
                    <a:pt x="3668" y="2427"/>
                    <a:pt x="3768" y="2528"/>
                    <a:pt x="3897" y="2528"/>
                  </a:cubicBezTo>
                  <a:cubicBezTo>
                    <a:pt x="4515" y="2528"/>
                    <a:pt x="5028" y="2084"/>
                    <a:pt x="5137" y="1497"/>
                  </a:cubicBezTo>
                  <a:lnTo>
                    <a:pt x="5495" y="1497"/>
                  </a:lnTo>
                  <a:cubicBezTo>
                    <a:pt x="5623" y="1497"/>
                    <a:pt x="5724" y="1392"/>
                    <a:pt x="5724" y="1264"/>
                  </a:cubicBezTo>
                  <a:cubicBezTo>
                    <a:pt x="5724" y="1140"/>
                    <a:pt x="5623" y="1035"/>
                    <a:pt x="5495" y="1035"/>
                  </a:cubicBezTo>
                  <a:lnTo>
                    <a:pt x="5137" y="1035"/>
                  </a:lnTo>
                  <a:cubicBezTo>
                    <a:pt x="5028" y="449"/>
                    <a:pt x="4515" y="1"/>
                    <a:pt x="3897" y="1"/>
                  </a:cubicBezTo>
                  <a:cubicBezTo>
                    <a:pt x="3279" y="1"/>
                    <a:pt x="2762" y="449"/>
                    <a:pt x="2652" y="1035"/>
                  </a:cubicBezTo>
                  <a:lnTo>
                    <a:pt x="1058" y="1035"/>
                  </a:lnTo>
                  <a:cubicBezTo>
                    <a:pt x="1154" y="705"/>
                    <a:pt x="1466" y="463"/>
                    <a:pt x="1828" y="463"/>
                  </a:cubicBezTo>
                  <a:cubicBezTo>
                    <a:pt x="1955" y="463"/>
                    <a:pt x="2056" y="358"/>
                    <a:pt x="2056" y="234"/>
                  </a:cubicBezTo>
                  <a:cubicBezTo>
                    <a:pt x="2056" y="106"/>
                    <a:pt x="1955" y="1"/>
                    <a:pt x="18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5979825" y="1793888"/>
              <a:ext cx="366525" cy="345000"/>
            </a:xfrm>
            <a:custGeom>
              <a:avLst/>
              <a:gdLst/>
              <a:ahLst/>
              <a:cxnLst/>
              <a:rect l="l" t="t" r="r" b="b"/>
              <a:pathLst>
                <a:path w="14661" h="13800" extrusionOk="0">
                  <a:moveTo>
                    <a:pt x="2495" y="11589"/>
                  </a:moveTo>
                  <a:cubicBezTo>
                    <a:pt x="3411" y="11694"/>
                    <a:pt x="4138" y="12422"/>
                    <a:pt x="4244" y="13343"/>
                  </a:cubicBezTo>
                  <a:lnTo>
                    <a:pt x="2495" y="13343"/>
                  </a:lnTo>
                  <a:lnTo>
                    <a:pt x="2495" y="11589"/>
                  </a:lnTo>
                  <a:close/>
                  <a:moveTo>
                    <a:pt x="12165" y="11589"/>
                  </a:moveTo>
                  <a:lnTo>
                    <a:pt x="12165" y="13343"/>
                  </a:lnTo>
                  <a:lnTo>
                    <a:pt x="10416" y="13343"/>
                  </a:lnTo>
                  <a:cubicBezTo>
                    <a:pt x="10522" y="12422"/>
                    <a:pt x="11249" y="11694"/>
                    <a:pt x="12165" y="11589"/>
                  </a:cubicBezTo>
                  <a:close/>
                  <a:moveTo>
                    <a:pt x="1835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49"/>
                    <a:pt x="824" y="3673"/>
                    <a:pt x="1835" y="3673"/>
                  </a:cubicBezTo>
                  <a:lnTo>
                    <a:pt x="2033" y="3673"/>
                  </a:lnTo>
                  <a:lnTo>
                    <a:pt x="2033" y="13571"/>
                  </a:lnTo>
                  <a:cubicBezTo>
                    <a:pt x="2033" y="13696"/>
                    <a:pt x="2137" y="13800"/>
                    <a:pt x="2266" y="13800"/>
                  </a:cubicBezTo>
                  <a:lnTo>
                    <a:pt x="12394" y="13800"/>
                  </a:lnTo>
                  <a:cubicBezTo>
                    <a:pt x="12522" y="13800"/>
                    <a:pt x="12627" y="13696"/>
                    <a:pt x="12627" y="13571"/>
                  </a:cubicBezTo>
                  <a:lnTo>
                    <a:pt x="12627" y="5811"/>
                  </a:lnTo>
                  <a:cubicBezTo>
                    <a:pt x="12627" y="5687"/>
                    <a:pt x="12522" y="5581"/>
                    <a:pt x="12394" y="5581"/>
                  </a:cubicBezTo>
                  <a:cubicBezTo>
                    <a:pt x="12270" y="5581"/>
                    <a:pt x="12165" y="5687"/>
                    <a:pt x="12165" y="5811"/>
                  </a:cubicBezTo>
                  <a:lnTo>
                    <a:pt x="12165" y="11126"/>
                  </a:lnTo>
                  <a:cubicBezTo>
                    <a:pt x="10998" y="11236"/>
                    <a:pt x="10064" y="12170"/>
                    <a:pt x="9954" y="13343"/>
                  </a:cubicBezTo>
                  <a:lnTo>
                    <a:pt x="4707" y="13343"/>
                  </a:lnTo>
                  <a:cubicBezTo>
                    <a:pt x="4597" y="12170"/>
                    <a:pt x="3663" y="11236"/>
                    <a:pt x="2495" y="11126"/>
                  </a:cubicBezTo>
                  <a:lnTo>
                    <a:pt x="2495" y="2111"/>
                  </a:lnTo>
                  <a:lnTo>
                    <a:pt x="12165" y="2111"/>
                  </a:lnTo>
                  <a:lnTo>
                    <a:pt x="12165" y="3439"/>
                  </a:lnTo>
                  <a:lnTo>
                    <a:pt x="12165" y="3443"/>
                  </a:lnTo>
                  <a:lnTo>
                    <a:pt x="12165" y="5046"/>
                  </a:lnTo>
                  <a:cubicBezTo>
                    <a:pt x="12165" y="5174"/>
                    <a:pt x="12270" y="5279"/>
                    <a:pt x="12394" y="5279"/>
                  </a:cubicBezTo>
                  <a:cubicBezTo>
                    <a:pt x="12522" y="5279"/>
                    <a:pt x="12627" y="5174"/>
                    <a:pt x="12627" y="5046"/>
                  </a:cubicBezTo>
                  <a:lnTo>
                    <a:pt x="12627" y="3673"/>
                  </a:lnTo>
                  <a:lnTo>
                    <a:pt x="12824" y="3673"/>
                  </a:lnTo>
                  <a:cubicBezTo>
                    <a:pt x="13836" y="3673"/>
                    <a:pt x="14660" y="2849"/>
                    <a:pt x="14660" y="1837"/>
                  </a:cubicBezTo>
                  <a:cubicBezTo>
                    <a:pt x="14660" y="824"/>
                    <a:pt x="13836" y="0"/>
                    <a:pt x="12824" y="0"/>
                  </a:cubicBezTo>
                  <a:lnTo>
                    <a:pt x="3086" y="0"/>
                  </a:lnTo>
                  <a:cubicBezTo>
                    <a:pt x="2957" y="0"/>
                    <a:pt x="2857" y="101"/>
                    <a:pt x="2857" y="229"/>
                  </a:cubicBezTo>
                  <a:cubicBezTo>
                    <a:pt x="2857" y="357"/>
                    <a:pt x="2957" y="459"/>
                    <a:pt x="3086" y="459"/>
                  </a:cubicBezTo>
                  <a:lnTo>
                    <a:pt x="12824" y="459"/>
                  </a:lnTo>
                  <a:cubicBezTo>
                    <a:pt x="13584" y="459"/>
                    <a:pt x="14203" y="1076"/>
                    <a:pt x="14203" y="1837"/>
                  </a:cubicBezTo>
                  <a:cubicBezTo>
                    <a:pt x="14203" y="2597"/>
                    <a:pt x="13584" y="3210"/>
                    <a:pt x="12824" y="3210"/>
                  </a:cubicBezTo>
                  <a:lnTo>
                    <a:pt x="12627" y="3210"/>
                  </a:lnTo>
                  <a:lnTo>
                    <a:pt x="12627" y="2111"/>
                  </a:lnTo>
                  <a:lnTo>
                    <a:pt x="13181" y="2111"/>
                  </a:lnTo>
                  <a:cubicBezTo>
                    <a:pt x="13310" y="2111"/>
                    <a:pt x="13411" y="2006"/>
                    <a:pt x="13411" y="1883"/>
                  </a:cubicBezTo>
                  <a:cubicBezTo>
                    <a:pt x="13411" y="1754"/>
                    <a:pt x="13310" y="1653"/>
                    <a:pt x="13181" y="1653"/>
                  </a:cubicBezTo>
                  <a:lnTo>
                    <a:pt x="1478" y="1653"/>
                  </a:lnTo>
                  <a:cubicBezTo>
                    <a:pt x="1351" y="1653"/>
                    <a:pt x="1250" y="1754"/>
                    <a:pt x="1250" y="1883"/>
                  </a:cubicBezTo>
                  <a:cubicBezTo>
                    <a:pt x="1250" y="2006"/>
                    <a:pt x="1351" y="2111"/>
                    <a:pt x="1478" y="2111"/>
                  </a:cubicBezTo>
                  <a:lnTo>
                    <a:pt x="2033" y="2111"/>
                  </a:lnTo>
                  <a:lnTo>
                    <a:pt x="2033" y="3210"/>
                  </a:lnTo>
                  <a:lnTo>
                    <a:pt x="1835" y="3210"/>
                  </a:lnTo>
                  <a:cubicBezTo>
                    <a:pt x="1076" y="3210"/>
                    <a:pt x="457" y="2597"/>
                    <a:pt x="457" y="1837"/>
                  </a:cubicBezTo>
                  <a:cubicBezTo>
                    <a:pt x="457" y="1076"/>
                    <a:pt x="1076" y="459"/>
                    <a:pt x="1835" y="459"/>
                  </a:cubicBezTo>
                  <a:lnTo>
                    <a:pt x="2321" y="459"/>
                  </a:lnTo>
                  <a:cubicBezTo>
                    <a:pt x="2445" y="459"/>
                    <a:pt x="2550" y="357"/>
                    <a:pt x="2550" y="229"/>
                  </a:cubicBezTo>
                  <a:cubicBezTo>
                    <a:pt x="2550" y="101"/>
                    <a:pt x="2445" y="0"/>
                    <a:pt x="2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6067250" y="1881338"/>
              <a:ext cx="191650" cy="147575"/>
            </a:xfrm>
            <a:custGeom>
              <a:avLst/>
              <a:gdLst/>
              <a:ahLst/>
              <a:cxnLst/>
              <a:rect l="l" t="t" r="r" b="b"/>
              <a:pathLst>
                <a:path w="7666" h="5903" extrusionOk="0">
                  <a:moveTo>
                    <a:pt x="3833" y="0"/>
                  </a:moveTo>
                  <a:cubicBezTo>
                    <a:pt x="2822" y="0"/>
                    <a:pt x="1869" y="298"/>
                    <a:pt x="1146" y="843"/>
                  </a:cubicBezTo>
                  <a:cubicBezTo>
                    <a:pt x="409" y="1401"/>
                    <a:pt x="1" y="2153"/>
                    <a:pt x="1" y="2949"/>
                  </a:cubicBezTo>
                  <a:cubicBezTo>
                    <a:pt x="1" y="3256"/>
                    <a:pt x="60" y="3558"/>
                    <a:pt x="179" y="3846"/>
                  </a:cubicBezTo>
                  <a:cubicBezTo>
                    <a:pt x="217" y="3937"/>
                    <a:pt x="304" y="3991"/>
                    <a:pt x="393" y="3991"/>
                  </a:cubicBezTo>
                  <a:cubicBezTo>
                    <a:pt x="421" y="3991"/>
                    <a:pt x="449" y="3986"/>
                    <a:pt x="477" y="3975"/>
                  </a:cubicBezTo>
                  <a:cubicBezTo>
                    <a:pt x="596" y="3924"/>
                    <a:pt x="651" y="3791"/>
                    <a:pt x="605" y="3672"/>
                  </a:cubicBezTo>
                  <a:cubicBezTo>
                    <a:pt x="509" y="3439"/>
                    <a:pt x="459" y="3197"/>
                    <a:pt x="459" y="2949"/>
                  </a:cubicBezTo>
                  <a:cubicBezTo>
                    <a:pt x="459" y="1576"/>
                    <a:pt x="1974" y="458"/>
                    <a:pt x="3833" y="458"/>
                  </a:cubicBezTo>
                  <a:cubicBezTo>
                    <a:pt x="5692" y="458"/>
                    <a:pt x="7207" y="1576"/>
                    <a:pt x="7207" y="2949"/>
                  </a:cubicBezTo>
                  <a:cubicBezTo>
                    <a:pt x="7207" y="4323"/>
                    <a:pt x="5692" y="5445"/>
                    <a:pt x="3833" y="5445"/>
                  </a:cubicBezTo>
                  <a:cubicBezTo>
                    <a:pt x="2698" y="5445"/>
                    <a:pt x="1645" y="5023"/>
                    <a:pt x="1017" y="4319"/>
                  </a:cubicBezTo>
                  <a:cubicBezTo>
                    <a:pt x="971" y="4269"/>
                    <a:pt x="908" y="4243"/>
                    <a:pt x="845" y="4243"/>
                  </a:cubicBezTo>
                  <a:cubicBezTo>
                    <a:pt x="791" y="4243"/>
                    <a:pt x="737" y="4262"/>
                    <a:pt x="692" y="4300"/>
                  </a:cubicBezTo>
                  <a:cubicBezTo>
                    <a:pt x="596" y="4387"/>
                    <a:pt x="591" y="4528"/>
                    <a:pt x="673" y="4625"/>
                  </a:cubicBezTo>
                  <a:cubicBezTo>
                    <a:pt x="1388" y="5426"/>
                    <a:pt x="2569" y="5902"/>
                    <a:pt x="3833" y="5902"/>
                  </a:cubicBezTo>
                  <a:cubicBezTo>
                    <a:pt x="4845" y="5902"/>
                    <a:pt x="5797" y="5600"/>
                    <a:pt x="6520" y="5060"/>
                  </a:cubicBezTo>
                  <a:cubicBezTo>
                    <a:pt x="7258" y="4501"/>
                    <a:pt x="7666" y="3750"/>
                    <a:pt x="7666" y="2949"/>
                  </a:cubicBezTo>
                  <a:cubicBezTo>
                    <a:pt x="7666" y="2153"/>
                    <a:pt x="7258" y="1401"/>
                    <a:pt x="6520" y="843"/>
                  </a:cubicBezTo>
                  <a:cubicBezTo>
                    <a:pt x="5797" y="298"/>
                    <a:pt x="4845" y="0"/>
                    <a:pt x="3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5"/>
          <p:cNvGrpSpPr/>
          <p:nvPr/>
        </p:nvGrpSpPr>
        <p:grpSpPr>
          <a:xfrm>
            <a:off x="1674800" y="1216888"/>
            <a:ext cx="295125" cy="366550"/>
            <a:chOff x="4169275" y="1231513"/>
            <a:chExt cx="295125" cy="366550"/>
          </a:xfrm>
        </p:grpSpPr>
        <p:sp>
          <p:nvSpPr>
            <p:cNvPr id="699" name="Google Shape;699;p35"/>
            <p:cNvSpPr/>
            <p:nvPr/>
          </p:nvSpPr>
          <p:spPr>
            <a:xfrm>
              <a:off x="4169275" y="1231513"/>
              <a:ext cx="295125" cy="366550"/>
            </a:xfrm>
            <a:custGeom>
              <a:avLst/>
              <a:gdLst/>
              <a:ahLst/>
              <a:cxnLst/>
              <a:rect l="l" t="t" r="r" b="b"/>
              <a:pathLst>
                <a:path w="11805" h="14662" extrusionOk="0">
                  <a:moveTo>
                    <a:pt x="5678" y="436"/>
                  </a:moveTo>
                  <a:cubicBezTo>
                    <a:pt x="6585" y="436"/>
                    <a:pt x="7322" y="1173"/>
                    <a:pt x="7322" y="2079"/>
                  </a:cubicBezTo>
                  <a:cubicBezTo>
                    <a:pt x="7322" y="2986"/>
                    <a:pt x="6585" y="3723"/>
                    <a:pt x="5678" y="3723"/>
                  </a:cubicBezTo>
                  <a:cubicBezTo>
                    <a:pt x="4772" y="3723"/>
                    <a:pt x="4035" y="2986"/>
                    <a:pt x="4035" y="2079"/>
                  </a:cubicBezTo>
                  <a:cubicBezTo>
                    <a:pt x="4035" y="1173"/>
                    <a:pt x="4772" y="436"/>
                    <a:pt x="5678" y="436"/>
                  </a:cubicBezTo>
                  <a:close/>
                  <a:moveTo>
                    <a:pt x="2671" y="3142"/>
                  </a:moveTo>
                  <a:cubicBezTo>
                    <a:pt x="2826" y="3142"/>
                    <a:pt x="2968" y="3238"/>
                    <a:pt x="3022" y="3384"/>
                  </a:cubicBezTo>
                  <a:lnTo>
                    <a:pt x="3870" y="5582"/>
                  </a:lnTo>
                  <a:cubicBezTo>
                    <a:pt x="3522" y="5632"/>
                    <a:pt x="3183" y="5729"/>
                    <a:pt x="2858" y="5856"/>
                  </a:cubicBezTo>
                  <a:lnTo>
                    <a:pt x="2299" y="3613"/>
                  </a:lnTo>
                  <a:cubicBezTo>
                    <a:pt x="2272" y="3499"/>
                    <a:pt x="2299" y="3379"/>
                    <a:pt x="2373" y="3288"/>
                  </a:cubicBezTo>
                  <a:cubicBezTo>
                    <a:pt x="2441" y="3197"/>
                    <a:pt x="2551" y="3142"/>
                    <a:pt x="2671" y="3142"/>
                  </a:cubicBezTo>
                  <a:close/>
                  <a:moveTo>
                    <a:pt x="4671" y="3897"/>
                  </a:moveTo>
                  <a:cubicBezTo>
                    <a:pt x="4969" y="4066"/>
                    <a:pt x="5313" y="4159"/>
                    <a:pt x="5678" y="4159"/>
                  </a:cubicBezTo>
                  <a:cubicBezTo>
                    <a:pt x="5958" y="4159"/>
                    <a:pt x="6224" y="4104"/>
                    <a:pt x="6466" y="4002"/>
                  </a:cubicBezTo>
                  <a:lnTo>
                    <a:pt x="6910" y="6173"/>
                  </a:lnTo>
                  <a:cubicBezTo>
                    <a:pt x="6604" y="5989"/>
                    <a:pt x="6270" y="5839"/>
                    <a:pt x="5913" y="5729"/>
                  </a:cubicBezTo>
                  <a:lnTo>
                    <a:pt x="5913" y="4983"/>
                  </a:lnTo>
                  <a:cubicBezTo>
                    <a:pt x="5913" y="4858"/>
                    <a:pt x="5816" y="4763"/>
                    <a:pt x="5693" y="4763"/>
                  </a:cubicBezTo>
                  <a:cubicBezTo>
                    <a:pt x="5573" y="4763"/>
                    <a:pt x="5477" y="4858"/>
                    <a:pt x="5477" y="4983"/>
                  </a:cubicBezTo>
                  <a:lnTo>
                    <a:pt x="5477" y="8595"/>
                  </a:lnTo>
                  <a:lnTo>
                    <a:pt x="4387" y="8595"/>
                  </a:lnTo>
                  <a:lnTo>
                    <a:pt x="4387" y="5769"/>
                  </a:lnTo>
                  <a:lnTo>
                    <a:pt x="4387" y="5765"/>
                  </a:lnTo>
                  <a:lnTo>
                    <a:pt x="4387" y="5761"/>
                  </a:lnTo>
                  <a:cubicBezTo>
                    <a:pt x="4387" y="5262"/>
                    <a:pt x="4451" y="4763"/>
                    <a:pt x="4575" y="4282"/>
                  </a:cubicBezTo>
                  <a:lnTo>
                    <a:pt x="4671" y="3897"/>
                  </a:lnTo>
                  <a:close/>
                  <a:moveTo>
                    <a:pt x="5477" y="9030"/>
                  </a:moveTo>
                  <a:lnTo>
                    <a:pt x="5477" y="9446"/>
                  </a:lnTo>
                  <a:cubicBezTo>
                    <a:pt x="5477" y="9744"/>
                    <a:pt x="5230" y="9987"/>
                    <a:pt x="4932" y="9987"/>
                  </a:cubicBezTo>
                  <a:cubicBezTo>
                    <a:pt x="4630" y="9987"/>
                    <a:pt x="4387" y="9744"/>
                    <a:pt x="4387" y="9446"/>
                  </a:cubicBezTo>
                  <a:lnTo>
                    <a:pt x="4387" y="9030"/>
                  </a:lnTo>
                  <a:close/>
                  <a:moveTo>
                    <a:pt x="9328" y="9208"/>
                  </a:moveTo>
                  <a:lnTo>
                    <a:pt x="9154" y="10875"/>
                  </a:lnTo>
                  <a:lnTo>
                    <a:pt x="9066" y="10875"/>
                  </a:lnTo>
                  <a:cubicBezTo>
                    <a:pt x="9112" y="10623"/>
                    <a:pt x="9136" y="10362"/>
                    <a:pt x="9136" y="10097"/>
                  </a:cubicBezTo>
                  <a:cubicBezTo>
                    <a:pt x="9136" y="9795"/>
                    <a:pt x="9104" y="9497"/>
                    <a:pt x="9049" y="9208"/>
                  </a:cubicBezTo>
                  <a:close/>
                  <a:moveTo>
                    <a:pt x="11356" y="11310"/>
                  </a:moveTo>
                  <a:lnTo>
                    <a:pt x="11356" y="11836"/>
                  </a:lnTo>
                  <a:lnTo>
                    <a:pt x="8792" y="11836"/>
                  </a:lnTo>
                  <a:cubicBezTo>
                    <a:pt x="8861" y="11667"/>
                    <a:pt x="8920" y="11493"/>
                    <a:pt x="8971" y="11310"/>
                  </a:cubicBezTo>
                  <a:close/>
                  <a:moveTo>
                    <a:pt x="3952" y="6008"/>
                  </a:moveTo>
                  <a:lnTo>
                    <a:pt x="3952" y="6566"/>
                  </a:lnTo>
                  <a:cubicBezTo>
                    <a:pt x="3064" y="6722"/>
                    <a:pt x="2259" y="7212"/>
                    <a:pt x="1709" y="7935"/>
                  </a:cubicBezTo>
                  <a:cubicBezTo>
                    <a:pt x="1636" y="8032"/>
                    <a:pt x="1654" y="8169"/>
                    <a:pt x="1750" y="8238"/>
                  </a:cubicBezTo>
                  <a:cubicBezTo>
                    <a:pt x="1792" y="8269"/>
                    <a:pt x="1837" y="8284"/>
                    <a:pt x="1883" y="8284"/>
                  </a:cubicBezTo>
                  <a:cubicBezTo>
                    <a:pt x="1947" y="8284"/>
                    <a:pt x="2016" y="8256"/>
                    <a:pt x="2057" y="8197"/>
                  </a:cubicBezTo>
                  <a:cubicBezTo>
                    <a:pt x="2524" y="7583"/>
                    <a:pt x="3202" y="7157"/>
                    <a:pt x="3952" y="7010"/>
                  </a:cubicBezTo>
                  <a:lnTo>
                    <a:pt x="3952" y="9446"/>
                  </a:lnTo>
                  <a:cubicBezTo>
                    <a:pt x="3952" y="9987"/>
                    <a:pt x="4392" y="10426"/>
                    <a:pt x="4932" y="10426"/>
                  </a:cubicBezTo>
                  <a:cubicBezTo>
                    <a:pt x="5473" y="10426"/>
                    <a:pt x="5913" y="9987"/>
                    <a:pt x="5913" y="9446"/>
                  </a:cubicBezTo>
                  <a:lnTo>
                    <a:pt x="5913" y="7249"/>
                  </a:lnTo>
                  <a:cubicBezTo>
                    <a:pt x="7002" y="7766"/>
                    <a:pt x="7716" y="8869"/>
                    <a:pt x="7716" y="10097"/>
                  </a:cubicBezTo>
                  <a:cubicBezTo>
                    <a:pt x="7716" y="11832"/>
                    <a:pt x="6302" y="13242"/>
                    <a:pt x="4566" y="13242"/>
                  </a:cubicBezTo>
                  <a:cubicBezTo>
                    <a:pt x="2830" y="13242"/>
                    <a:pt x="1420" y="11832"/>
                    <a:pt x="1420" y="10097"/>
                  </a:cubicBezTo>
                  <a:cubicBezTo>
                    <a:pt x="1420" y="9634"/>
                    <a:pt x="1517" y="9190"/>
                    <a:pt x="1709" y="8778"/>
                  </a:cubicBezTo>
                  <a:cubicBezTo>
                    <a:pt x="1759" y="8668"/>
                    <a:pt x="1714" y="8540"/>
                    <a:pt x="1604" y="8489"/>
                  </a:cubicBezTo>
                  <a:cubicBezTo>
                    <a:pt x="1574" y="8475"/>
                    <a:pt x="1542" y="8469"/>
                    <a:pt x="1511" y="8469"/>
                  </a:cubicBezTo>
                  <a:cubicBezTo>
                    <a:pt x="1429" y="8469"/>
                    <a:pt x="1352" y="8515"/>
                    <a:pt x="1315" y="8595"/>
                  </a:cubicBezTo>
                  <a:cubicBezTo>
                    <a:pt x="1095" y="9066"/>
                    <a:pt x="985" y="9570"/>
                    <a:pt x="985" y="10097"/>
                  </a:cubicBezTo>
                  <a:cubicBezTo>
                    <a:pt x="985" y="12070"/>
                    <a:pt x="2593" y="13677"/>
                    <a:pt x="4566" y="13677"/>
                  </a:cubicBezTo>
                  <a:cubicBezTo>
                    <a:pt x="6544" y="13677"/>
                    <a:pt x="8151" y="12070"/>
                    <a:pt x="8151" y="10097"/>
                  </a:cubicBezTo>
                  <a:cubicBezTo>
                    <a:pt x="8151" y="8636"/>
                    <a:pt x="7259" y="7318"/>
                    <a:pt x="5913" y="6773"/>
                  </a:cubicBezTo>
                  <a:lnTo>
                    <a:pt x="5913" y="6186"/>
                  </a:lnTo>
                  <a:cubicBezTo>
                    <a:pt x="7565" y="6754"/>
                    <a:pt x="8700" y="8324"/>
                    <a:pt x="8700" y="10097"/>
                  </a:cubicBezTo>
                  <a:cubicBezTo>
                    <a:pt x="8700" y="12373"/>
                    <a:pt x="6847" y="14226"/>
                    <a:pt x="4566" y="14226"/>
                  </a:cubicBezTo>
                  <a:cubicBezTo>
                    <a:pt x="2291" y="14226"/>
                    <a:pt x="436" y="12373"/>
                    <a:pt x="436" y="10097"/>
                  </a:cubicBezTo>
                  <a:cubicBezTo>
                    <a:pt x="436" y="9057"/>
                    <a:pt x="820" y="8064"/>
                    <a:pt x="1526" y="7299"/>
                  </a:cubicBezTo>
                  <a:cubicBezTo>
                    <a:pt x="1887" y="6906"/>
                    <a:pt x="2323" y="6585"/>
                    <a:pt x="2798" y="6361"/>
                  </a:cubicBezTo>
                  <a:cubicBezTo>
                    <a:pt x="2803" y="6356"/>
                    <a:pt x="2808" y="6356"/>
                    <a:pt x="2813" y="6351"/>
                  </a:cubicBezTo>
                  <a:cubicBezTo>
                    <a:pt x="3170" y="6186"/>
                    <a:pt x="3554" y="6067"/>
                    <a:pt x="3952" y="6008"/>
                  </a:cubicBezTo>
                  <a:close/>
                  <a:moveTo>
                    <a:pt x="10395" y="12271"/>
                  </a:moveTo>
                  <a:cubicBezTo>
                    <a:pt x="10934" y="12271"/>
                    <a:pt x="11370" y="12711"/>
                    <a:pt x="11370" y="13246"/>
                  </a:cubicBezTo>
                  <a:cubicBezTo>
                    <a:pt x="11370" y="13787"/>
                    <a:pt x="10930" y="14226"/>
                    <a:pt x="10390" y="14226"/>
                  </a:cubicBezTo>
                  <a:cubicBezTo>
                    <a:pt x="9854" y="14226"/>
                    <a:pt x="9415" y="13787"/>
                    <a:pt x="9415" y="13246"/>
                  </a:cubicBezTo>
                  <a:cubicBezTo>
                    <a:pt x="9415" y="12711"/>
                    <a:pt x="9850" y="12271"/>
                    <a:pt x="10390" y="12271"/>
                  </a:cubicBezTo>
                  <a:close/>
                  <a:moveTo>
                    <a:pt x="5678" y="0"/>
                  </a:moveTo>
                  <a:cubicBezTo>
                    <a:pt x="4529" y="0"/>
                    <a:pt x="3599" y="930"/>
                    <a:pt x="3599" y="2079"/>
                  </a:cubicBezTo>
                  <a:cubicBezTo>
                    <a:pt x="3599" y="2693"/>
                    <a:pt x="3865" y="3246"/>
                    <a:pt x="4292" y="3627"/>
                  </a:cubicBezTo>
                  <a:lnTo>
                    <a:pt x="4154" y="4172"/>
                  </a:lnTo>
                  <a:cubicBezTo>
                    <a:pt x="4099" y="4373"/>
                    <a:pt x="4058" y="4575"/>
                    <a:pt x="4026" y="4780"/>
                  </a:cubicBezTo>
                  <a:lnTo>
                    <a:pt x="3430" y="3229"/>
                  </a:lnTo>
                  <a:cubicBezTo>
                    <a:pt x="3311" y="2917"/>
                    <a:pt x="3005" y="2707"/>
                    <a:pt x="2671" y="2707"/>
                  </a:cubicBezTo>
                  <a:cubicBezTo>
                    <a:pt x="2418" y="2707"/>
                    <a:pt x="2185" y="2821"/>
                    <a:pt x="2029" y="3018"/>
                  </a:cubicBezTo>
                  <a:cubicBezTo>
                    <a:pt x="1874" y="3219"/>
                    <a:pt x="1819" y="3476"/>
                    <a:pt x="1879" y="3719"/>
                  </a:cubicBezTo>
                  <a:lnTo>
                    <a:pt x="2460" y="6044"/>
                  </a:lnTo>
                  <a:cubicBezTo>
                    <a:pt x="1993" y="6287"/>
                    <a:pt x="1566" y="6612"/>
                    <a:pt x="1201" y="7006"/>
                  </a:cubicBezTo>
                  <a:cubicBezTo>
                    <a:pt x="427" y="7853"/>
                    <a:pt x="1" y="8947"/>
                    <a:pt x="1" y="10097"/>
                  </a:cubicBezTo>
                  <a:cubicBezTo>
                    <a:pt x="1" y="12614"/>
                    <a:pt x="2048" y="14661"/>
                    <a:pt x="4566" y="14661"/>
                  </a:cubicBezTo>
                  <a:cubicBezTo>
                    <a:pt x="6297" y="14661"/>
                    <a:pt x="7808" y="13696"/>
                    <a:pt x="8582" y="12271"/>
                  </a:cubicBezTo>
                  <a:lnTo>
                    <a:pt x="9374" y="12271"/>
                  </a:lnTo>
                  <a:cubicBezTo>
                    <a:pt x="9131" y="12523"/>
                    <a:pt x="8980" y="12867"/>
                    <a:pt x="8980" y="13246"/>
                  </a:cubicBezTo>
                  <a:cubicBezTo>
                    <a:pt x="8980" y="14030"/>
                    <a:pt x="9611" y="14661"/>
                    <a:pt x="10390" y="14661"/>
                  </a:cubicBezTo>
                  <a:cubicBezTo>
                    <a:pt x="11173" y="14661"/>
                    <a:pt x="11805" y="14030"/>
                    <a:pt x="11805" y="13246"/>
                  </a:cubicBezTo>
                  <a:cubicBezTo>
                    <a:pt x="11805" y="12871"/>
                    <a:pt x="11654" y="12523"/>
                    <a:pt x="11411" y="12271"/>
                  </a:cubicBezTo>
                  <a:lnTo>
                    <a:pt x="11572" y="12271"/>
                  </a:lnTo>
                  <a:cubicBezTo>
                    <a:pt x="11695" y="12271"/>
                    <a:pt x="11792" y="12170"/>
                    <a:pt x="11792" y="12052"/>
                  </a:cubicBezTo>
                  <a:lnTo>
                    <a:pt x="11792" y="11095"/>
                  </a:lnTo>
                  <a:cubicBezTo>
                    <a:pt x="11792" y="10976"/>
                    <a:pt x="11695" y="10875"/>
                    <a:pt x="11572" y="10875"/>
                  </a:cubicBezTo>
                  <a:lnTo>
                    <a:pt x="10875" y="10875"/>
                  </a:lnTo>
                  <a:lnTo>
                    <a:pt x="11031" y="9533"/>
                  </a:lnTo>
                  <a:cubicBezTo>
                    <a:pt x="11044" y="9414"/>
                    <a:pt x="10962" y="9305"/>
                    <a:pt x="10843" y="9290"/>
                  </a:cubicBezTo>
                  <a:cubicBezTo>
                    <a:pt x="10835" y="9289"/>
                    <a:pt x="10827" y="9289"/>
                    <a:pt x="10819" y="9289"/>
                  </a:cubicBezTo>
                  <a:cubicBezTo>
                    <a:pt x="10706" y="9289"/>
                    <a:pt x="10614" y="9372"/>
                    <a:pt x="10600" y="9483"/>
                  </a:cubicBezTo>
                  <a:lnTo>
                    <a:pt x="10436" y="10875"/>
                  </a:lnTo>
                  <a:lnTo>
                    <a:pt x="9594" y="10875"/>
                  </a:lnTo>
                  <a:lnTo>
                    <a:pt x="9786" y="9011"/>
                  </a:lnTo>
                  <a:cubicBezTo>
                    <a:pt x="9795" y="8952"/>
                    <a:pt x="9772" y="8892"/>
                    <a:pt x="9731" y="8846"/>
                  </a:cubicBezTo>
                  <a:cubicBezTo>
                    <a:pt x="9689" y="8801"/>
                    <a:pt x="9630" y="8774"/>
                    <a:pt x="9571" y="8774"/>
                  </a:cubicBezTo>
                  <a:lnTo>
                    <a:pt x="8939" y="8774"/>
                  </a:lnTo>
                  <a:cubicBezTo>
                    <a:pt x="8797" y="8297"/>
                    <a:pt x="8572" y="7853"/>
                    <a:pt x="8293" y="7450"/>
                  </a:cubicBezTo>
                  <a:lnTo>
                    <a:pt x="8293" y="7450"/>
                  </a:lnTo>
                  <a:lnTo>
                    <a:pt x="10258" y="7647"/>
                  </a:lnTo>
                  <a:cubicBezTo>
                    <a:pt x="10404" y="7661"/>
                    <a:pt x="10537" y="7734"/>
                    <a:pt x="10628" y="7849"/>
                  </a:cubicBezTo>
                  <a:cubicBezTo>
                    <a:pt x="10720" y="7963"/>
                    <a:pt x="10761" y="8105"/>
                    <a:pt x="10742" y="8252"/>
                  </a:cubicBezTo>
                  <a:lnTo>
                    <a:pt x="10674" y="8833"/>
                  </a:lnTo>
                  <a:cubicBezTo>
                    <a:pt x="10660" y="8952"/>
                    <a:pt x="10748" y="9062"/>
                    <a:pt x="10866" y="9076"/>
                  </a:cubicBezTo>
                  <a:lnTo>
                    <a:pt x="10894" y="9076"/>
                  </a:lnTo>
                  <a:cubicBezTo>
                    <a:pt x="10999" y="9076"/>
                    <a:pt x="11095" y="8994"/>
                    <a:pt x="11109" y="8884"/>
                  </a:cubicBezTo>
                  <a:lnTo>
                    <a:pt x="11177" y="8301"/>
                  </a:lnTo>
                  <a:cubicBezTo>
                    <a:pt x="11209" y="8041"/>
                    <a:pt x="11132" y="7779"/>
                    <a:pt x="10967" y="7574"/>
                  </a:cubicBezTo>
                  <a:cubicBezTo>
                    <a:pt x="10803" y="7367"/>
                    <a:pt x="10564" y="7240"/>
                    <a:pt x="10303" y="7212"/>
                  </a:cubicBezTo>
                  <a:lnTo>
                    <a:pt x="7904" y="6974"/>
                  </a:lnTo>
                  <a:cubicBezTo>
                    <a:pt x="7758" y="6818"/>
                    <a:pt x="7597" y="6672"/>
                    <a:pt x="7432" y="6539"/>
                  </a:cubicBezTo>
                  <a:lnTo>
                    <a:pt x="6869" y="3783"/>
                  </a:lnTo>
                  <a:cubicBezTo>
                    <a:pt x="7405" y="3407"/>
                    <a:pt x="7758" y="2785"/>
                    <a:pt x="7758" y="2079"/>
                  </a:cubicBezTo>
                  <a:cubicBezTo>
                    <a:pt x="7758" y="930"/>
                    <a:pt x="6824" y="0"/>
                    <a:pt x="5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412875" y="1546538"/>
              <a:ext cx="32400" cy="32400"/>
            </a:xfrm>
            <a:custGeom>
              <a:avLst/>
              <a:gdLst/>
              <a:ahLst/>
              <a:cxnLst/>
              <a:rect l="l" t="t" r="r" b="b"/>
              <a:pathLst>
                <a:path w="1296" h="1296" extrusionOk="0">
                  <a:moveTo>
                    <a:pt x="646" y="435"/>
                  </a:moveTo>
                  <a:cubicBezTo>
                    <a:pt x="765" y="435"/>
                    <a:pt x="861" y="531"/>
                    <a:pt x="861" y="645"/>
                  </a:cubicBezTo>
                  <a:cubicBezTo>
                    <a:pt x="861" y="765"/>
                    <a:pt x="765" y="861"/>
                    <a:pt x="646" y="861"/>
                  </a:cubicBezTo>
                  <a:cubicBezTo>
                    <a:pt x="531" y="861"/>
                    <a:pt x="435" y="765"/>
                    <a:pt x="435" y="645"/>
                  </a:cubicBezTo>
                  <a:cubicBezTo>
                    <a:pt x="435" y="531"/>
                    <a:pt x="531" y="435"/>
                    <a:pt x="646" y="435"/>
                  </a:cubicBezTo>
                  <a:close/>
                  <a:moveTo>
                    <a:pt x="646" y="0"/>
                  </a:moveTo>
                  <a:cubicBezTo>
                    <a:pt x="294" y="0"/>
                    <a:pt x="0" y="288"/>
                    <a:pt x="0" y="645"/>
                  </a:cubicBezTo>
                  <a:cubicBezTo>
                    <a:pt x="0" y="1002"/>
                    <a:pt x="294" y="1296"/>
                    <a:pt x="646" y="1296"/>
                  </a:cubicBezTo>
                  <a:cubicBezTo>
                    <a:pt x="1004" y="1296"/>
                    <a:pt x="1296" y="1002"/>
                    <a:pt x="1296" y="645"/>
                  </a:cubicBezTo>
                  <a:cubicBezTo>
                    <a:pt x="1296" y="288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902834" y="267494"/>
            <a:ext cx="7704857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Staatliches"/>
              </a:rPr>
              <a:t>So, Price suggestion model can help sellers </a:t>
            </a:r>
            <a:endParaRPr sz="28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Staatliches"/>
            </a:endParaRPr>
          </a:p>
        </p:txBody>
      </p:sp>
      <p:sp>
        <p:nvSpPr>
          <p:cNvPr id="702" name="Google Shape;702;p35"/>
          <p:cNvSpPr txBox="1">
            <a:spLocks noGrp="1"/>
          </p:cNvSpPr>
          <p:nvPr>
            <p:ph type="subTitle" idx="1"/>
          </p:nvPr>
        </p:nvSpPr>
        <p:spPr>
          <a:xfrm>
            <a:off x="760963" y="4175467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Clr>
                <a:srgbClr val="000000"/>
              </a:buClr>
              <a:buSzTx/>
              <a:defRPr/>
            </a:pPr>
            <a:r>
              <a:rPr lang="en-US" b="1" dirty="0">
                <a:latin typeface="Roboto Condensed"/>
                <a:ea typeface="Roboto Condensed"/>
                <a:cs typeface="Roboto Condensed"/>
              </a:rPr>
              <a:t>Knows </a:t>
            </a:r>
            <a:r>
              <a:rPr lang="en-US" b="1" dirty="0" smtClean="0">
                <a:latin typeface="Roboto Condensed"/>
                <a:ea typeface="Roboto Condensed"/>
                <a:cs typeface="Roboto Condensed"/>
              </a:rPr>
              <a:t>the </a:t>
            </a:r>
            <a:r>
              <a:rPr lang="en-US" b="1" dirty="0">
                <a:latin typeface="Roboto Condensed"/>
                <a:ea typeface="Roboto Condensed"/>
                <a:cs typeface="Roboto Condensed"/>
              </a:rPr>
              <a:t>market price</a:t>
            </a:r>
            <a:r>
              <a:rPr lang="en" b="1" dirty="0">
                <a:latin typeface="Roboto Condensed"/>
                <a:ea typeface="Roboto Condensed"/>
                <a:cs typeface="Roboto Condensed"/>
              </a:rPr>
              <a:t> </a:t>
            </a:r>
            <a:endParaRPr b="1" dirty="0"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703" name="Google Shape;703;p35"/>
          <p:cNvSpPr txBox="1">
            <a:spLocks noGrp="1"/>
          </p:cNvSpPr>
          <p:nvPr>
            <p:ph type="subTitle" idx="4"/>
          </p:nvPr>
        </p:nvSpPr>
        <p:spPr>
          <a:xfrm>
            <a:off x="518140" y="2139702"/>
            <a:ext cx="2431269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rgbClr val="000000"/>
              </a:buClr>
              <a:buSzTx/>
              <a:defRPr/>
            </a:pPr>
            <a:r>
              <a:rPr lang="en-US" altLang="ko-KR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Achieve the Sales Increase</a:t>
            </a:r>
            <a:endParaRPr lang="en-US" altLang="ko-KR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4" name="Google Shape;704;p35"/>
          <p:cNvSpPr txBox="1">
            <a:spLocks noGrp="1"/>
          </p:cNvSpPr>
          <p:nvPr>
            <p:ph type="subTitle" idx="6"/>
          </p:nvPr>
        </p:nvSpPr>
        <p:spPr>
          <a:xfrm>
            <a:off x="3510600" y="4175467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Roboto Condensed"/>
                <a:ea typeface="Roboto Condensed"/>
                <a:cs typeface="Roboto Condensed"/>
              </a:rPr>
              <a:t>Simple</a:t>
            </a:r>
            <a:endParaRPr b="1" dirty="0"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705" name="Google Shape;705;p35"/>
          <p:cNvSpPr txBox="1">
            <a:spLocks noGrp="1"/>
          </p:cNvSpPr>
          <p:nvPr>
            <p:ph type="subTitle" idx="8"/>
          </p:nvPr>
        </p:nvSpPr>
        <p:spPr>
          <a:xfrm>
            <a:off x="3390122" y="2139702"/>
            <a:ext cx="2220631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Clr>
                <a:srgbClr val="000000"/>
              </a:buClr>
              <a:buSzTx/>
              <a:defRPr/>
            </a:pPr>
            <a:r>
              <a:rPr lang="en-US" b="1" dirty="0">
                <a:latin typeface="Roboto Condensed"/>
                <a:ea typeface="Roboto Condensed"/>
                <a:cs typeface="Roboto Condensed"/>
              </a:rPr>
              <a:t>Saves a </a:t>
            </a:r>
            <a:r>
              <a:rPr lang="en-US" b="1" dirty="0" smtClean="0">
                <a:latin typeface="Roboto Condensed"/>
                <a:ea typeface="Roboto Condensed"/>
                <a:cs typeface="Roboto Condensed"/>
              </a:rPr>
              <a:t>time for Research</a:t>
            </a:r>
            <a:endParaRPr b="1" dirty="0"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13"/>
          </p:nvPr>
        </p:nvSpPr>
        <p:spPr>
          <a:xfrm>
            <a:off x="6260238" y="4175467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>
                <a:latin typeface="Roboto Condensed"/>
                <a:ea typeface="Roboto Condensed"/>
                <a:cs typeface="Roboto Condensed"/>
              </a:rPr>
              <a:t>Easy</a:t>
            </a:r>
            <a:endParaRPr b="1" dirty="0"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5"/>
          </p:nvPr>
        </p:nvSpPr>
        <p:spPr>
          <a:xfrm>
            <a:off x="6113088" y="2139702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rgbClr val="000000"/>
              </a:buClr>
              <a:buSzTx/>
              <a:defRPr/>
            </a:pPr>
            <a:r>
              <a:rPr lang="en-US" b="1" dirty="0">
                <a:latin typeface="Roboto Condensed"/>
                <a:ea typeface="Roboto Condensed"/>
                <a:cs typeface="Roboto Condensed"/>
              </a:rPr>
              <a:t>N</a:t>
            </a:r>
            <a:r>
              <a:rPr lang="en-US" b="1" dirty="0" smtClean="0">
                <a:latin typeface="Roboto Condensed"/>
                <a:ea typeface="Roboto Condensed"/>
                <a:cs typeface="Roboto Condensed"/>
              </a:rPr>
              <a:t>o </a:t>
            </a:r>
            <a:r>
              <a:rPr lang="en-US" b="1" dirty="0" err="1" smtClean="0">
                <a:latin typeface="Roboto Condensed"/>
                <a:ea typeface="Roboto Condensed"/>
                <a:cs typeface="Roboto Condensed"/>
              </a:rPr>
              <a:t>laborforce</a:t>
            </a:r>
            <a:r>
              <a:rPr lang="en-US" b="1" dirty="0" smtClean="0">
                <a:latin typeface="Roboto Condensed"/>
                <a:ea typeface="Roboto Condensed"/>
                <a:cs typeface="Roboto Condensed"/>
              </a:rPr>
              <a:t> needed</a:t>
            </a:r>
            <a:endParaRPr b="1" dirty="0">
              <a:latin typeface="Roboto Condensed"/>
              <a:ea typeface="Roboto Condensed"/>
              <a:cs typeface="Roboto Condensed"/>
            </a:endParaRPr>
          </a:p>
        </p:txBody>
      </p:sp>
      <p:cxnSp>
        <p:nvCxnSpPr>
          <p:cNvPr id="708" name="Google Shape;708;p35"/>
          <p:cNvCxnSpPr/>
          <p:nvPr/>
        </p:nvCxnSpPr>
        <p:spPr>
          <a:xfrm>
            <a:off x="1401313" y="2014675"/>
            <a:ext cx="84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35"/>
          <p:cNvCxnSpPr/>
          <p:nvPr/>
        </p:nvCxnSpPr>
        <p:spPr>
          <a:xfrm>
            <a:off x="4150950" y="2014675"/>
            <a:ext cx="84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35"/>
          <p:cNvCxnSpPr/>
          <p:nvPr/>
        </p:nvCxnSpPr>
        <p:spPr>
          <a:xfrm>
            <a:off x="6900588" y="2014675"/>
            <a:ext cx="84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35"/>
          <p:cNvCxnSpPr/>
          <p:nvPr/>
        </p:nvCxnSpPr>
        <p:spPr>
          <a:xfrm>
            <a:off x="1401313" y="4043500"/>
            <a:ext cx="84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5"/>
          <p:cNvCxnSpPr/>
          <p:nvPr/>
        </p:nvCxnSpPr>
        <p:spPr>
          <a:xfrm>
            <a:off x="4150950" y="4043500"/>
            <a:ext cx="84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35"/>
          <p:cNvCxnSpPr/>
          <p:nvPr/>
        </p:nvCxnSpPr>
        <p:spPr>
          <a:xfrm>
            <a:off x="6900588" y="4043500"/>
            <a:ext cx="84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5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7580" r="23681"/>
          <a:stretch/>
        </p:blipFill>
        <p:spPr>
          <a:xfrm>
            <a:off x="1258013" y="1413213"/>
            <a:ext cx="2318152" cy="24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2559135" y="3813775"/>
            <a:ext cx="1024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260535" y="3813775"/>
            <a:ext cx="1024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2559125" y="4067643"/>
            <a:ext cx="646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1292025" y="4067655"/>
            <a:ext cx="9927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967248" y="1096621"/>
            <a:ext cx="2911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EARTH</a:t>
            </a:r>
            <a:endParaRPr sz="18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5265261" y="1096621"/>
            <a:ext cx="2911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MARS</a:t>
            </a:r>
            <a:endParaRPr sz="18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6931750" y="4067643"/>
            <a:ext cx="646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515425" y="4067655"/>
            <a:ext cx="9927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265075" y="4510425"/>
            <a:ext cx="66246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6858210" y="3813775"/>
            <a:ext cx="1024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5559610" y="3813775"/>
            <a:ext cx="1024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0" name="Google Shape;2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925" y="1199250"/>
            <a:ext cx="2911500" cy="2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5"/>
          <p:cNvSpPr txBox="1">
            <a:spLocks noGrp="1"/>
          </p:cNvSpPr>
          <p:nvPr>
            <p:ph type="subTitle" idx="4294967295"/>
          </p:nvPr>
        </p:nvSpPr>
        <p:spPr>
          <a:xfrm>
            <a:off x="949925" y="414850"/>
            <a:ext cx="76074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 smtClean="0">
                <a:latin typeface="Catamaran"/>
                <a:ea typeface="Catamaran"/>
                <a:cs typeface="Catamaran"/>
                <a:sym typeface="Catamaran"/>
              </a:rPr>
              <a:t>QUIZ) </a:t>
            </a:r>
            <a:r>
              <a:rPr lang="en" sz="2400" b="1" dirty="0" smtClean="0">
                <a:latin typeface="Catamaran"/>
                <a:ea typeface="Catamaran"/>
                <a:cs typeface="Catamaran"/>
                <a:sym typeface="Catamaran"/>
              </a:rPr>
              <a:t>Which </a:t>
            </a:r>
            <a:r>
              <a:rPr lang="en" sz="2400" b="1" dirty="0">
                <a:latin typeface="Catamaran"/>
                <a:ea typeface="Catamaran"/>
                <a:cs typeface="Catamaran"/>
                <a:sym typeface="Catamaran"/>
              </a:rPr>
              <a:t>one </a:t>
            </a:r>
            <a:r>
              <a:rPr lang="en" sz="2400" b="1" dirty="0" smtClean="0">
                <a:latin typeface="Catamaran"/>
                <a:ea typeface="Catamaran"/>
                <a:cs typeface="Catamaran"/>
                <a:sym typeface="Catamaran"/>
              </a:rPr>
              <a:t>looks more </a:t>
            </a:r>
            <a:r>
              <a:rPr lang="en" sz="2400" b="1" dirty="0">
                <a:latin typeface="Catamaran"/>
                <a:ea typeface="Catamaran"/>
                <a:cs typeface="Catamaran"/>
                <a:sym typeface="Catamaran"/>
              </a:rPr>
              <a:t>expensive? </a:t>
            </a:r>
            <a:r>
              <a:rPr lang="en" sz="2400" b="1" dirty="0" smtClean="0">
                <a:latin typeface="Catamaran"/>
                <a:ea typeface="Catamaran"/>
                <a:cs typeface="Catamaran"/>
                <a:sym typeface="Catamaran"/>
              </a:rPr>
              <a:t>Guess?</a:t>
            </a:r>
            <a:endParaRPr sz="2400" b="1" dirty="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5475" y="1183800"/>
            <a:ext cx="2751075" cy="2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 txBox="1"/>
          <p:nvPr/>
        </p:nvSpPr>
        <p:spPr>
          <a:xfrm>
            <a:off x="4158100" y="2143788"/>
            <a:ext cx="890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Catamaran"/>
                <a:ea typeface="Catamaran"/>
                <a:cs typeface="Catamaran"/>
                <a:sym typeface="Catamaran"/>
              </a:rPr>
              <a:t>VS</a:t>
            </a:r>
            <a:endParaRPr sz="4000"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6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7580" r="23681"/>
          <a:stretch/>
        </p:blipFill>
        <p:spPr>
          <a:xfrm>
            <a:off x="1258013" y="1413213"/>
            <a:ext cx="2318152" cy="24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6"/>
          <p:cNvSpPr txBox="1"/>
          <p:nvPr/>
        </p:nvSpPr>
        <p:spPr>
          <a:xfrm>
            <a:off x="2559135" y="3813775"/>
            <a:ext cx="1024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1260535" y="3813775"/>
            <a:ext cx="1024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2559125" y="4067643"/>
            <a:ext cx="646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1292025" y="4067655"/>
            <a:ext cx="9927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967248" y="1096621"/>
            <a:ext cx="2911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EARTH</a:t>
            </a:r>
            <a:endParaRPr sz="18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5265261" y="1096621"/>
            <a:ext cx="2911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MARS</a:t>
            </a:r>
            <a:endParaRPr sz="18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6931750" y="4067643"/>
            <a:ext cx="646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5515425" y="4067655"/>
            <a:ext cx="9927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1270554" y="4541475"/>
            <a:ext cx="66246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6858210" y="3813775"/>
            <a:ext cx="1024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5559610" y="3813775"/>
            <a:ext cx="1024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0" name="Google Shape;3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925" y="1199250"/>
            <a:ext cx="2911500" cy="2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 txBox="1">
            <a:spLocks noGrp="1"/>
          </p:cNvSpPr>
          <p:nvPr>
            <p:ph type="subTitle" idx="4294967295"/>
          </p:nvPr>
        </p:nvSpPr>
        <p:spPr>
          <a:xfrm>
            <a:off x="949925" y="414850"/>
            <a:ext cx="76074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Catamaran"/>
                <a:ea typeface="Catamaran"/>
                <a:cs typeface="Catamaran"/>
                <a:sym typeface="Catamaran"/>
              </a:rPr>
              <a:t>What if I give you information, would it be easier?</a:t>
            </a:r>
            <a:endParaRPr sz="2400" b="1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5475" y="1183800"/>
            <a:ext cx="2751075" cy="2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/>
        </p:nvSpPr>
        <p:spPr>
          <a:xfrm>
            <a:off x="4174050" y="2133000"/>
            <a:ext cx="7959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Catamaran"/>
                <a:ea typeface="Catamaran"/>
                <a:cs typeface="Catamaran"/>
                <a:sym typeface="Catamaran"/>
              </a:rPr>
              <a:t>VS</a:t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5345475" y="3864705"/>
            <a:ext cx="27510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100% Crocodile </a:t>
            </a:r>
            <a:r>
              <a:rPr lang="en-US" altLang="ko-KR" sz="1200" dirty="0" smtClean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(Inside) </a:t>
            </a:r>
            <a:r>
              <a:rPr lang="en-US" altLang="ko-KR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and Calf </a:t>
            </a:r>
            <a:r>
              <a:rPr lang="en-US" altLang="ko-KR" sz="1200" dirty="0" smtClean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Leather (Outside)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2020 New Edition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Single Hand tote bag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1183625" y="3907937"/>
            <a:ext cx="27510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100% Crocodile Leather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One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Single Hand tote bag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1331640" y="3397333"/>
            <a:ext cx="980654" cy="858061"/>
          </a:xfrm>
          <a:custGeom>
            <a:avLst/>
            <a:gdLst/>
            <a:ahLst/>
            <a:cxnLst/>
            <a:rect l="l" t="t" r="r" b="b"/>
            <a:pathLst>
              <a:path w="89824" h="78613" extrusionOk="0">
                <a:moveTo>
                  <a:pt x="33875" y="0"/>
                </a:moveTo>
                <a:cubicBezTo>
                  <a:pt x="26186" y="0"/>
                  <a:pt x="16641" y="8485"/>
                  <a:pt x="16641" y="8485"/>
                </a:cubicBezTo>
                <a:cubicBezTo>
                  <a:pt x="16641" y="8485"/>
                  <a:pt x="7406" y="15780"/>
                  <a:pt x="5783" y="21000"/>
                </a:cubicBezTo>
                <a:cubicBezTo>
                  <a:pt x="3505" y="28309"/>
                  <a:pt x="7909" y="28816"/>
                  <a:pt x="11220" y="28816"/>
                </a:cubicBezTo>
                <a:cubicBezTo>
                  <a:pt x="11754" y="28816"/>
                  <a:pt x="12260" y="28803"/>
                  <a:pt x="12705" y="28803"/>
                </a:cubicBezTo>
                <a:cubicBezTo>
                  <a:pt x="13288" y="28803"/>
                  <a:pt x="13766" y="28826"/>
                  <a:pt x="14065" y="28931"/>
                </a:cubicBezTo>
                <a:cubicBezTo>
                  <a:pt x="16005" y="29617"/>
                  <a:pt x="0" y="49658"/>
                  <a:pt x="5391" y="59998"/>
                </a:cubicBezTo>
                <a:cubicBezTo>
                  <a:pt x="7832" y="64678"/>
                  <a:pt x="12158" y="66184"/>
                  <a:pt x="16614" y="66184"/>
                </a:cubicBezTo>
                <a:cubicBezTo>
                  <a:pt x="22001" y="66184"/>
                  <a:pt x="27578" y="63983"/>
                  <a:pt x="30244" y="62529"/>
                </a:cubicBezTo>
                <a:cubicBezTo>
                  <a:pt x="30625" y="62321"/>
                  <a:pt x="30930" y="62225"/>
                  <a:pt x="31174" y="62225"/>
                </a:cubicBezTo>
                <a:cubicBezTo>
                  <a:pt x="34046" y="62225"/>
                  <a:pt x="28323" y="75623"/>
                  <a:pt x="36338" y="78135"/>
                </a:cubicBezTo>
                <a:cubicBezTo>
                  <a:pt x="37390" y="78465"/>
                  <a:pt x="38463" y="78613"/>
                  <a:pt x="39541" y="78613"/>
                </a:cubicBezTo>
                <a:cubicBezTo>
                  <a:pt x="47372" y="78613"/>
                  <a:pt x="55453" y="70810"/>
                  <a:pt x="57655" y="68324"/>
                </a:cubicBezTo>
                <a:cubicBezTo>
                  <a:pt x="59027" y="66774"/>
                  <a:pt x="59953" y="66027"/>
                  <a:pt x="60717" y="66027"/>
                </a:cubicBezTo>
                <a:cubicBezTo>
                  <a:pt x="61857" y="66027"/>
                  <a:pt x="62635" y="67694"/>
                  <a:pt x="63998" y="70840"/>
                </a:cubicBezTo>
                <a:cubicBezTo>
                  <a:pt x="64575" y="72174"/>
                  <a:pt x="65617" y="72745"/>
                  <a:pt x="66946" y="72745"/>
                </a:cubicBezTo>
                <a:cubicBezTo>
                  <a:pt x="72967" y="72745"/>
                  <a:pt x="84897" y="61048"/>
                  <a:pt x="86399" y="55550"/>
                </a:cubicBezTo>
                <a:cubicBezTo>
                  <a:pt x="88236" y="48841"/>
                  <a:pt x="81751" y="49743"/>
                  <a:pt x="80582" y="49584"/>
                </a:cubicBezTo>
                <a:cubicBezTo>
                  <a:pt x="79409" y="49423"/>
                  <a:pt x="89369" y="41709"/>
                  <a:pt x="89685" y="30115"/>
                </a:cubicBezTo>
                <a:cubicBezTo>
                  <a:pt x="89823" y="25060"/>
                  <a:pt x="87261" y="23666"/>
                  <a:pt x="84010" y="23666"/>
                </a:cubicBezTo>
                <a:cubicBezTo>
                  <a:pt x="80008" y="23666"/>
                  <a:pt x="74965" y="25778"/>
                  <a:pt x="72632" y="25778"/>
                </a:cubicBezTo>
                <a:cubicBezTo>
                  <a:pt x="72513" y="25778"/>
                  <a:pt x="72402" y="25772"/>
                  <a:pt x="72298" y="25761"/>
                </a:cubicBezTo>
                <a:cubicBezTo>
                  <a:pt x="68478" y="25342"/>
                  <a:pt x="79604" y="16661"/>
                  <a:pt x="73872" y="7216"/>
                </a:cubicBezTo>
                <a:cubicBezTo>
                  <a:pt x="70807" y="2163"/>
                  <a:pt x="65705" y="58"/>
                  <a:pt x="60299" y="58"/>
                </a:cubicBezTo>
                <a:cubicBezTo>
                  <a:pt x="56154" y="58"/>
                  <a:pt x="51831" y="1295"/>
                  <a:pt x="48107" y="3389"/>
                </a:cubicBezTo>
                <a:cubicBezTo>
                  <a:pt x="44977" y="5150"/>
                  <a:pt x="43022" y="5807"/>
                  <a:pt x="41737" y="5807"/>
                </a:cubicBezTo>
                <a:cubicBezTo>
                  <a:pt x="38368" y="5807"/>
                  <a:pt x="39611" y="1288"/>
                  <a:pt x="36338" y="333"/>
                </a:cubicBezTo>
                <a:cubicBezTo>
                  <a:pt x="35550" y="104"/>
                  <a:pt x="34724" y="0"/>
                  <a:pt x="338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6741680" y="3433054"/>
            <a:ext cx="980654" cy="858061"/>
          </a:xfrm>
          <a:custGeom>
            <a:avLst/>
            <a:gdLst/>
            <a:ahLst/>
            <a:cxnLst/>
            <a:rect l="l" t="t" r="r" b="b"/>
            <a:pathLst>
              <a:path w="89824" h="78613" extrusionOk="0">
                <a:moveTo>
                  <a:pt x="33875" y="0"/>
                </a:moveTo>
                <a:cubicBezTo>
                  <a:pt x="26186" y="0"/>
                  <a:pt x="16641" y="8485"/>
                  <a:pt x="16641" y="8485"/>
                </a:cubicBezTo>
                <a:cubicBezTo>
                  <a:pt x="16641" y="8485"/>
                  <a:pt x="7406" y="15780"/>
                  <a:pt x="5783" y="21000"/>
                </a:cubicBezTo>
                <a:cubicBezTo>
                  <a:pt x="3505" y="28309"/>
                  <a:pt x="7909" y="28816"/>
                  <a:pt x="11220" y="28816"/>
                </a:cubicBezTo>
                <a:cubicBezTo>
                  <a:pt x="11754" y="28816"/>
                  <a:pt x="12260" y="28803"/>
                  <a:pt x="12705" y="28803"/>
                </a:cubicBezTo>
                <a:cubicBezTo>
                  <a:pt x="13288" y="28803"/>
                  <a:pt x="13766" y="28826"/>
                  <a:pt x="14065" y="28931"/>
                </a:cubicBezTo>
                <a:cubicBezTo>
                  <a:pt x="16005" y="29617"/>
                  <a:pt x="0" y="49658"/>
                  <a:pt x="5391" y="59998"/>
                </a:cubicBezTo>
                <a:cubicBezTo>
                  <a:pt x="7832" y="64678"/>
                  <a:pt x="12158" y="66184"/>
                  <a:pt x="16614" y="66184"/>
                </a:cubicBezTo>
                <a:cubicBezTo>
                  <a:pt x="22001" y="66184"/>
                  <a:pt x="27578" y="63983"/>
                  <a:pt x="30244" y="62529"/>
                </a:cubicBezTo>
                <a:cubicBezTo>
                  <a:pt x="30625" y="62321"/>
                  <a:pt x="30930" y="62225"/>
                  <a:pt x="31174" y="62225"/>
                </a:cubicBezTo>
                <a:cubicBezTo>
                  <a:pt x="34046" y="62225"/>
                  <a:pt x="28323" y="75623"/>
                  <a:pt x="36338" y="78135"/>
                </a:cubicBezTo>
                <a:cubicBezTo>
                  <a:pt x="37390" y="78465"/>
                  <a:pt x="38463" y="78613"/>
                  <a:pt x="39541" y="78613"/>
                </a:cubicBezTo>
                <a:cubicBezTo>
                  <a:pt x="47372" y="78613"/>
                  <a:pt x="55453" y="70810"/>
                  <a:pt x="57655" y="68324"/>
                </a:cubicBezTo>
                <a:cubicBezTo>
                  <a:pt x="59027" y="66774"/>
                  <a:pt x="59953" y="66027"/>
                  <a:pt x="60717" y="66027"/>
                </a:cubicBezTo>
                <a:cubicBezTo>
                  <a:pt x="61857" y="66027"/>
                  <a:pt x="62635" y="67694"/>
                  <a:pt x="63998" y="70840"/>
                </a:cubicBezTo>
                <a:cubicBezTo>
                  <a:pt x="64575" y="72174"/>
                  <a:pt x="65617" y="72745"/>
                  <a:pt x="66946" y="72745"/>
                </a:cubicBezTo>
                <a:cubicBezTo>
                  <a:pt x="72967" y="72745"/>
                  <a:pt x="84897" y="61048"/>
                  <a:pt x="86399" y="55550"/>
                </a:cubicBezTo>
                <a:cubicBezTo>
                  <a:pt x="88236" y="48841"/>
                  <a:pt x="81751" y="49743"/>
                  <a:pt x="80582" y="49584"/>
                </a:cubicBezTo>
                <a:cubicBezTo>
                  <a:pt x="79409" y="49423"/>
                  <a:pt x="89369" y="41709"/>
                  <a:pt x="89685" y="30115"/>
                </a:cubicBezTo>
                <a:cubicBezTo>
                  <a:pt x="89823" y="25060"/>
                  <a:pt x="87261" y="23666"/>
                  <a:pt x="84010" y="23666"/>
                </a:cubicBezTo>
                <a:cubicBezTo>
                  <a:pt x="80008" y="23666"/>
                  <a:pt x="74965" y="25778"/>
                  <a:pt x="72632" y="25778"/>
                </a:cubicBezTo>
                <a:cubicBezTo>
                  <a:pt x="72513" y="25778"/>
                  <a:pt x="72402" y="25772"/>
                  <a:pt x="72298" y="25761"/>
                </a:cubicBezTo>
                <a:cubicBezTo>
                  <a:pt x="68478" y="25342"/>
                  <a:pt x="79604" y="16661"/>
                  <a:pt x="73872" y="7216"/>
                </a:cubicBezTo>
                <a:cubicBezTo>
                  <a:pt x="70807" y="2163"/>
                  <a:pt x="65705" y="58"/>
                  <a:pt x="60299" y="58"/>
                </a:cubicBezTo>
                <a:cubicBezTo>
                  <a:pt x="56154" y="58"/>
                  <a:pt x="51831" y="1295"/>
                  <a:pt x="48107" y="3389"/>
                </a:cubicBezTo>
                <a:cubicBezTo>
                  <a:pt x="44977" y="5150"/>
                  <a:pt x="43022" y="5807"/>
                  <a:pt x="41737" y="5807"/>
                </a:cubicBezTo>
                <a:cubicBezTo>
                  <a:pt x="38368" y="5807"/>
                  <a:pt x="39611" y="1288"/>
                  <a:pt x="36338" y="333"/>
                </a:cubicBezTo>
                <a:cubicBezTo>
                  <a:pt x="35550" y="104"/>
                  <a:pt x="34724" y="0"/>
                  <a:pt x="338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subTitle" idx="4294967295"/>
          </p:nvPr>
        </p:nvSpPr>
        <p:spPr>
          <a:xfrm>
            <a:off x="588257" y="1707654"/>
            <a:ext cx="7632848" cy="728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spcAft>
                <a:spcPts val="1600"/>
              </a:spcAft>
            </a:pPr>
            <a:r>
              <a:rPr lang="en-US" sz="1600" dirty="0" smtClean="0"/>
              <a:t>NLP </a:t>
            </a:r>
            <a:r>
              <a:rPr lang="en-US" sz="1600" dirty="0" smtClean="0"/>
              <a:t>deals with the integration between computers and human language. </a:t>
            </a:r>
            <a:r>
              <a:rPr lang="en-US" sz="1300" dirty="0" smtClean="0"/>
              <a:t>(ex. Quiz)</a:t>
            </a:r>
          </a:p>
        </p:txBody>
      </p:sp>
      <p:sp>
        <p:nvSpPr>
          <p:cNvPr id="314" name="Google Shape;314;p27"/>
          <p:cNvSpPr txBox="1">
            <a:spLocks noGrp="1"/>
          </p:cNvSpPr>
          <p:nvPr>
            <p:ph type="subTitle" idx="4294967295"/>
          </p:nvPr>
        </p:nvSpPr>
        <p:spPr>
          <a:xfrm>
            <a:off x="467544" y="3397333"/>
            <a:ext cx="1897500" cy="7281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Staatliches"/>
                <a:ea typeface="Staatliches"/>
                <a:cs typeface="Staatliches"/>
                <a:sym typeface="Staatliches"/>
              </a:rPr>
              <a:t>With NLP</a:t>
            </a:r>
            <a:endParaRPr sz="180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15" name="Google Shape;315;p27"/>
          <p:cNvSpPr txBox="1">
            <a:spLocks noGrp="1"/>
          </p:cNvSpPr>
          <p:nvPr>
            <p:ph type="subTitle" idx="4294967295"/>
          </p:nvPr>
        </p:nvSpPr>
        <p:spPr>
          <a:xfrm>
            <a:off x="6571803" y="3471070"/>
            <a:ext cx="1897500" cy="728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Staatliches"/>
                <a:ea typeface="Staatliches"/>
                <a:cs typeface="Staatliches"/>
                <a:sym typeface="Staatliches"/>
              </a:rPr>
              <a:t>Without nlp</a:t>
            </a:r>
            <a:endParaRPr sz="180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16" name="Google Shape;316;p27"/>
          <p:cNvGrpSpPr/>
          <p:nvPr/>
        </p:nvGrpSpPr>
        <p:grpSpPr>
          <a:xfrm>
            <a:off x="3402995" y="3270162"/>
            <a:ext cx="2046470" cy="1506019"/>
            <a:chOff x="921575" y="3388450"/>
            <a:chExt cx="1427258" cy="1651725"/>
          </a:xfrm>
        </p:grpSpPr>
        <p:sp>
          <p:nvSpPr>
            <p:cNvPr id="317" name="Google Shape;317;p27"/>
            <p:cNvSpPr/>
            <p:nvPr/>
          </p:nvSpPr>
          <p:spPr>
            <a:xfrm>
              <a:off x="956200" y="4963925"/>
              <a:ext cx="1392633" cy="76250"/>
            </a:xfrm>
            <a:custGeom>
              <a:avLst/>
              <a:gdLst/>
              <a:ahLst/>
              <a:cxnLst/>
              <a:rect l="l" t="t" r="r" b="b"/>
              <a:pathLst>
                <a:path w="101393" h="3050" extrusionOk="0">
                  <a:moveTo>
                    <a:pt x="50698" y="1"/>
                  </a:moveTo>
                  <a:cubicBezTo>
                    <a:pt x="22698" y="1"/>
                    <a:pt x="1" y="686"/>
                    <a:pt x="1" y="1529"/>
                  </a:cubicBezTo>
                  <a:cubicBezTo>
                    <a:pt x="1" y="2368"/>
                    <a:pt x="22698" y="3050"/>
                    <a:pt x="50698" y="3050"/>
                  </a:cubicBezTo>
                  <a:cubicBezTo>
                    <a:pt x="78695" y="3050"/>
                    <a:pt x="101392" y="2368"/>
                    <a:pt x="101392" y="1529"/>
                  </a:cubicBezTo>
                  <a:cubicBezTo>
                    <a:pt x="101392" y="686"/>
                    <a:pt x="78695" y="1"/>
                    <a:pt x="50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56275" y="3858250"/>
              <a:ext cx="538175" cy="447200"/>
            </a:xfrm>
            <a:custGeom>
              <a:avLst/>
              <a:gdLst/>
              <a:ahLst/>
              <a:cxnLst/>
              <a:rect l="l" t="t" r="r" b="b"/>
              <a:pathLst>
                <a:path w="21527" h="17888" extrusionOk="0">
                  <a:moveTo>
                    <a:pt x="2661" y="1"/>
                  </a:moveTo>
                  <a:lnTo>
                    <a:pt x="0" y="3490"/>
                  </a:lnTo>
                  <a:lnTo>
                    <a:pt x="18865" y="17887"/>
                  </a:lnTo>
                  <a:lnTo>
                    <a:pt x="21526" y="14398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6B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209350" y="3669850"/>
              <a:ext cx="313475" cy="275650"/>
            </a:xfrm>
            <a:custGeom>
              <a:avLst/>
              <a:gdLst/>
              <a:ahLst/>
              <a:cxnLst/>
              <a:rect l="l" t="t" r="r" b="b"/>
              <a:pathLst>
                <a:path w="12539" h="11026" extrusionOk="0">
                  <a:moveTo>
                    <a:pt x="2666" y="1"/>
                  </a:moveTo>
                  <a:lnTo>
                    <a:pt x="1" y="3487"/>
                  </a:lnTo>
                  <a:lnTo>
                    <a:pt x="9877" y="11026"/>
                  </a:lnTo>
                  <a:lnTo>
                    <a:pt x="12538" y="7537"/>
                  </a:lnTo>
                  <a:lnTo>
                    <a:pt x="2666" y="1"/>
                  </a:lnTo>
                  <a:close/>
                </a:path>
              </a:pathLst>
            </a:custGeom>
            <a:solidFill>
              <a:srgbClr val="30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928175" y="3757025"/>
              <a:ext cx="999750" cy="916925"/>
            </a:xfrm>
            <a:custGeom>
              <a:avLst/>
              <a:gdLst/>
              <a:ahLst/>
              <a:cxnLst/>
              <a:rect l="l" t="t" r="r" b="b"/>
              <a:pathLst>
                <a:path w="39990" h="36677" extrusionOk="0">
                  <a:moveTo>
                    <a:pt x="11248" y="0"/>
                  </a:moveTo>
                  <a:lnTo>
                    <a:pt x="1" y="14739"/>
                  </a:lnTo>
                  <a:lnTo>
                    <a:pt x="28739" y="36677"/>
                  </a:lnTo>
                  <a:lnTo>
                    <a:pt x="39989" y="21936"/>
                  </a:lnTo>
                  <a:lnTo>
                    <a:pt x="112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928175" y="3757025"/>
              <a:ext cx="528125" cy="556900"/>
            </a:xfrm>
            <a:custGeom>
              <a:avLst/>
              <a:gdLst/>
              <a:ahLst/>
              <a:cxnLst/>
              <a:rect l="l" t="t" r="r" b="b"/>
              <a:pathLst>
                <a:path w="21125" h="22276" extrusionOk="0">
                  <a:moveTo>
                    <a:pt x="11248" y="0"/>
                  </a:moveTo>
                  <a:lnTo>
                    <a:pt x="1" y="14739"/>
                  </a:lnTo>
                  <a:lnTo>
                    <a:pt x="9874" y="22275"/>
                  </a:lnTo>
                  <a:lnTo>
                    <a:pt x="21124" y="7539"/>
                  </a:lnTo>
                  <a:lnTo>
                    <a:pt x="11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209350" y="3669850"/>
              <a:ext cx="313475" cy="275650"/>
            </a:xfrm>
            <a:custGeom>
              <a:avLst/>
              <a:gdLst/>
              <a:ahLst/>
              <a:cxnLst/>
              <a:rect l="l" t="t" r="r" b="b"/>
              <a:pathLst>
                <a:path w="12539" h="11026" extrusionOk="0">
                  <a:moveTo>
                    <a:pt x="2666" y="1"/>
                  </a:moveTo>
                  <a:lnTo>
                    <a:pt x="1" y="3487"/>
                  </a:lnTo>
                  <a:lnTo>
                    <a:pt x="9877" y="11026"/>
                  </a:lnTo>
                  <a:lnTo>
                    <a:pt x="12538" y="7537"/>
                  </a:lnTo>
                  <a:lnTo>
                    <a:pt x="2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456275" y="3858250"/>
              <a:ext cx="538175" cy="447200"/>
            </a:xfrm>
            <a:custGeom>
              <a:avLst/>
              <a:gdLst/>
              <a:ahLst/>
              <a:cxnLst/>
              <a:rect l="l" t="t" r="r" b="b"/>
              <a:pathLst>
                <a:path w="21527" h="17888" extrusionOk="0">
                  <a:moveTo>
                    <a:pt x="2661" y="1"/>
                  </a:moveTo>
                  <a:lnTo>
                    <a:pt x="0" y="3490"/>
                  </a:lnTo>
                  <a:lnTo>
                    <a:pt x="18865" y="17887"/>
                  </a:lnTo>
                  <a:lnTo>
                    <a:pt x="21526" y="14398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717575" y="3919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091350" y="3886950"/>
              <a:ext cx="741825" cy="619400"/>
            </a:xfrm>
            <a:custGeom>
              <a:avLst/>
              <a:gdLst/>
              <a:ahLst/>
              <a:cxnLst/>
              <a:rect l="l" t="t" r="r" b="b"/>
              <a:pathLst>
                <a:path w="29673" h="24776" extrusionOk="0">
                  <a:moveTo>
                    <a:pt x="454" y="1"/>
                  </a:moveTo>
                  <a:cubicBezTo>
                    <a:pt x="436" y="1"/>
                    <a:pt x="417" y="2"/>
                    <a:pt x="399" y="5"/>
                  </a:cubicBezTo>
                  <a:cubicBezTo>
                    <a:pt x="291" y="15"/>
                    <a:pt x="188" y="69"/>
                    <a:pt x="121" y="159"/>
                  </a:cubicBezTo>
                  <a:cubicBezTo>
                    <a:pt x="11" y="295"/>
                    <a:pt x="1" y="482"/>
                    <a:pt x="91" y="630"/>
                  </a:cubicBezTo>
                  <a:cubicBezTo>
                    <a:pt x="110" y="660"/>
                    <a:pt x="159" y="716"/>
                    <a:pt x="185" y="738"/>
                  </a:cubicBezTo>
                  <a:lnTo>
                    <a:pt x="19411" y="15486"/>
                  </a:lnTo>
                  <a:lnTo>
                    <a:pt x="12757" y="24105"/>
                  </a:lnTo>
                  <a:cubicBezTo>
                    <a:pt x="12651" y="24241"/>
                    <a:pt x="12640" y="24433"/>
                    <a:pt x="12730" y="24580"/>
                  </a:cubicBezTo>
                  <a:cubicBezTo>
                    <a:pt x="12745" y="24606"/>
                    <a:pt x="12794" y="24663"/>
                    <a:pt x="12820" y="24682"/>
                  </a:cubicBezTo>
                  <a:cubicBezTo>
                    <a:pt x="12855" y="24708"/>
                    <a:pt x="12888" y="24731"/>
                    <a:pt x="12926" y="24745"/>
                  </a:cubicBezTo>
                  <a:cubicBezTo>
                    <a:pt x="12976" y="24766"/>
                    <a:pt x="13030" y="24776"/>
                    <a:pt x="13083" y="24776"/>
                  </a:cubicBezTo>
                  <a:cubicBezTo>
                    <a:pt x="13205" y="24776"/>
                    <a:pt x="13326" y="24723"/>
                    <a:pt x="13407" y="24621"/>
                  </a:cubicBezTo>
                  <a:lnTo>
                    <a:pt x="20062" y="15998"/>
                  </a:lnTo>
                  <a:lnTo>
                    <a:pt x="28990" y="22750"/>
                  </a:lnTo>
                  <a:cubicBezTo>
                    <a:pt x="29062" y="22809"/>
                    <a:pt x="29154" y="22839"/>
                    <a:pt x="29251" y="22839"/>
                  </a:cubicBezTo>
                  <a:cubicBezTo>
                    <a:pt x="29266" y="22839"/>
                    <a:pt x="29281" y="22839"/>
                    <a:pt x="29296" y="22837"/>
                  </a:cubicBezTo>
                  <a:cubicBezTo>
                    <a:pt x="29405" y="22822"/>
                    <a:pt x="29503" y="22769"/>
                    <a:pt x="29570" y="22679"/>
                  </a:cubicBezTo>
                  <a:cubicBezTo>
                    <a:pt x="29642" y="22596"/>
                    <a:pt x="29672" y="22487"/>
                    <a:pt x="29657" y="22378"/>
                  </a:cubicBezTo>
                  <a:cubicBezTo>
                    <a:pt x="29645" y="22269"/>
                    <a:pt x="29589" y="22167"/>
                    <a:pt x="29503" y="22099"/>
                  </a:cubicBezTo>
                  <a:lnTo>
                    <a:pt x="20575" y="15346"/>
                  </a:lnTo>
                  <a:lnTo>
                    <a:pt x="27399" y="6599"/>
                  </a:lnTo>
                  <a:cubicBezTo>
                    <a:pt x="27579" y="6363"/>
                    <a:pt x="27246" y="5990"/>
                    <a:pt x="26963" y="5990"/>
                  </a:cubicBezTo>
                  <a:cubicBezTo>
                    <a:pt x="26880" y="5990"/>
                    <a:pt x="26801" y="6022"/>
                    <a:pt x="26740" y="6099"/>
                  </a:cubicBezTo>
                  <a:lnTo>
                    <a:pt x="19923" y="14835"/>
                  </a:lnTo>
                  <a:lnTo>
                    <a:pt x="704" y="91"/>
                  </a:lnTo>
                  <a:cubicBezTo>
                    <a:pt x="632" y="32"/>
                    <a:pt x="544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553475" y="379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532575" y="3784750"/>
              <a:ext cx="223425" cy="172450"/>
            </a:xfrm>
            <a:custGeom>
              <a:avLst/>
              <a:gdLst/>
              <a:ahLst/>
              <a:cxnLst/>
              <a:rect l="l" t="t" r="r" b="b"/>
              <a:pathLst>
                <a:path w="8937" h="6898" extrusionOk="0">
                  <a:moveTo>
                    <a:pt x="2754" y="1669"/>
                  </a:moveTo>
                  <a:cubicBezTo>
                    <a:pt x="2894" y="1669"/>
                    <a:pt x="2938" y="1708"/>
                    <a:pt x="2959" y="1732"/>
                  </a:cubicBezTo>
                  <a:cubicBezTo>
                    <a:pt x="3027" y="1793"/>
                    <a:pt x="3148" y="1973"/>
                    <a:pt x="3208" y="2477"/>
                  </a:cubicBezTo>
                  <a:cubicBezTo>
                    <a:pt x="3272" y="2993"/>
                    <a:pt x="3106" y="3686"/>
                    <a:pt x="2945" y="4209"/>
                  </a:cubicBezTo>
                  <a:cubicBezTo>
                    <a:pt x="2624" y="3671"/>
                    <a:pt x="2335" y="3054"/>
                    <a:pt x="2278" y="2590"/>
                  </a:cubicBezTo>
                  <a:cubicBezTo>
                    <a:pt x="2217" y="2064"/>
                    <a:pt x="2304" y="1864"/>
                    <a:pt x="2346" y="1804"/>
                  </a:cubicBezTo>
                  <a:cubicBezTo>
                    <a:pt x="2365" y="1774"/>
                    <a:pt x="2413" y="1702"/>
                    <a:pt x="2639" y="1676"/>
                  </a:cubicBezTo>
                  <a:cubicBezTo>
                    <a:pt x="2684" y="1671"/>
                    <a:pt x="2722" y="1669"/>
                    <a:pt x="2754" y="1669"/>
                  </a:cubicBezTo>
                  <a:close/>
                  <a:moveTo>
                    <a:pt x="5940" y="4342"/>
                  </a:moveTo>
                  <a:cubicBezTo>
                    <a:pt x="6147" y="4342"/>
                    <a:pt x="6269" y="4373"/>
                    <a:pt x="6339" y="4402"/>
                  </a:cubicBezTo>
                  <a:cubicBezTo>
                    <a:pt x="6366" y="4409"/>
                    <a:pt x="6385" y="4420"/>
                    <a:pt x="6395" y="4428"/>
                  </a:cubicBezTo>
                  <a:cubicBezTo>
                    <a:pt x="6430" y="4454"/>
                    <a:pt x="6498" y="4496"/>
                    <a:pt x="6524" y="4725"/>
                  </a:cubicBezTo>
                  <a:cubicBezTo>
                    <a:pt x="6550" y="4954"/>
                    <a:pt x="6581" y="5192"/>
                    <a:pt x="5722" y="5293"/>
                  </a:cubicBezTo>
                  <a:cubicBezTo>
                    <a:pt x="5646" y="5303"/>
                    <a:pt x="5565" y="5307"/>
                    <a:pt x="5481" y="5307"/>
                  </a:cubicBezTo>
                  <a:cubicBezTo>
                    <a:pt x="5003" y="5307"/>
                    <a:pt x="4430" y="5164"/>
                    <a:pt x="3994" y="5029"/>
                  </a:cubicBezTo>
                  <a:cubicBezTo>
                    <a:pt x="4453" y="4755"/>
                    <a:pt x="5097" y="4428"/>
                    <a:pt x="5610" y="4364"/>
                  </a:cubicBezTo>
                  <a:cubicBezTo>
                    <a:pt x="5739" y="4349"/>
                    <a:pt x="5848" y="4342"/>
                    <a:pt x="5940" y="4342"/>
                  </a:cubicBezTo>
                  <a:close/>
                  <a:moveTo>
                    <a:pt x="387" y="1"/>
                  </a:moveTo>
                  <a:cubicBezTo>
                    <a:pt x="385" y="1"/>
                    <a:pt x="383" y="1"/>
                    <a:pt x="381" y="1"/>
                  </a:cubicBezTo>
                  <a:cubicBezTo>
                    <a:pt x="275" y="12"/>
                    <a:pt x="174" y="65"/>
                    <a:pt x="103" y="151"/>
                  </a:cubicBezTo>
                  <a:cubicBezTo>
                    <a:pt x="35" y="238"/>
                    <a:pt x="1" y="347"/>
                    <a:pt x="16" y="457"/>
                  </a:cubicBezTo>
                  <a:cubicBezTo>
                    <a:pt x="122" y="1495"/>
                    <a:pt x="475" y="2534"/>
                    <a:pt x="1039" y="3457"/>
                  </a:cubicBezTo>
                  <a:cubicBezTo>
                    <a:pt x="1397" y="4044"/>
                    <a:pt x="1842" y="4570"/>
                    <a:pt x="2353" y="5034"/>
                  </a:cubicBezTo>
                  <a:lnTo>
                    <a:pt x="3332" y="5783"/>
                  </a:lnTo>
                  <a:cubicBezTo>
                    <a:pt x="4490" y="6507"/>
                    <a:pt x="5863" y="6898"/>
                    <a:pt x="7226" y="6898"/>
                  </a:cubicBezTo>
                  <a:cubicBezTo>
                    <a:pt x="7676" y="6898"/>
                    <a:pt x="8124" y="6855"/>
                    <a:pt x="8564" y="6768"/>
                  </a:cubicBezTo>
                  <a:cubicBezTo>
                    <a:pt x="8789" y="6723"/>
                    <a:pt x="8937" y="6506"/>
                    <a:pt x="8891" y="6283"/>
                  </a:cubicBezTo>
                  <a:cubicBezTo>
                    <a:pt x="8842" y="6080"/>
                    <a:pt x="8672" y="5947"/>
                    <a:pt x="8484" y="5947"/>
                  </a:cubicBezTo>
                  <a:cubicBezTo>
                    <a:pt x="8457" y="5947"/>
                    <a:pt x="8429" y="5950"/>
                    <a:pt x="8402" y="5955"/>
                  </a:cubicBezTo>
                  <a:cubicBezTo>
                    <a:pt x="8011" y="6032"/>
                    <a:pt x="7612" y="6071"/>
                    <a:pt x="7211" y="6071"/>
                  </a:cubicBezTo>
                  <a:cubicBezTo>
                    <a:pt x="6926" y="6071"/>
                    <a:pt x="6640" y="6051"/>
                    <a:pt x="6355" y="6012"/>
                  </a:cubicBezTo>
                  <a:cubicBezTo>
                    <a:pt x="7100" y="5794"/>
                    <a:pt x="7431" y="5331"/>
                    <a:pt x="7349" y="4627"/>
                  </a:cubicBezTo>
                  <a:cubicBezTo>
                    <a:pt x="7330" y="4480"/>
                    <a:pt x="7281" y="4025"/>
                    <a:pt x="6859" y="3742"/>
                  </a:cubicBezTo>
                  <a:cubicBezTo>
                    <a:pt x="6635" y="3590"/>
                    <a:pt x="6336" y="3513"/>
                    <a:pt x="5955" y="3513"/>
                  </a:cubicBezTo>
                  <a:cubicBezTo>
                    <a:pt x="5818" y="3513"/>
                    <a:pt x="5670" y="3523"/>
                    <a:pt x="5511" y="3543"/>
                  </a:cubicBezTo>
                  <a:cubicBezTo>
                    <a:pt x="4955" y="3607"/>
                    <a:pt x="4333" y="3889"/>
                    <a:pt x="3821" y="4171"/>
                  </a:cubicBezTo>
                  <a:cubicBezTo>
                    <a:pt x="3975" y="3611"/>
                    <a:pt x="4100" y="2937"/>
                    <a:pt x="4032" y="2380"/>
                  </a:cubicBezTo>
                  <a:cubicBezTo>
                    <a:pt x="3961" y="1782"/>
                    <a:pt x="3791" y="1367"/>
                    <a:pt x="3520" y="1119"/>
                  </a:cubicBezTo>
                  <a:cubicBezTo>
                    <a:pt x="3267" y="886"/>
                    <a:pt x="2972" y="840"/>
                    <a:pt x="2762" y="840"/>
                  </a:cubicBezTo>
                  <a:cubicBezTo>
                    <a:pt x="2667" y="840"/>
                    <a:pt x="2589" y="850"/>
                    <a:pt x="2542" y="856"/>
                  </a:cubicBezTo>
                  <a:cubicBezTo>
                    <a:pt x="2394" y="870"/>
                    <a:pt x="1936" y="927"/>
                    <a:pt x="1657" y="1341"/>
                  </a:cubicBezTo>
                  <a:cubicBezTo>
                    <a:pt x="1480" y="1605"/>
                    <a:pt x="1404" y="1970"/>
                    <a:pt x="1435" y="2444"/>
                  </a:cubicBezTo>
                  <a:cubicBezTo>
                    <a:pt x="1119" y="1789"/>
                    <a:pt x="912" y="1085"/>
                    <a:pt x="836" y="370"/>
                  </a:cubicBezTo>
                  <a:cubicBezTo>
                    <a:pt x="751" y="300"/>
                    <a:pt x="503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78975" y="4744300"/>
              <a:ext cx="627600" cy="236800"/>
            </a:xfrm>
            <a:custGeom>
              <a:avLst/>
              <a:gdLst/>
              <a:ahLst/>
              <a:cxnLst/>
              <a:rect l="l" t="t" r="r" b="b"/>
              <a:pathLst>
                <a:path w="25104" h="9472" extrusionOk="0">
                  <a:moveTo>
                    <a:pt x="22987" y="0"/>
                  </a:moveTo>
                  <a:cubicBezTo>
                    <a:pt x="22888" y="0"/>
                    <a:pt x="22788" y="23"/>
                    <a:pt x="22701" y="68"/>
                  </a:cubicBezTo>
                  <a:cubicBezTo>
                    <a:pt x="22378" y="242"/>
                    <a:pt x="22084" y="302"/>
                    <a:pt x="22197" y="652"/>
                  </a:cubicBezTo>
                  <a:cubicBezTo>
                    <a:pt x="22479" y="1514"/>
                    <a:pt x="23398" y="4729"/>
                    <a:pt x="23398" y="4729"/>
                  </a:cubicBezTo>
                  <a:lnTo>
                    <a:pt x="600" y="4694"/>
                  </a:lnTo>
                  <a:cubicBezTo>
                    <a:pt x="272" y="4694"/>
                    <a:pt x="4" y="4981"/>
                    <a:pt x="1" y="5330"/>
                  </a:cubicBezTo>
                  <a:cubicBezTo>
                    <a:pt x="1" y="5681"/>
                    <a:pt x="264" y="5966"/>
                    <a:pt x="592" y="5971"/>
                  </a:cubicBezTo>
                  <a:lnTo>
                    <a:pt x="592" y="8899"/>
                  </a:lnTo>
                  <a:cubicBezTo>
                    <a:pt x="592" y="9162"/>
                    <a:pt x="788" y="9373"/>
                    <a:pt x="1032" y="9373"/>
                  </a:cubicBezTo>
                  <a:cubicBezTo>
                    <a:pt x="1277" y="9373"/>
                    <a:pt x="1476" y="9162"/>
                    <a:pt x="1476" y="8899"/>
                  </a:cubicBezTo>
                  <a:lnTo>
                    <a:pt x="1476" y="5971"/>
                  </a:lnTo>
                  <a:cubicBezTo>
                    <a:pt x="2353" y="5975"/>
                    <a:pt x="3569" y="5975"/>
                    <a:pt x="4988" y="5978"/>
                  </a:cubicBezTo>
                  <a:lnTo>
                    <a:pt x="4988" y="8997"/>
                  </a:lnTo>
                  <a:cubicBezTo>
                    <a:pt x="4988" y="9256"/>
                    <a:pt x="5188" y="9471"/>
                    <a:pt x="5433" y="9471"/>
                  </a:cubicBezTo>
                  <a:cubicBezTo>
                    <a:pt x="5677" y="9471"/>
                    <a:pt x="5876" y="9256"/>
                    <a:pt x="5876" y="8997"/>
                  </a:cubicBezTo>
                  <a:lnTo>
                    <a:pt x="5876" y="5978"/>
                  </a:lnTo>
                  <a:cubicBezTo>
                    <a:pt x="8744" y="5982"/>
                    <a:pt x="12257" y="5985"/>
                    <a:pt x="15460" y="5993"/>
                  </a:cubicBezTo>
                  <a:lnTo>
                    <a:pt x="15460" y="8899"/>
                  </a:lnTo>
                  <a:cubicBezTo>
                    <a:pt x="15460" y="9162"/>
                    <a:pt x="15655" y="9373"/>
                    <a:pt x="15900" y="9373"/>
                  </a:cubicBezTo>
                  <a:cubicBezTo>
                    <a:pt x="16145" y="9373"/>
                    <a:pt x="16344" y="9162"/>
                    <a:pt x="16344" y="8899"/>
                  </a:cubicBezTo>
                  <a:lnTo>
                    <a:pt x="16344" y="5993"/>
                  </a:lnTo>
                  <a:cubicBezTo>
                    <a:pt x="17654" y="5997"/>
                    <a:pt x="18893" y="5997"/>
                    <a:pt x="19991" y="6001"/>
                  </a:cubicBezTo>
                  <a:lnTo>
                    <a:pt x="19991" y="8899"/>
                  </a:lnTo>
                  <a:cubicBezTo>
                    <a:pt x="19991" y="9162"/>
                    <a:pt x="20191" y="9373"/>
                    <a:pt x="20436" y="9373"/>
                  </a:cubicBezTo>
                  <a:cubicBezTo>
                    <a:pt x="20680" y="9373"/>
                    <a:pt x="20880" y="9162"/>
                    <a:pt x="20880" y="8899"/>
                  </a:cubicBezTo>
                  <a:lnTo>
                    <a:pt x="20880" y="6001"/>
                  </a:lnTo>
                  <a:cubicBezTo>
                    <a:pt x="22972" y="6004"/>
                    <a:pt x="24384" y="6004"/>
                    <a:pt x="24497" y="6004"/>
                  </a:cubicBezTo>
                  <a:lnTo>
                    <a:pt x="24504" y="6004"/>
                  </a:lnTo>
                  <a:cubicBezTo>
                    <a:pt x="24644" y="6004"/>
                    <a:pt x="24783" y="5956"/>
                    <a:pt x="24904" y="5846"/>
                  </a:cubicBezTo>
                  <a:cubicBezTo>
                    <a:pt x="25039" y="5730"/>
                    <a:pt x="25103" y="5553"/>
                    <a:pt x="25103" y="5368"/>
                  </a:cubicBezTo>
                  <a:cubicBezTo>
                    <a:pt x="25103" y="5165"/>
                    <a:pt x="23865" y="1552"/>
                    <a:pt x="23488" y="325"/>
                  </a:cubicBezTo>
                  <a:cubicBezTo>
                    <a:pt x="23421" y="110"/>
                    <a:pt x="23206" y="0"/>
                    <a:pt x="22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271725" y="4931575"/>
              <a:ext cx="66175" cy="70600"/>
            </a:xfrm>
            <a:custGeom>
              <a:avLst/>
              <a:gdLst/>
              <a:ahLst/>
              <a:cxnLst/>
              <a:rect l="l" t="t" r="r" b="b"/>
              <a:pathLst>
                <a:path w="2647" h="2824" extrusionOk="0">
                  <a:moveTo>
                    <a:pt x="1322" y="0"/>
                  </a:moveTo>
                  <a:cubicBezTo>
                    <a:pt x="592" y="0"/>
                    <a:pt x="1" y="633"/>
                    <a:pt x="1" y="1411"/>
                  </a:cubicBezTo>
                  <a:cubicBezTo>
                    <a:pt x="1" y="2191"/>
                    <a:pt x="592" y="2823"/>
                    <a:pt x="1322" y="2823"/>
                  </a:cubicBezTo>
                  <a:cubicBezTo>
                    <a:pt x="2052" y="2823"/>
                    <a:pt x="2647" y="2191"/>
                    <a:pt x="2647" y="1411"/>
                  </a:cubicBezTo>
                  <a:cubicBezTo>
                    <a:pt x="2647" y="633"/>
                    <a:pt x="2052" y="0"/>
                    <a:pt x="1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643450" y="4931575"/>
              <a:ext cx="66175" cy="70600"/>
            </a:xfrm>
            <a:custGeom>
              <a:avLst/>
              <a:gdLst/>
              <a:ahLst/>
              <a:cxnLst/>
              <a:rect l="l" t="t" r="r" b="b"/>
              <a:pathLst>
                <a:path w="2647" h="2824" extrusionOk="0">
                  <a:moveTo>
                    <a:pt x="1321" y="0"/>
                  </a:moveTo>
                  <a:cubicBezTo>
                    <a:pt x="591" y="0"/>
                    <a:pt x="0" y="633"/>
                    <a:pt x="0" y="1411"/>
                  </a:cubicBezTo>
                  <a:cubicBezTo>
                    <a:pt x="0" y="2191"/>
                    <a:pt x="591" y="2823"/>
                    <a:pt x="1321" y="2823"/>
                  </a:cubicBezTo>
                  <a:cubicBezTo>
                    <a:pt x="2055" y="2823"/>
                    <a:pt x="2646" y="2191"/>
                    <a:pt x="2646" y="1411"/>
                  </a:cubicBezTo>
                  <a:cubicBezTo>
                    <a:pt x="2646" y="633"/>
                    <a:pt x="2055" y="0"/>
                    <a:pt x="1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381650" y="4931575"/>
              <a:ext cx="66175" cy="70600"/>
            </a:xfrm>
            <a:custGeom>
              <a:avLst/>
              <a:gdLst/>
              <a:ahLst/>
              <a:cxnLst/>
              <a:rect l="l" t="t" r="r" b="b"/>
              <a:pathLst>
                <a:path w="2647" h="2824" extrusionOk="0">
                  <a:moveTo>
                    <a:pt x="1326" y="0"/>
                  </a:moveTo>
                  <a:cubicBezTo>
                    <a:pt x="595" y="0"/>
                    <a:pt x="0" y="633"/>
                    <a:pt x="0" y="1411"/>
                  </a:cubicBezTo>
                  <a:cubicBezTo>
                    <a:pt x="0" y="2191"/>
                    <a:pt x="595" y="2823"/>
                    <a:pt x="1326" y="2823"/>
                  </a:cubicBezTo>
                  <a:cubicBezTo>
                    <a:pt x="2056" y="2823"/>
                    <a:pt x="2646" y="2191"/>
                    <a:pt x="2646" y="1411"/>
                  </a:cubicBezTo>
                  <a:cubicBezTo>
                    <a:pt x="2646" y="633"/>
                    <a:pt x="2056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756150" y="4931575"/>
              <a:ext cx="66175" cy="70600"/>
            </a:xfrm>
            <a:custGeom>
              <a:avLst/>
              <a:gdLst/>
              <a:ahLst/>
              <a:cxnLst/>
              <a:rect l="l" t="t" r="r" b="b"/>
              <a:pathLst>
                <a:path w="2647" h="2824" extrusionOk="0">
                  <a:moveTo>
                    <a:pt x="1326" y="0"/>
                  </a:moveTo>
                  <a:cubicBezTo>
                    <a:pt x="596" y="0"/>
                    <a:pt x="1" y="633"/>
                    <a:pt x="1" y="1411"/>
                  </a:cubicBezTo>
                  <a:cubicBezTo>
                    <a:pt x="1" y="2191"/>
                    <a:pt x="596" y="2823"/>
                    <a:pt x="1326" y="2823"/>
                  </a:cubicBezTo>
                  <a:cubicBezTo>
                    <a:pt x="2056" y="2823"/>
                    <a:pt x="2647" y="2191"/>
                    <a:pt x="2647" y="1411"/>
                  </a:cubicBezTo>
                  <a:cubicBezTo>
                    <a:pt x="2647" y="633"/>
                    <a:pt x="2056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248500" y="4759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C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855625" y="4245475"/>
              <a:ext cx="194450" cy="517200"/>
            </a:xfrm>
            <a:custGeom>
              <a:avLst/>
              <a:gdLst/>
              <a:ahLst/>
              <a:cxnLst/>
              <a:rect l="l" t="t" r="r" b="b"/>
              <a:pathLst>
                <a:path w="7778" h="20688" extrusionOk="0">
                  <a:moveTo>
                    <a:pt x="7396" y="1"/>
                  </a:moveTo>
                  <a:cubicBezTo>
                    <a:pt x="7394" y="1"/>
                    <a:pt x="7392" y="1"/>
                    <a:pt x="7390" y="1"/>
                  </a:cubicBezTo>
                  <a:lnTo>
                    <a:pt x="6080" y="24"/>
                  </a:lnTo>
                  <a:cubicBezTo>
                    <a:pt x="5519" y="27"/>
                    <a:pt x="5319" y="215"/>
                    <a:pt x="5184" y="588"/>
                  </a:cubicBezTo>
                  <a:lnTo>
                    <a:pt x="57" y="20172"/>
                  </a:lnTo>
                  <a:cubicBezTo>
                    <a:pt x="0" y="20386"/>
                    <a:pt x="118" y="20612"/>
                    <a:pt x="321" y="20673"/>
                  </a:cubicBezTo>
                  <a:cubicBezTo>
                    <a:pt x="358" y="20684"/>
                    <a:pt x="392" y="20688"/>
                    <a:pt x="426" y="20688"/>
                  </a:cubicBezTo>
                  <a:cubicBezTo>
                    <a:pt x="592" y="20688"/>
                    <a:pt x="746" y="20571"/>
                    <a:pt x="795" y="20391"/>
                  </a:cubicBezTo>
                  <a:lnTo>
                    <a:pt x="5839" y="1137"/>
                  </a:lnTo>
                  <a:cubicBezTo>
                    <a:pt x="5884" y="960"/>
                    <a:pt x="6030" y="840"/>
                    <a:pt x="6200" y="840"/>
                  </a:cubicBezTo>
                  <a:cubicBezTo>
                    <a:pt x="6787" y="833"/>
                    <a:pt x="6893" y="821"/>
                    <a:pt x="7397" y="818"/>
                  </a:cubicBezTo>
                  <a:cubicBezTo>
                    <a:pt x="7611" y="814"/>
                    <a:pt x="7777" y="630"/>
                    <a:pt x="7777" y="404"/>
                  </a:cubicBezTo>
                  <a:cubicBezTo>
                    <a:pt x="7774" y="180"/>
                    <a:pt x="7604" y="1"/>
                    <a:pt x="7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264950" y="4318125"/>
              <a:ext cx="721975" cy="444825"/>
            </a:xfrm>
            <a:custGeom>
              <a:avLst/>
              <a:gdLst/>
              <a:ahLst/>
              <a:cxnLst/>
              <a:rect l="l" t="t" r="r" b="b"/>
              <a:pathLst>
                <a:path w="28879" h="17793" extrusionOk="0">
                  <a:moveTo>
                    <a:pt x="28498" y="0"/>
                  </a:moveTo>
                  <a:lnTo>
                    <a:pt x="385" y="2146"/>
                  </a:lnTo>
                  <a:cubicBezTo>
                    <a:pt x="283" y="2146"/>
                    <a:pt x="185" y="2191"/>
                    <a:pt x="114" y="2267"/>
                  </a:cubicBezTo>
                  <a:cubicBezTo>
                    <a:pt x="42" y="2345"/>
                    <a:pt x="1" y="2451"/>
                    <a:pt x="4" y="2560"/>
                  </a:cubicBezTo>
                  <a:lnTo>
                    <a:pt x="23" y="17236"/>
                  </a:lnTo>
                  <a:cubicBezTo>
                    <a:pt x="23" y="17367"/>
                    <a:pt x="80" y="17480"/>
                    <a:pt x="171" y="17556"/>
                  </a:cubicBezTo>
                  <a:cubicBezTo>
                    <a:pt x="235" y="17650"/>
                    <a:pt x="351" y="17793"/>
                    <a:pt x="546" y="17793"/>
                  </a:cubicBezTo>
                  <a:lnTo>
                    <a:pt x="24053" y="17793"/>
                  </a:lnTo>
                  <a:cubicBezTo>
                    <a:pt x="24264" y="17793"/>
                    <a:pt x="24437" y="17609"/>
                    <a:pt x="24437" y="17383"/>
                  </a:cubicBezTo>
                  <a:cubicBezTo>
                    <a:pt x="24437" y="17157"/>
                    <a:pt x="24264" y="16976"/>
                    <a:pt x="24053" y="16976"/>
                  </a:cubicBezTo>
                  <a:lnTo>
                    <a:pt x="784" y="16976"/>
                  </a:lnTo>
                  <a:lnTo>
                    <a:pt x="772" y="2963"/>
                  </a:lnTo>
                  <a:lnTo>
                    <a:pt x="28498" y="818"/>
                  </a:lnTo>
                  <a:cubicBezTo>
                    <a:pt x="28709" y="818"/>
                    <a:pt x="28879" y="633"/>
                    <a:pt x="28879" y="407"/>
                  </a:cubicBezTo>
                  <a:cubicBezTo>
                    <a:pt x="28879" y="181"/>
                    <a:pt x="28709" y="0"/>
                    <a:pt x="2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024350" y="4237100"/>
              <a:ext cx="176950" cy="37575"/>
            </a:xfrm>
            <a:custGeom>
              <a:avLst/>
              <a:gdLst/>
              <a:ahLst/>
              <a:cxnLst/>
              <a:rect l="l" t="t" r="r" b="b"/>
              <a:pathLst>
                <a:path w="7078" h="1503" extrusionOk="0">
                  <a:moveTo>
                    <a:pt x="704" y="1"/>
                  </a:moveTo>
                  <a:cubicBezTo>
                    <a:pt x="316" y="1"/>
                    <a:pt x="0" y="340"/>
                    <a:pt x="0" y="753"/>
                  </a:cubicBezTo>
                  <a:cubicBezTo>
                    <a:pt x="0" y="1168"/>
                    <a:pt x="316" y="1502"/>
                    <a:pt x="704" y="1502"/>
                  </a:cubicBezTo>
                  <a:lnTo>
                    <a:pt x="6373" y="1502"/>
                  </a:lnTo>
                  <a:cubicBezTo>
                    <a:pt x="6761" y="1502"/>
                    <a:pt x="7077" y="1168"/>
                    <a:pt x="7077" y="753"/>
                  </a:cubicBezTo>
                  <a:cubicBezTo>
                    <a:pt x="7077" y="340"/>
                    <a:pt x="6761" y="1"/>
                    <a:pt x="6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392000" y="4369225"/>
              <a:ext cx="8950" cy="387425"/>
            </a:xfrm>
            <a:custGeom>
              <a:avLst/>
              <a:gdLst/>
              <a:ahLst/>
              <a:cxnLst/>
              <a:rect l="l" t="t" r="r" b="b"/>
              <a:pathLst>
                <a:path w="358" h="15497" extrusionOk="0">
                  <a:moveTo>
                    <a:pt x="177" y="0"/>
                  </a:moveTo>
                  <a:cubicBezTo>
                    <a:pt x="80" y="0"/>
                    <a:pt x="0" y="75"/>
                    <a:pt x="0" y="169"/>
                  </a:cubicBezTo>
                  <a:lnTo>
                    <a:pt x="0" y="15328"/>
                  </a:lnTo>
                  <a:cubicBezTo>
                    <a:pt x="0" y="15422"/>
                    <a:pt x="80" y="15497"/>
                    <a:pt x="177" y="15497"/>
                  </a:cubicBezTo>
                  <a:cubicBezTo>
                    <a:pt x="275" y="15497"/>
                    <a:pt x="358" y="15422"/>
                    <a:pt x="358" y="15328"/>
                  </a:cubicBezTo>
                  <a:lnTo>
                    <a:pt x="358" y="169"/>
                  </a:lnTo>
                  <a:cubicBezTo>
                    <a:pt x="358" y="75"/>
                    <a:pt x="275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506050" y="4357925"/>
              <a:ext cx="8950" cy="398725"/>
            </a:xfrm>
            <a:custGeom>
              <a:avLst/>
              <a:gdLst/>
              <a:ahLst/>
              <a:cxnLst/>
              <a:rect l="l" t="t" r="r" b="b"/>
              <a:pathLst>
                <a:path w="358" h="15949" extrusionOk="0">
                  <a:moveTo>
                    <a:pt x="181" y="1"/>
                  </a:moveTo>
                  <a:cubicBezTo>
                    <a:pt x="80" y="1"/>
                    <a:pt x="0" y="79"/>
                    <a:pt x="0" y="178"/>
                  </a:cubicBezTo>
                  <a:lnTo>
                    <a:pt x="0" y="15775"/>
                  </a:lnTo>
                  <a:cubicBezTo>
                    <a:pt x="0" y="15870"/>
                    <a:pt x="80" y="15949"/>
                    <a:pt x="181" y="15949"/>
                  </a:cubicBezTo>
                  <a:cubicBezTo>
                    <a:pt x="279" y="15949"/>
                    <a:pt x="358" y="15870"/>
                    <a:pt x="358" y="15775"/>
                  </a:cubicBezTo>
                  <a:lnTo>
                    <a:pt x="358" y="178"/>
                  </a:lnTo>
                  <a:cubicBezTo>
                    <a:pt x="358" y="79"/>
                    <a:pt x="279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620175" y="4357925"/>
              <a:ext cx="8975" cy="398725"/>
            </a:xfrm>
            <a:custGeom>
              <a:avLst/>
              <a:gdLst/>
              <a:ahLst/>
              <a:cxnLst/>
              <a:rect l="l" t="t" r="r" b="b"/>
              <a:pathLst>
                <a:path w="359" h="15949" extrusionOk="0">
                  <a:moveTo>
                    <a:pt x="178" y="1"/>
                  </a:moveTo>
                  <a:cubicBezTo>
                    <a:pt x="80" y="1"/>
                    <a:pt x="1" y="79"/>
                    <a:pt x="1" y="178"/>
                  </a:cubicBezTo>
                  <a:lnTo>
                    <a:pt x="1" y="15775"/>
                  </a:lnTo>
                  <a:cubicBezTo>
                    <a:pt x="1" y="15870"/>
                    <a:pt x="80" y="15949"/>
                    <a:pt x="178" y="15949"/>
                  </a:cubicBezTo>
                  <a:cubicBezTo>
                    <a:pt x="280" y="15949"/>
                    <a:pt x="358" y="15870"/>
                    <a:pt x="358" y="15775"/>
                  </a:cubicBezTo>
                  <a:lnTo>
                    <a:pt x="358" y="178"/>
                  </a:lnTo>
                  <a:cubicBezTo>
                    <a:pt x="358" y="79"/>
                    <a:pt x="280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48400" y="4331875"/>
              <a:ext cx="8950" cy="424775"/>
            </a:xfrm>
            <a:custGeom>
              <a:avLst/>
              <a:gdLst/>
              <a:ahLst/>
              <a:cxnLst/>
              <a:rect l="l" t="t" r="r" b="b"/>
              <a:pathLst>
                <a:path w="358" h="16991" extrusionOk="0">
                  <a:moveTo>
                    <a:pt x="176" y="0"/>
                  </a:moveTo>
                  <a:cubicBezTo>
                    <a:pt x="79" y="0"/>
                    <a:pt x="0" y="83"/>
                    <a:pt x="0" y="188"/>
                  </a:cubicBezTo>
                  <a:lnTo>
                    <a:pt x="0" y="16807"/>
                  </a:lnTo>
                  <a:cubicBezTo>
                    <a:pt x="0" y="16908"/>
                    <a:pt x="79" y="16991"/>
                    <a:pt x="176" y="16991"/>
                  </a:cubicBezTo>
                  <a:cubicBezTo>
                    <a:pt x="278" y="16991"/>
                    <a:pt x="357" y="16908"/>
                    <a:pt x="357" y="16807"/>
                  </a:cubicBezTo>
                  <a:lnTo>
                    <a:pt x="357" y="188"/>
                  </a:lnTo>
                  <a:cubicBezTo>
                    <a:pt x="357" y="83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734225" y="4346175"/>
              <a:ext cx="8975" cy="410475"/>
            </a:xfrm>
            <a:custGeom>
              <a:avLst/>
              <a:gdLst/>
              <a:ahLst/>
              <a:cxnLst/>
              <a:rect l="l" t="t" r="r" b="b"/>
              <a:pathLst>
                <a:path w="359" h="16419" extrusionOk="0">
                  <a:moveTo>
                    <a:pt x="181" y="0"/>
                  </a:moveTo>
                  <a:cubicBezTo>
                    <a:pt x="80" y="0"/>
                    <a:pt x="1" y="83"/>
                    <a:pt x="1" y="184"/>
                  </a:cubicBezTo>
                  <a:lnTo>
                    <a:pt x="1" y="16238"/>
                  </a:lnTo>
                  <a:cubicBezTo>
                    <a:pt x="1" y="16340"/>
                    <a:pt x="80" y="16419"/>
                    <a:pt x="181" y="16419"/>
                  </a:cubicBezTo>
                  <a:cubicBezTo>
                    <a:pt x="280" y="16419"/>
                    <a:pt x="358" y="16340"/>
                    <a:pt x="358" y="16238"/>
                  </a:cubicBezTo>
                  <a:lnTo>
                    <a:pt x="358" y="184"/>
                  </a:lnTo>
                  <a:cubicBezTo>
                    <a:pt x="358" y="83"/>
                    <a:pt x="280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271075" y="4438275"/>
              <a:ext cx="680675" cy="9550"/>
            </a:xfrm>
            <a:custGeom>
              <a:avLst/>
              <a:gdLst/>
              <a:ahLst/>
              <a:cxnLst/>
              <a:rect l="l" t="t" r="r" b="b"/>
              <a:pathLst>
                <a:path w="27227" h="382" extrusionOk="0">
                  <a:moveTo>
                    <a:pt x="178" y="1"/>
                  </a:moveTo>
                  <a:cubicBezTo>
                    <a:pt x="80" y="1"/>
                    <a:pt x="1" y="84"/>
                    <a:pt x="1" y="193"/>
                  </a:cubicBezTo>
                  <a:cubicBezTo>
                    <a:pt x="1" y="298"/>
                    <a:pt x="80" y="381"/>
                    <a:pt x="178" y="381"/>
                  </a:cubicBezTo>
                  <a:lnTo>
                    <a:pt x="27045" y="381"/>
                  </a:lnTo>
                  <a:cubicBezTo>
                    <a:pt x="27143" y="381"/>
                    <a:pt x="27226" y="298"/>
                    <a:pt x="27226" y="193"/>
                  </a:cubicBezTo>
                  <a:cubicBezTo>
                    <a:pt x="27226" y="84"/>
                    <a:pt x="27143" y="1"/>
                    <a:pt x="27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265050" y="4579725"/>
              <a:ext cx="649600" cy="9625"/>
            </a:xfrm>
            <a:custGeom>
              <a:avLst/>
              <a:gdLst/>
              <a:ahLst/>
              <a:cxnLst/>
              <a:rect l="l" t="t" r="r" b="b"/>
              <a:pathLst>
                <a:path w="25984" h="385" extrusionOk="0">
                  <a:moveTo>
                    <a:pt x="181" y="1"/>
                  </a:moveTo>
                  <a:cubicBezTo>
                    <a:pt x="83" y="1"/>
                    <a:pt x="0" y="87"/>
                    <a:pt x="0" y="192"/>
                  </a:cubicBezTo>
                  <a:cubicBezTo>
                    <a:pt x="0" y="298"/>
                    <a:pt x="83" y="385"/>
                    <a:pt x="181" y="385"/>
                  </a:cubicBezTo>
                  <a:lnTo>
                    <a:pt x="25803" y="385"/>
                  </a:lnTo>
                  <a:cubicBezTo>
                    <a:pt x="25904" y="385"/>
                    <a:pt x="25984" y="298"/>
                    <a:pt x="25984" y="192"/>
                  </a:cubicBezTo>
                  <a:cubicBezTo>
                    <a:pt x="25984" y="87"/>
                    <a:pt x="25904" y="1"/>
                    <a:pt x="2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199675" y="3388450"/>
              <a:ext cx="44975" cy="124125"/>
            </a:xfrm>
            <a:custGeom>
              <a:avLst/>
              <a:gdLst/>
              <a:ahLst/>
              <a:cxnLst/>
              <a:rect l="l" t="t" r="r" b="b"/>
              <a:pathLst>
                <a:path w="1799" h="4965" extrusionOk="0">
                  <a:moveTo>
                    <a:pt x="391" y="0"/>
                  </a:moveTo>
                  <a:cubicBezTo>
                    <a:pt x="364" y="0"/>
                    <a:pt x="336" y="3"/>
                    <a:pt x="308" y="10"/>
                  </a:cubicBezTo>
                  <a:cubicBezTo>
                    <a:pt x="120" y="55"/>
                    <a:pt x="0" y="248"/>
                    <a:pt x="45" y="439"/>
                  </a:cubicBezTo>
                  <a:lnTo>
                    <a:pt x="1065" y="4693"/>
                  </a:lnTo>
                  <a:cubicBezTo>
                    <a:pt x="1102" y="4855"/>
                    <a:pt x="1249" y="4964"/>
                    <a:pt x="1411" y="4964"/>
                  </a:cubicBezTo>
                  <a:cubicBezTo>
                    <a:pt x="1437" y="4964"/>
                    <a:pt x="1464" y="4964"/>
                    <a:pt x="1494" y="4956"/>
                  </a:cubicBezTo>
                  <a:cubicBezTo>
                    <a:pt x="1682" y="4911"/>
                    <a:pt x="1799" y="4719"/>
                    <a:pt x="1754" y="4527"/>
                  </a:cubicBezTo>
                  <a:lnTo>
                    <a:pt x="737" y="274"/>
                  </a:lnTo>
                  <a:cubicBezTo>
                    <a:pt x="699" y="109"/>
                    <a:pt x="553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921575" y="3627375"/>
              <a:ext cx="118525" cy="68875"/>
            </a:xfrm>
            <a:custGeom>
              <a:avLst/>
              <a:gdLst/>
              <a:ahLst/>
              <a:cxnLst/>
              <a:rect l="l" t="t" r="r" b="b"/>
              <a:pathLst>
                <a:path w="4741" h="2755" extrusionOk="0">
                  <a:moveTo>
                    <a:pt x="406" y="0"/>
                  </a:moveTo>
                  <a:cubicBezTo>
                    <a:pt x="279" y="0"/>
                    <a:pt x="154" y="70"/>
                    <a:pt x="91" y="190"/>
                  </a:cubicBezTo>
                  <a:cubicBezTo>
                    <a:pt x="1" y="367"/>
                    <a:pt x="69" y="582"/>
                    <a:pt x="242" y="673"/>
                  </a:cubicBezTo>
                  <a:lnTo>
                    <a:pt x="4168" y="2713"/>
                  </a:lnTo>
                  <a:cubicBezTo>
                    <a:pt x="4221" y="2739"/>
                    <a:pt x="4277" y="2754"/>
                    <a:pt x="4334" y="2754"/>
                  </a:cubicBezTo>
                  <a:cubicBezTo>
                    <a:pt x="4462" y="2754"/>
                    <a:pt x="4586" y="2683"/>
                    <a:pt x="4650" y="2562"/>
                  </a:cubicBezTo>
                  <a:cubicBezTo>
                    <a:pt x="4740" y="2389"/>
                    <a:pt x="4672" y="2174"/>
                    <a:pt x="4495" y="2084"/>
                  </a:cubicBezTo>
                  <a:lnTo>
                    <a:pt x="569" y="40"/>
                  </a:lnTo>
                  <a:cubicBezTo>
                    <a:pt x="517" y="13"/>
                    <a:pt x="461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490325" y="3475725"/>
              <a:ext cx="85000" cy="104400"/>
            </a:xfrm>
            <a:custGeom>
              <a:avLst/>
              <a:gdLst/>
              <a:ahLst/>
              <a:cxnLst/>
              <a:rect l="l" t="t" r="r" b="b"/>
              <a:pathLst>
                <a:path w="3400" h="4176" extrusionOk="0">
                  <a:moveTo>
                    <a:pt x="3000" y="0"/>
                  </a:moveTo>
                  <a:cubicBezTo>
                    <a:pt x="2892" y="0"/>
                    <a:pt x="2784" y="50"/>
                    <a:pt x="2715" y="144"/>
                  </a:cubicBezTo>
                  <a:lnTo>
                    <a:pt x="118" y="3607"/>
                  </a:lnTo>
                  <a:cubicBezTo>
                    <a:pt x="0" y="3765"/>
                    <a:pt x="31" y="3987"/>
                    <a:pt x="189" y="4104"/>
                  </a:cubicBezTo>
                  <a:cubicBezTo>
                    <a:pt x="253" y="4152"/>
                    <a:pt x="328" y="4175"/>
                    <a:pt x="400" y="4175"/>
                  </a:cubicBezTo>
                  <a:cubicBezTo>
                    <a:pt x="509" y="4175"/>
                    <a:pt x="615" y="4126"/>
                    <a:pt x="686" y="4032"/>
                  </a:cubicBezTo>
                  <a:lnTo>
                    <a:pt x="3283" y="570"/>
                  </a:lnTo>
                  <a:cubicBezTo>
                    <a:pt x="3400" y="412"/>
                    <a:pt x="3370" y="189"/>
                    <a:pt x="3212" y="73"/>
                  </a:cubicBezTo>
                  <a:cubicBezTo>
                    <a:pt x="3149" y="24"/>
                    <a:pt x="3075" y="0"/>
                    <a:pt x="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7" name="Google Shape;347;p27"/>
          <p:cNvCxnSpPr/>
          <p:nvPr/>
        </p:nvCxnSpPr>
        <p:spPr>
          <a:xfrm>
            <a:off x="2450769" y="3702234"/>
            <a:ext cx="1139100" cy="57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7"/>
          <p:cNvCxnSpPr/>
          <p:nvPr/>
        </p:nvCxnSpPr>
        <p:spPr>
          <a:xfrm flipH="1">
            <a:off x="5285593" y="3631503"/>
            <a:ext cx="1449600" cy="642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9" name="Google Shape;349;p27"/>
          <p:cNvSpPr txBox="1"/>
          <p:nvPr/>
        </p:nvSpPr>
        <p:spPr>
          <a:xfrm>
            <a:off x="720100" y="429525"/>
            <a:ext cx="8100372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Price Suggestion </a:t>
            </a:r>
            <a:r>
              <a:rPr lang="en" sz="2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model with NLP</a:t>
            </a:r>
            <a:r>
              <a:rPr lang="en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(Natural </a:t>
            </a: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Language Processing) </a:t>
            </a:r>
            <a:r>
              <a:rPr lang="en" sz="2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Techniques</a:t>
            </a:r>
            <a:endParaRPr sz="2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300" y="2351588"/>
            <a:ext cx="7008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r">
              <a:spcAft>
                <a:spcPts val="1600"/>
              </a:spcAft>
              <a:buClr>
                <a:srgbClr val="41294A"/>
              </a:buClr>
              <a:buSzPts val="1400"/>
              <a:buFont typeface="Catamaran ExtraLight"/>
              <a:buChar char="●"/>
            </a:pPr>
            <a:r>
              <a:rPr lang="en-US" altLang="ko-KR" sz="1600" dirty="0"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I </a:t>
            </a:r>
            <a:r>
              <a:rPr lang="en-US" altLang="ko-KR" sz="1600" dirty="0" smtClean="0">
                <a:solidFill>
                  <a:schemeClr val="dk1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applied NLP techniques and built a best model to predict the price.</a:t>
            </a:r>
            <a:endParaRPr lang="en-US" altLang="ko-KR" sz="1600" dirty="0">
              <a:solidFill>
                <a:schemeClr val="dk1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/>
          <p:nvPr/>
        </p:nvSpPr>
        <p:spPr>
          <a:xfrm>
            <a:off x="7738688" y="1100038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719138" y="2973450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7738688" y="2973450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719138" y="1100038"/>
            <a:ext cx="685200" cy="700200"/>
          </a:xfrm>
          <a:prstGeom prst="roundRect">
            <a:avLst>
              <a:gd name="adj" fmla="val 251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8" name="Google Shape;358;p28"/>
          <p:cNvCxnSpPr/>
          <p:nvPr/>
        </p:nvCxnSpPr>
        <p:spPr>
          <a:xfrm>
            <a:off x="720100" y="2019325"/>
            <a:ext cx="310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8"/>
          <p:cNvCxnSpPr/>
          <p:nvPr/>
        </p:nvCxnSpPr>
        <p:spPr>
          <a:xfrm>
            <a:off x="720100" y="3895750"/>
            <a:ext cx="310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28"/>
          <p:cNvSpPr txBox="1">
            <a:spLocks noGrp="1"/>
          </p:cNvSpPr>
          <p:nvPr>
            <p:ph type="title"/>
          </p:nvPr>
        </p:nvSpPr>
        <p:spPr>
          <a:xfrm>
            <a:off x="3916050" y="354275"/>
            <a:ext cx="1311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</a:t>
            </a:r>
            <a:r>
              <a:rPr lang="en" sz="2400" u="sng"/>
              <a:t>Models</a:t>
            </a:r>
            <a:endParaRPr sz="2400" u="sng">
              <a:solidFill>
                <a:schemeClr val="dk1"/>
              </a:solidFill>
            </a:endParaRPr>
          </a:p>
        </p:txBody>
      </p:sp>
      <p:cxnSp>
        <p:nvCxnSpPr>
          <p:cNvPr id="361" name="Google Shape;361;p28"/>
          <p:cNvCxnSpPr/>
          <p:nvPr/>
        </p:nvCxnSpPr>
        <p:spPr>
          <a:xfrm>
            <a:off x="4572000" y="2028825"/>
            <a:ext cx="0" cy="310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2" name="Google Shape;362;p28"/>
          <p:cNvSpPr txBox="1">
            <a:spLocks noGrp="1"/>
          </p:cNvSpPr>
          <p:nvPr>
            <p:ph type="ctrTitle" idx="2"/>
          </p:nvPr>
        </p:nvSpPr>
        <p:spPr>
          <a:xfrm>
            <a:off x="2280904" y="3427425"/>
            <a:ext cx="15405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CV Elastic Net</a:t>
            </a:r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subTitle" idx="1"/>
          </p:nvPr>
        </p:nvSpPr>
        <p:spPr>
          <a:xfrm>
            <a:off x="878830" y="3938250"/>
            <a:ext cx="29427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Chosen to explore the trade-off between L1 and L2 regularization and test for potential improvements over our ridge regression.</a:t>
            </a:r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ctrTitle" idx="3"/>
          </p:nvPr>
        </p:nvSpPr>
        <p:spPr>
          <a:xfrm>
            <a:off x="2657213" y="1550463"/>
            <a:ext cx="11643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Baseline:</a:t>
            </a: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subTitle" idx="4"/>
          </p:nvPr>
        </p:nvSpPr>
        <p:spPr>
          <a:xfrm>
            <a:off x="796025" y="2067225"/>
            <a:ext cx="30330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test the impact of our NLP features, we ran an additional Ridge regression that didn’t include any of our generated NLP features.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ctrTitle" idx="5"/>
          </p:nvPr>
        </p:nvSpPr>
        <p:spPr>
          <a:xfrm>
            <a:off x="5277800" y="3396525"/>
            <a:ext cx="16260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Light GBM</a:t>
            </a:r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subTitle" idx="6"/>
          </p:nvPr>
        </p:nvSpPr>
        <p:spPr>
          <a:xfrm>
            <a:off x="5322505" y="3938250"/>
            <a:ext cx="29427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Chosen as our boosting algorithm of choice due to its perceived speed advantages over XGBoost and scikit’s GBM.</a:t>
            </a:r>
            <a:r>
              <a:rPr lang="en"/>
              <a:t> </a:t>
            </a: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ctrTitle" idx="7"/>
          </p:nvPr>
        </p:nvSpPr>
        <p:spPr>
          <a:xfrm>
            <a:off x="5322508" y="1586950"/>
            <a:ext cx="19182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Ridge Regression:</a:t>
            </a:r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8"/>
          </p:nvPr>
        </p:nvSpPr>
        <p:spPr>
          <a:xfrm>
            <a:off x="5322505" y="2067225"/>
            <a:ext cx="29427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Chosen to counter the effects of multicollinearity between our NLP features while being both efficient and interpretable.</a:t>
            </a:r>
            <a:endParaRPr/>
          </a:p>
        </p:txBody>
      </p:sp>
      <p:cxnSp>
        <p:nvCxnSpPr>
          <p:cNvPr id="370" name="Google Shape;370;p28"/>
          <p:cNvCxnSpPr/>
          <p:nvPr/>
        </p:nvCxnSpPr>
        <p:spPr>
          <a:xfrm rot="10800000">
            <a:off x="5311881" y="2019325"/>
            <a:ext cx="310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8"/>
          <p:cNvCxnSpPr/>
          <p:nvPr/>
        </p:nvCxnSpPr>
        <p:spPr>
          <a:xfrm rot="10800000">
            <a:off x="5311881" y="3895750"/>
            <a:ext cx="310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72" name="Google Shape;372;p28"/>
          <p:cNvGrpSpPr/>
          <p:nvPr/>
        </p:nvGrpSpPr>
        <p:grpSpPr>
          <a:xfrm>
            <a:off x="878000" y="3189813"/>
            <a:ext cx="367475" cy="267450"/>
            <a:chOff x="2912325" y="2383363"/>
            <a:chExt cx="367475" cy="267450"/>
          </a:xfrm>
        </p:grpSpPr>
        <p:sp>
          <p:nvSpPr>
            <p:cNvPr id="373" name="Google Shape;373;p28"/>
            <p:cNvSpPr/>
            <p:nvPr/>
          </p:nvSpPr>
          <p:spPr>
            <a:xfrm>
              <a:off x="2912325" y="2383363"/>
              <a:ext cx="278425" cy="207800"/>
            </a:xfrm>
            <a:custGeom>
              <a:avLst/>
              <a:gdLst/>
              <a:ahLst/>
              <a:cxnLst/>
              <a:rect l="l" t="t" r="r" b="b"/>
              <a:pathLst>
                <a:path w="11137" h="8312" extrusionOk="0">
                  <a:moveTo>
                    <a:pt x="7272" y="5294"/>
                  </a:moveTo>
                  <a:cubicBezTo>
                    <a:pt x="7492" y="5491"/>
                    <a:pt x="7620" y="5770"/>
                    <a:pt x="7620" y="6072"/>
                  </a:cubicBezTo>
                  <a:cubicBezTo>
                    <a:pt x="7620" y="6649"/>
                    <a:pt x="7153" y="7116"/>
                    <a:pt x="6576" y="7116"/>
                  </a:cubicBezTo>
                  <a:cubicBezTo>
                    <a:pt x="5999" y="7116"/>
                    <a:pt x="5532" y="6649"/>
                    <a:pt x="5532" y="6072"/>
                  </a:cubicBezTo>
                  <a:cubicBezTo>
                    <a:pt x="5532" y="5770"/>
                    <a:pt x="5664" y="5491"/>
                    <a:pt x="5880" y="5294"/>
                  </a:cubicBezTo>
                  <a:lnTo>
                    <a:pt x="5880" y="6027"/>
                  </a:lnTo>
                  <a:cubicBezTo>
                    <a:pt x="5880" y="6412"/>
                    <a:pt x="6192" y="6727"/>
                    <a:pt x="6576" y="6727"/>
                  </a:cubicBezTo>
                  <a:cubicBezTo>
                    <a:pt x="6961" y="6727"/>
                    <a:pt x="7272" y="6412"/>
                    <a:pt x="7272" y="6027"/>
                  </a:cubicBezTo>
                  <a:lnTo>
                    <a:pt x="7272" y="5294"/>
                  </a:lnTo>
                  <a:close/>
                  <a:moveTo>
                    <a:pt x="6095" y="1"/>
                  </a:moveTo>
                  <a:cubicBezTo>
                    <a:pt x="5976" y="1"/>
                    <a:pt x="5880" y="102"/>
                    <a:pt x="5880" y="221"/>
                  </a:cubicBezTo>
                  <a:lnTo>
                    <a:pt x="5880" y="1934"/>
                  </a:lnTo>
                  <a:lnTo>
                    <a:pt x="2203" y="839"/>
                  </a:lnTo>
                  <a:cubicBezTo>
                    <a:pt x="2183" y="834"/>
                    <a:pt x="2163" y="831"/>
                    <a:pt x="2143" y="831"/>
                  </a:cubicBezTo>
                  <a:cubicBezTo>
                    <a:pt x="2050" y="831"/>
                    <a:pt x="1963" y="891"/>
                    <a:pt x="1933" y="985"/>
                  </a:cubicBezTo>
                  <a:lnTo>
                    <a:pt x="38" y="7369"/>
                  </a:lnTo>
                  <a:cubicBezTo>
                    <a:pt x="1" y="7483"/>
                    <a:pt x="70" y="7606"/>
                    <a:pt x="184" y="7638"/>
                  </a:cubicBezTo>
                  <a:lnTo>
                    <a:pt x="2409" y="8303"/>
                  </a:lnTo>
                  <a:cubicBezTo>
                    <a:pt x="2428" y="8307"/>
                    <a:pt x="2450" y="8312"/>
                    <a:pt x="2473" y="8312"/>
                  </a:cubicBezTo>
                  <a:cubicBezTo>
                    <a:pt x="2565" y="8312"/>
                    <a:pt x="2652" y="8248"/>
                    <a:pt x="2680" y="8156"/>
                  </a:cubicBezTo>
                  <a:cubicBezTo>
                    <a:pt x="2716" y="8041"/>
                    <a:pt x="2648" y="7918"/>
                    <a:pt x="2532" y="7885"/>
                  </a:cubicBezTo>
                  <a:lnTo>
                    <a:pt x="514" y="7286"/>
                  </a:lnTo>
                  <a:lnTo>
                    <a:pt x="2291" y="1319"/>
                  </a:lnTo>
                  <a:lnTo>
                    <a:pt x="5880" y="2386"/>
                  </a:lnTo>
                  <a:lnTo>
                    <a:pt x="5880" y="4768"/>
                  </a:lnTo>
                  <a:cubicBezTo>
                    <a:pt x="5399" y="5024"/>
                    <a:pt x="5097" y="5518"/>
                    <a:pt x="5097" y="6072"/>
                  </a:cubicBezTo>
                  <a:cubicBezTo>
                    <a:pt x="5097" y="6887"/>
                    <a:pt x="5761" y="7551"/>
                    <a:pt x="6576" y="7551"/>
                  </a:cubicBezTo>
                  <a:cubicBezTo>
                    <a:pt x="7390" y="7551"/>
                    <a:pt x="8054" y="6887"/>
                    <a:pt x="8054" y="6072"/>
                  </a:cubicBezTo>
                  <a:cubicBezTo>
                    <a:pt x="8054" y="5518"/>
                    <a:pt x="7752" y="5024"/>
                    <a:pt x="7272" y="4768"/>
                  </a:cubicBezTo>
                  <a:lnTo>
                    <a:pt x="7272" y="2803"/>
                  </a:lnTo>
                  <a:lnTo>
                    <a:pt x="10829" y="3861"/>
                  </a:lnTo>
                  <a:cubicBezTo>
                    <a:pt x="10852" y="3866"/>
                    <a:pt x="10875" y="3870"/>
                    <a:pt x="10894" y="3870"/>
                  </a:cubicBezTo>
                  <a:cubicBezTo>
                    <a:pt x="10989" y="3870"/>
                    <a:pt x="11072" y="3806"/>
                    <a:pt x="11104" y="3715"/>
                  </a:cubicBezTo>
                  <a:cubicBezTo>
                    <a:pt x="11137" y="3595"/>
                    <a:pt x="11072" y="3477"/>
                    <a:pt x="10957" y="3440"/>
                  </a:cubicBezTo>
                  <a:lnTo>
                    <a:pt x="7272" y="2346"/>
                  </a:lnTo>
                  <a:lnTo>
                    <a:pt x="7272" y="221"/>
                  </a:lnTo>
                  <a:cubicBezTo>
                    <a:pt x="7272" y="102"/>
                    <a:pt x="7175" y="1"/>
                    <a:pt x="7056" y="1"/>
                  </a:cubicBezTo>
                  <a:cubicBezTo>
                    <a:pt x="6933" y="1"/>
                    <a:pt x="6837" y="102"/>
                    <a:pt x="6837" y="221"/>
                  </a:cubicBezTo>
                  <a:lnTo>
                    <a:pt x="6837" y="6027"/>
                  </a:lnTo>
                  <a:cubicBezTo>
                    <a:pt x="6837" y="6173"/>
                    <a:pt x="6722" y="6292"/>
                    <a:pt x="6576" y="6292"/>
                  </a:cubicBezTo>
                  <a:cubicBezTo>
                    <a:pt x="6433" y="6292"/>
                    <a:pt x="6315" y="6173"/>
                    <a:pt x="6315" y="6027"/>
                  </a:cubicBezTo>
                  <a:lnTo>
                    <a:pt x="6315" y="221"/>
                  </a:lnTo>
                  <a:cubicBezTo>
                    <a:pt x="6315" y="102"/>
                    <a:pt x="6219" y="1"/>
                    <a:pt x="6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985475" y="2474863"/>
              <a:ext cx="294325" cy="175950"/>
            </a:xfrm>
            <a:custGeom>
              <a:avLst/>
              <a:gdLst/>
              <a:ahLst/>
              <a:cxnLst/>
              <a:rect l="l" t="t" r="r" b="b"/>
              <a:pathLst>
                <a:path w="11773" h="7038" extrusionOk="0">
                  <a:moveTo>
                    <a:pt x="9534" y="2394"/>
                  </a:moveTo>
                  <a:lnTo>
                    <a:pt x="10229" y="2600"/>
                  </a:lnTo>
                  <a:lnTo>
                    <a:pt x="9386" y="5421"/>
                  </a:lnTo>
                  <a:lnTo>
                    <a:pt x="8306" y="5100"/>
                  </a:lnTo>
                  <a:lnTo>
                    <a:pt x="9029" y="2665"/>
                  </a:lnTo>
                  <a:lnTo>
                    <a:pt x="9534" y="2394"/>
                  </a:lnTo>
                  <a:close/>
                  <a:moveTo>
                    <a:pt x="8737" y="1"/>
                  </a:moveTo>
                  <a:cubicBezTo>
                    <a:pt x="8643" y="1"/>
                    <a:pt x="8556" y="61"/>
                    <a:pt x="8526" y="155"/>
                  </a:cubicBezTo>
                  <a:cubicBezTo>
                    <a:pt x="8494" y="269"/>
                    <a:pt x="8558" y="393"/>
                    <a:pt x="8672" y="425"/>
                  </a:cubicBezTo>
                  <a:lnTo>
                    <a:pt x="10980" y="1112"/>
                  </a:lnTo>
                  <a:lnTo>
                    <a:pt x="8746" y="2325"/>
                  </a:lnTo>
                  <a:cubicBezTo>
                    <a:pt x="8695" y="2353"/>
                    <a:pt x="8654" y="2399"/>
                    <a:pt x="8640" y="2454"/>
                  </a:cubicBezTo>
                  <a:lnTo>
                    <a:pt x="7423" y="6547"/>
                  </a:lnTo>
                  <a:lnTo>
                    <a:pt x="307" y="4432"/>
                  </a:lnTo>
                  <a:cubicBezTo>
                    <a:pt x="288" y="4426"/>
                    <a:pt x="267" y="4424"/>
                    <a:pt x="247" y="4424"/>
                  </a:cubicBezTo>
                  <a:cubicBezTo>
                    <a:pt x="153" y="4424"/>
                    <a:pt x="63" y="4484"/>
                    <a:pt x="37" y="4578"/>
                  </a:cubicBezTo>
                  <a:cubicBezTo>
                    <a:pt x="1" y="4692"/>
                    <a:pt x="69" y="4816"/>
                    <a:pt x="183" y="4848"/>
                  </a:cubicBezTo>
                  <a:lnTo>
                    <a:pt x="7505" y="7027"/>
                  </a:lnTo>
                  <a:cubicBezTo>
                    <a:pt x="7528" y="7033"/>
                    <a:pt x="7546" y="7037"/>
                    <a:pt x="7569" y="7037"/>
                  </a:cubicBezTo>
                  <a:cubicBezTo>
                    <a:pt x="7606" y="7037"/>
                    <a:pt x="7642" y="7027"/>
                    <a:pt x="7674" y="7010"/>
                  </a:cubicBezTo>
                  <a:cubicBezTo>
                    <a:pt x="7725" y="6982"/>
                    <a:pt x="7761" y="6936"/>
                    <a:pt x="7780" y="6881"/>
                  </a:cubicBezTo>
                  <a:lnTo>
                    <a:pt x="8183" y="5516"/>
                  </a:lnTo>
                  <a:lnTo>
                    <a:pt x="9474" y="5901"/>
                  </a:lnTo>
                  <a:cubicBezTo>
                    <a:pt x="9492" y="5906"/>
                    <a:pt x="9515" y="5911"/>
                    <a:pt x="9534" y="5911"/>
                  </a:cubicBezTo>
                  <a:cubicBezTo>
                    <a:pt x="9570" y="5911"/>
                    <a:pt x="9606" y="5901"/>
                    <a:pt x="9639" y="5883"/>
                  </a:cubicBezTo>
                  <a:cubicBezTo>
                    <a:pt x="9689" y="5856"/>
                    <a:pt x="9726" y="5810"/>
                    <a:pt x="9743" y="5755"/>
                  </a:cubicBezTo>
                  <a:lnTo>
                    <a:pt x="10705" y="2513"/>
                  </a:lnTo>
                  <a:cubicBezTo>
                    <a:pt x="10742" y="2399"/>
                    <a:pt x="10673" y="2280"/>
                    <a:pt x="10559" y="2243"/>
                  </a:cubicBezTo>
                  <a:lnTo>
                    <a:pt x="10073" y="2101"/>
                  </a:lnTo>
                  <a:lnTo>
                    <a:pt x="11649" y="1245"/>
                  </a:lnTo>
                  <a:cubicBezTo>
                    <a:pt x="11727" y="1203"/>
                    <a:pt x="11772" y="1121"/>
                    <a:pt x="11763" y="1030"/>
                  </a:cubicBezTo>
                  <a:cubicBezTo>
                    <a:pt x="11754" y="943"/>
                    <a:pt x="11690" y="869"/>
                    <a:pt x="11607" y="846"/>
                  </a:cubicBezTo>
                  <a:lnTo>
                    <a:pt x="8796" y="9"/>
                  </a:lnTo>
                  <a:cubicBezTo>
                    <a:pt x="8776" y="3"/>
                    <a:pt x="8756" y="1"/>
                    <a:pt x="8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980200" y="2441738"/>
              <a:ext cx="49600" cy="22025"/>
            </a:xfrm>
            <a:custGeom>
              <a:avLst/>
              <a:gdLst/>
              <a:ahLst/>
              <a:cxnLst/>
              <a:rect l="l" t="t" r="r" b="b"/>
              <a:pathLst>
                <a:path w="1984" h="881" extrusionOk="0">
                  <a:moveTo>
                    <a:pt x="240" y="1"/>
                  </a:moveTo>
                  <a:cubicBezTo>
                    <a:pt x="148" y="1"/>
                    <a:pt x="63" y="64"/>
                    <a:pt x="33" y="157"/>
                  </a:cubicBezTo>
                  <a:cubicBezTo>
                    <a:pt x="1" y="271"/>
                    <a:pt x="65" y="395"/>
                    <a:pt x="180" y="427"/>
                  </a:cubicBezTo>
                  <a:lnTo>
                    <a:pt x="1681" y="871"/>
                  </a:lnTo>
                  <a:cubicBezTo>
                    <a:pt x="1700" y="880"/>
                    <a:pt x="1723" y="880"/>
                    <a:pt x="1740" y="880"/>
                  </a:cubicBezTo>
                  <a:cubicBezTo>
                    <a:pt x="1837" y="880"/>
                    <a:pt x="1924" y="821"/>
                    <a:pt x="1951" y="725"/>
                  </a:cubicBezTo>
                  <a:cubicBezTo>
                    <a:pt x="1983" y="611"/>
                    <a:pt x="1919" y="491"/>
                    <a:pt x="1805" y="455"/>
                  </a:cubicBezTo>
                  <a:lnTo>
                    <a:pt x="303" y="11"/>
                  </a:lnTo>
                  <a:cubicBezTo>
                    <a:pt x="282" y="4"/>
                    <a:pt x="261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973700" y="2463513"/>
              <a:ext cx="49700" cy="22000"/>
            </a:xfrm>
            <a:custGeom>
              <a:avLst/>
              <a:gdLst/>
              <a:ahLst/>
              <a:cxnLst/>
              <a:rect l="l" t="t" r="r" b="b"/>
              <a:pathLst>
                <a:path w="1988" h="880" extrusionOk="0">
                  <a:moveTo>
                    <a:pt x="248" y="1"/>
                  </a:moveTo>
                  <a:cubicBezTo>
                    <a:pt x="153" y="1"/>
                    <a:pt x="63" y="62"/>
                    <a:pt x="37" y="156"/>
                  </a:cubicBezTo>
                  <a:cubicBezTo>
                    <a:pt x="0" y="271"/>
                    <a:pt x="64" y="394"/>
                    <a:pt x="183" y="427"/>
                  </a:cubicBezTo>
                  <a:lnTo>
                    <a:pt x="1681" y="875"/>
                  </a:lnTo>
                  <a:cubicBezTo>
                    <a:pt x="1704" y="879"/>
                    <a:pt x="1721" y="879"/>
                    <a:pt x="1744" y="879"/>
                  </a:cubicBezTo>
                  <a:cubicBezTo>
                    <a:pt x="1836" y="879"/>
                    <a:pt x="1923" y="820"/>
                    <a:pt x="1951" y="723"/>
                  </a:cubicBezTo>
                  <a:cubicBezTo>
                    <a:pt x="1987" y="609"/>
                    <a:pt x="1918" y="490"/>
                    <a:pt x="1804" y="454"/>
                  </a:cubicBezTo>
                  <a:lnTo>
                    <a:pt x="307" y="9"/>
                  </a:lnTo>
                  <a:cubicBezTo>
                    <a:pt x="287" y="4"/>
                    <a:pt x="267" y="1"/>
                    <a:pt x="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28"/>
          <p:cNvGrpSpPr/>
          <p:nvPr/>
        </p:nvGrpSpPr>
        <p:grpSpPr>
          <a:xfrm>
            <a:off x="878413" y="1295013"/>
            <a:ext cx="366650" cy="366550"/>
            <a:chOff x="1067375" y="1782438"/>
            <a:chExt cx="366650" cy="366550"/>
          </a:xfrm>
        </p:grpSpPr>
        <p:sp>
          <p:nvSpPr>
            <p:cNvPr id="378" name="Google Shape;378;p28"/>
            <p:cNvSpPr/>
            <p:nvPr/>
          </p:nvSpPr>
          <p:spPr>
            <a:xfrm>
              <a:off x="1154125" y="1992263"/>
              <a:ext cx="39850" cy="39850"/>
            </a:xfrm>
            <a:custGeom>
              <a:avLst/>
              <a:gdLst/>
              <a:ahLst/>
              <a:cxnLst/>
              <a:rect l="l" t="t" r="r" b="b"/>
              <a:pathLst>
                <a:path w="1594" h="1594" extrusionOk="0">
                  <a:moveTo>
                    <a:pt x="797" y="435"/>
                  </a:moveTo>
                  <a:cubicBezTo>
                    <a:pt x="994" y="435"/>
                    <a:pt x="1159" y="596"/>
                    <a:pt x="1159" y="797"/>
                  </a:cubicBezTo>
                  <a:cubicBezTo>
                    <a:pt x="1159" y="994"/>
                    <a:pt x="994" y="1158"/>
                    <a:pt x="797" y="1158"/>
                  </a:cubicBezTo>
                  <a:cubicBezTo>
                    <a:pt x="596" y="1158"/>
                    <a:pt x="435" y="994"/>
                    <a:pt x="435" y="797"/>
                  </a:cubicBezTo>
                  <a:cubicBezTo>
                    <a:pt x="435" y="596"/>
                    <a:pt x="596" y="435"/>
                    <a:pt x="797" y="435"/>
                  </a:cubicBezTo>
                  <a:close/>
                  <a:moveTo>
                    <a:pt x="797" y="0"/>
                  </a:moveTo>
                  <a:cubicBezTo>
                    <a:pt x="357" y="0"/>
                    <a:pt x="0" y="357"/>
                    <a:pt x="0" y="797"/>
                  </a:cubicBezTo>
                  <a:cubicBezTo>
                    <a:pt x="0" y="1236"/>
                    <a:pt x="357" y="1594"/>
                    <a:pt x="797" y="1594"/>
                  </a:cubicBezTo>
                  <a:cubicBezTo>
                    <a:pt x="1237" y="1594"/>
                    <a:pt x="1594" y="1236"/>
                    <a:pt x="1594" y="797"/>
                  </a:cubicBezTo>
                  <a:cubicBezTo>
                    <a:pt x="1594" y="357"/>
                    <a:pt x="1237" y="0"/>
                    <a:pt x="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311075" y="1903988"/>
              <a:ext cx="41925" cy="29000"/>
            </a:xfrm>
            <a:custGeom>
              <a:avLst/>
              <a:gdLst/>
              <a:ahLst/>
              <a:cxnLst/>
              <a:rect l="l" t="t" r="r" b="b"/>
              <a:pathLst>
                <a:path w="1677" h="1160" extrusionOk="0">
                  <a:moveTo>
                    <a:pt x="1245" y="436"/>
                  </a:moveTo>
                  <a:lnTo>
                    <a:pt x="1245" y="725"/>
                  </a:lnTo>
                  <a:lnTo>
                    <a:pt x="435" y="725"/>
                  </a:lnTo>
                  <a:lnTo>
                    <a:pt x="435" y="436"/>
                  </a:lnTo>
                  <a:close/>
                  <a:moveTo>
                    <a:pt x="216" y="1"/>
                  </a:moveTo>
                  <a:cubicBezTo>
                    <a:pt x="96" y="1"/>
                    <a:pt x="0" y="102"/>
                    <a:pt x="0" y="220"/>
                  </a:cubicBezTo>
                  <a:lnTo>
                    <a:pt x="0" y="945"/>
                  </a:lnTo>
                  <a:cubicBezTo>
                    <a:pt x="0" y="1063"/>
                    <a:pt x="96" y="1160"/>
                    <a:pt x="216" y="1160"/>
                  </a:cubicBezTo>
                  <a:lnTo>
                    <a:pt x="1461" y="1160"/>
                  </a:lnTo>
                  <a:cubicBezTo>
                    <a:pt x="1579" y="1160"/>
                    <a:pt x="1676" y="1063"/>
                    <a:pt x="1676" y="945"/>
                  </a:cubicBezTo>
                  <a:lnTo>
                    <a:pt x="1676" y="220"/>
                  </a:lnTo>
                  <a:cubicBezTo>
                    <a:pt x="1676" y="102"/>
                    <a:pt x="1579" y="1"/>
                    <a:pt x="1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067375" y="1782438"/>
              <a:ext cx="366650" cy="366550"/>
            </a:xfrm>
            <a:custGeom>
              <a:avLst/>
              <a:gdLst/>
              <a:ahLst/>
              <a:cxnLst/>
              <a:rect l="l" t="t" r="r" b="b"/>
              <a:pathLst>
                <a:path w="14666" h="14662" extrusionOk="0">
                  <a:moveTo>
                    <a:pt x="7331" y="0"/>
                  </a:moveTo>
                  <a:cubicBezTo>
                    <a:pt x="5376" y="0"/>
                    <a:pt x="3535" y="761"/>
                    <a:pt x="2147" y="2148"/>
                  </a:cubicBezTo>
                  <a:cubicBezTo>
                    <a:pt x="765" y="3531"/>
                    <a:pt x="0" y="5371"/>
                    <a:pt x="0" y="7331"/>
                  </a:cubicBezTo>
                  <a:cubicBezTo>
                    <a:pt x="0" y="9291"/>
                    <a:pt x="765" y="11132"/>
                    <a:pt x="2147" y="12514"/>
                  </a:cubicBezTo>
                  <a:cubicBezTo>
                    <a:pt x="3535" y="13896"/>
                    <a:pt x="5376" y="14661"/>
                    <a:pt x="7331" y="14661"/>
                  </a:cubicBezTo>
                  <a:cubicBezTo>
                    <a:pt x="8041" y="14661"/>
                    <a:pt x="8736" y="14560"/>
                    <a:pt x="9409" y="14363"/>
                  </a:cubicBezTo>
                  <a:cubicBezTo>
                    <a:pt x="9524" y="14332"/>
                    <a:pt x="9588" y="14213"/>
                    <a:pt x="9556" y="14093"/>
                  </a:cubicBezTo>
                  <a:cubicBezTo>
                    <a:pt x="9525" y="13999"/>
                    <a:pt x="9439" y="13939"/>
                    <a:pt x="9345" y="13939"/>
                  </a:cubicBezTo>
                  <a:cubicBezTo>
                    <a:pt x="9325" y="13939"/>
                    <a:pt x="9305" y="13941"/>
                    <a:pt x="9286" y="13947"/>
                  </a:cubicBezTo>
                  <a:cubicBezTo>
                    <a:pt x="8654" y="14135"/>
                    <a:pt x="7999" y="14226"/>
                    <a:pt x="7331" y="14226"/>
                  </a:cubicBezTo>
                  <a:cubicBezTo>
                    <a:pt x="5490" y="14226"/>
                    <a:pt x="3759" y="13512"/>
                    <a:pt x="2454" y="12207"/>
                  </a:cubicBezTo>
                  <a:cubicBezTo>
                    <a:pt x="1154" y="10906"/>
                    <a:pt x="435" y="9171"/>
                    <a:pt x="435" y="7331"/>
                  </a:cubicBezTo>
                  <a:cubicBezTo>
                    <a:pt x="435" y="5486"/>
                    <a:pt x="1154" y="3755"/>
                    <a:pt x="2454" y="2455"/>
                  </a:cubicBezTo>
                  <a:cubicBezTo>
                    <a:pt x="3759" y="1150"/>
                    <a:pt x="5490" y="431"/>
                    <a:pt x="7331" y="431"/>
                  </a:cubicBezTo>
                  <a:cubicBezTo>
                    <a:pt x="9176" y="431"/>
                    <a:pt x="10906" y="1150"/>
                    <a:pt x="12211" y="2455"/>
                  </a:cubicBezTo>
                  <a:cubicBezTo>
                    <a:pt x="13512" y="3755"/>
                    <a:pt x="14231" y="5486"/>
                    <a:pt x="14231" y="7331"/>
                  </a:cubicBezTo>
                  <a:cubicBezTo>
                    <a:pt x="14231" y="9171"/>
                    <a:pt x="13512" y="10906"/>
                    <a:pt x="12211" y="12207"/>
                  </a:cubicBezTo>
                  <a:cubicBezTo>
                    <a:pt x="11561" y="12857"/>
                    <a:pt x="10810" y="13361"/>
                    <a:pt x="9972" y="13704"/>
                  </a:cubicBezTo>
                  <a:cubicBezTo>
                    <a:pt x="9863" y="13750"/>
                    <a:pt x="9812" y="13879"/>
                    <a:pt x="9858" y="13989"/>
                  </a:cubicBezTo>
                  <a:cubicBezTo>
                    <a:pt x="9892" y="14072"/>
                    <a:pt x="9972" y="14124"/>
                    <a:pt x="10058" y="14124"/>
                  </a:cubicBezTo>
                  <a:cubicBezTo>
                    <a:pt x="10086" y="14124"/>
                    <a:pt x="10114" y="14119"/>
                    <a:pt x="10142" y="14107"/>
                  </a:cubicBezTo>
                  <a:cubicBezTo>
                    <a:pt x="11030" y="13741"/>
                    <a:pt x="11826" y="13205"/>
                    <a:pt x="12518" y="12514"/>
                  </a:cubicBezTo>
                  <a:cubicBezTo>
                    <a:pt x="13901" y="11132"/>
                    <a:pt x="14666" y="9291"/>
                    <a:pt x="14666" y="7331"/>
                  </a:cubicBezTo>
                  <a:cubicBezTo>
                    <a:pt x="14666" y="5371"/>
                    <a:pt x="13901" y="3531"/>
                    <a:pt x="12518" y="2148"/>
                  </a:cubicBezTo>
                  <a:cubicBezTo>
                    <a:pt x="11131" y="761"/>
                    <a:pt x="9290" y="0"/>
                    <a:pt x="7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094825" y="1864138"/>
              <a:ext cx="257475" cy="257375"/>
            </a:xfrm>
            <a:custGeom>
              <a:avLst/>
              <a:gdLst/>
              <a:ahLst/>
              <a:cxnLst/>
              <a:rect l="l" t="t" r="r" b="b"/>
              <a:pathLst>
                <a:path w="10299" h="10295" extrusionOk="0">
                  <a:moveTo>
                    <a:pt x="4836" y="3747"/>
                  </a:moveTo>
                  <a:lnTo>
                    <a:pt x="6548" y="5459"/>
                  </a:lnTo>
                  <a:cubicBezTo>
                    <a:pt x="6448" y="5482"/>
                    <a:pt x="6343" y="5496"/>
                    <a:pt x="6233" y="5496"/>
                  </a:cubicBezTo>
                  <a:cubicBezTo>
                    <a:pt x="5445" y="5496"/>
                    <a:pt x="4804" y="4851"/>
                    <a:pt x="4804" y="4063"/>
                  </a:cubicBezTo>
                  <a:cubicBezTo>
                    <a:pt x="4804" y="3953"/>
                    <a:pt x="4813" y="3853"/>
                    <a:pt x="4836" y="3747"/>
                  </a:cubicBezTo>
                  <a:close/>
                  <a:moveTo>
                    <a:pt x="2345" y="1256"/>
                  </a:moveTo>
                  <a:lnTo>
                    <a:pt x="3929" y="2841"/>
                  </a:lnTo>
                  <a:cubicBezTo>
                    <a:pt x="3728" y="3215"/>
                    <a:pt x="3623" y="3633"/>
                    <a:pt x="3623" y="4063"/>
                  </a:cubicBezTo>
                  <a:cubicBezTo>
                    <a:pt x="3623" y="4736"/>
                    <a:pt x="3879" y="5372"/>
                    <a:pt x="4346" y="5863"/>
                  </a:cubicBezTo>
                  <a:cubicBezTo>
                    <a:pt x="4388" y="5908"/>
                    <a:pt x="4443" y="5931"/>
                    <a:pt x="4502" y="5931"/>
                  </a:cubicBezTo>
                  <a:cubicBezTo>
                    <a:pt x="4557" y="5931"/>
                    <a:pt x="4612" y="5908"/>
                    <a:pt x="4653" y="5871"/>
                  </a:cubicBezTo>
                  <a:cubicBezTo>
                    <a:pt x="4739" y="5785"/>
                    <a:pt x="4739" y="5647"/>
                    <a:pt x="4657" y="5565"/>
                  </a:cubicBezTo>
                  <a:cubicBezTo>
                    <a:pt x="4272" y="5157"/>
                    <a:pt x="4058" y="4622"/>
                    <a:pt x="4058" y="4063"/>
                  </a:cubicBezTo>
                  <a:cubicBezTo>
                    <a:pt x="4058" y="3752"/>
                    <a:pt x="4126" y="3445"/>
                    <a:pt x="4255" y="3166"/>
                  </a:cubicBezTo>
                  <a:lnTo>
                    <a:pt x="4488" y="3399"/>
                  </a:lnTo>
                  <a:cubicBezTo>
                    <a:pt x="4410" y="3610"/>
                    <a:pt x="4369" y="3834"/>
                    <a:pt x="4369" y="4063"/>
                  </a:cubicBezTo>
                  <a:cubicBezTo>
                    <a:pt x="4369" y="5093"/>
                    <a:pt x="5206" y="5931"/>
                    <a:pt x="6233" y="5931"/>
                  </a:cubicBezTo>
                  <a:cubicBezTo>
                    <a:pt x="6461" y="5931"/>
                    <a:pt x="6685" y="5890"/>
                    <a:pt x="6896" y="5808"/>
                  </a:cubicBezTo>
                  <a:lnTo>
                    <a:pt x="7135" y="6045"/>
                  </a:lnTo>
                  <a:cubicBezTo>
                    <a:pt x="6850" y="6169"/>
                    <a:pt x="6548" y="6237"/>
                    <a:pt x="6233" y="6237"/>
                  </a:cubicBezTo>
                  <a:cubicBezTo>
                    <a:pt x="5852" y="6237"/>
                    <a:pt x="5481" y="6137"/>
                    <a:pt x="5151" y="5949"/>
                  </a:cubicBezTo>
                  <a:cubicBezTo>
                    <a:pt x="5117" y="5930"/>
                    <a:pt x="5081" y="5921"/>
                    <a:pt x="5044" y="5921"/>
                  </a:cubicBezTo>
                  <a:cubicBezTo>
                    <a:pt x="4968" y="5921"/>
                    <a:pt x="4895" y="5961"/>
                    <a:pt x="4855" y="6032"/>
                  </a:cubicBezTo>
                  <a:cubicBezTo>
                    <a:pt x="4794" y="6133"/>
                    <a:pt x="4832" y="6265"/>
                    <a:pt x="4937" y="6325"/>
                  </a:cubicBezTo>
                  <a:cubicBezTo>
                    <a:pt x="5331" y="6554"/>
                    <a:pt x="5779" y="6672"/>
                    <a:pt x="6233" y="6672"/>
                  </a:cubicBezTo>
                  <a:cubicBezTo>
                    <a:pt x="6662" y="6672"/>
                    <a:pt x="7080" y="6567"/>
                    <a:pt x="7455" y="6370"/>
                  </a:cubicBezTo>
                  <a:lnTo>
                    <a:pt x="7954" y="6869"/>
                  </a:lnTo>
                  <a:lnTo>
                    <a:pt x="2162" y="6869"/>
                  </a:lnTo>
                  <a:cubicBezTo>
                    <a:pt x="2038" y="6869"/>
                    <a:pt x="1937" y="6769"/>
                    <a:pt x="1937" y="6645"/>
                  </a:cubicBezTo>
                  <a:lnTo>
                    <a:pt x="1937" y="1480"/>
                  </a:lnTo>
                  <a:cubicBezTo>
                    <a:pt x="1937" y="1357"/>
                    <a:pt x="2038" y="1256"/>
                    <a:pt x="2162" y="1256"/>
                  </a:cubicBezTo>
                  <a:close/>
                  <a:moveTo>
                    <a:pt x="1631" y="542"/>
                  </a:moveTo>
                  <a:lnTo>
                    <a:pt x="1947" y="858"/>
                  </a:lnTo>
                  <a:cubicBezTo>
                    <a:pt x="1690" y="950"/>
                    <a:pt x="1508" y="1192"/>
                    <a:pt x="1508" y="1480"/>
                  </a:cubicBezTo>
                  <a:lnTo>
                    <a:pt x="1508" y="6645"/>
                  </a:lnTo>
                  <a:cubicBezTo>
                    <a:pt x="1508" y="7007"/>
                    <a:pt x="1800" y="7300"/>
                    <a:pt x="2162" y="7300"/>
                  </a:cubicBezTo>
                  <a:lnTo>
                    <a:pt x="8389" y="7300"/>
                  </a:lnTo>
                  <a:lnTo>
                    <a:pt x="9753" y="8665"/>
                  </a:lnTo>
                  <a:cubicBezTo>
                    <a:pt x="8746" y="9438"/>
                    <a:pt x="7505" y="9859"/>
                    <a:pt x="6233" y="9859"/>
                  </a:cubicBezTo>
                  <a:cubicBezTo>
                    <a:pt x="3036" y="9859"/>
                    <a:pt x="436" y="7259"/>
                    <a:pt x="436" y="4063"/>
                  </a:cubicBezTo>
                  <a:cubicBezTo>
                    <a:pt x="436" y="2790"/>
                    <a:pt x="857" y="1550"/>
                    <a:pt x="1631" y="542"/>
                  </a:cubicBezTo>
                  <a:close/>
                  <a:moveTo>
                    <a:pt x="1617" y="1"/>
                  </a:moveTo>
                  <a:cubicBezTo>
                    <a:pt x="1613" y="1"/>
                    <a:pt x="1608" y="1"/>
                    <a:pt x="1603" y="1"/>
                  </a:cubicBezTo>
                  <a:cubicBezTo>
                    <a:pt x="1539" y="1"/>
                    <a:pt x="1484" y="34"/>
                    <a:pt x="1448" y="79"/>
                  </a:cubicBezTo>
                  <a:cubicBezTo>
                    <a:pt x="514" y="1197"/>
                    <a:pt x="1" y="2611"/>
                    <a:pt x="1" y="4063"/>
                  </a:cubicBezTo>
                  <a:cubicBezTo>
                    <a:pt x="1" y="7497"/>
                    <a:pt x="2799" y="10294"/>
                    <a:pt x="6233" y="10294"/>
                  </a:cubicBezTo>
                  <a:cubicBezTo>
                    <a:pt x="7689" y="10294"/>
                    <a:pt x="9103" y="9781"/>
                    <a:pt x="10221" y="8853"/>
                  </a:cubicBezTo>
                  <a:cubicBezTo>
                    <a:pt x="10267" y="8811"/>
                    <a:pt x="10294" y="8756"/>
                    <a:pt x="10299" y="8697"/>
                  </a:cubicBezTo>
                  <a:cubicBezTo>
                    <a:pt x="10299" y="8633"/>
                    <a:pt x="10275" y="8572"/>
                    <a:pt x="10234" y="8532"/>
                  </a:cubicBezTo>
                  <a:lnTo>
                    <a:pt x="8636" y="6934"/>
                  </a:lnTo>
                  <a:cubicBezTo>
                    <a:pt x="8632" y="6934"/>
                    <a:pt x="8632" y="6930"/>
                    <a:pt x="8632" y="6930"/>
                  </a:cubicBezTo>
                  <a:lnTo>
                    <a:pt x="1764" y="66"/>
                  </a:lnTo>
                  <a:cubicBezTo>
                    <a:pt x="1726" y="24"/>
                    <a:pt x="1672" y="1"/>
                    <a:pt x="1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1149100" y="1809888"/>
              <a:ext cx="257450" cy="257375"/>
            </a:xfrm>
            <a:custGeom>
              <a:avLst/>
              <a:gdLst/>
              <a:ahLst/>
              <a:cxnLst/>
              <a:rect l="l" t="t" r="r" b="b"/>
              <a:pathLst>
                <a:path w="10298" h="10295" extrusionOk="0">
                  <a:moveTo>
                    <a:pt x="7606" y="2699"/>
                  </a:moveTo>
                  <a:lnTo>
                    <a:pt x="7606" y="2991"/>
                  </a:lnTo>
                  <a:lnTo>
                    <a:pt x="6218" y="2991"/>
                  </a:lnTo>
                  <a:lnTo>
                    <a:pt x="6218" y="2699"/>
                  </a:lnTo>
                  <a:close/>
                  <a:moveTo>
                    <a:pt x="4062" y="4800"/>
                  </a:moveTo>
                  <a:cubicBezTo>
                    <a:pt x="4854" y="4800"/>
                    <a:pt x="5495" y="5440"/>
                    <a:pt x="5495" y="6233"/>
                  </a:cubicBezTo>
                  <a:cubicBezTo>
                    <a:pt x="5495" y="6338"/>
                    <a:pt x="5486" y="6444"/>
                    <a:pt x="5463" y="6545"/>
                  </a:cubicBezTo>
                  <a:lnTo>
                    <a:pt x="3750" y="4832"/>
                  </a:lnTo>
                  <a:cubicBezTo>
                    <a:pt x="3851" y="4809"/>
                    <a:pt x="3956" y="4800"/>
                    <a:pt x="4062" y="4800"/>
                  </a:cubicBezTo>
                  <a:close/>
                  <a:moveTo>
                    <a:pt x="4062" y="4058"/>
                  </a:moveTo>
                  <a:cubicBezTo>
                    <a:pt x="5261" y="4058"/>
                    <a:pt x="6241" y="5034"/>
                    <a:pt x="6241" y="6233"/>
                  </a:cubicBezTo>
                  <a:cubicBezTo>
                    <a:pt x="6241" y="6545"/>
                    <a:pt x="6173" y="6851"/>
                    <a:pt x="6044" y="7130"/>
                  </a:cubicBezTo>
                  <a:lnTo>
                    <a:pt x="5810" y="6892"/>
                  </a:lnTo>
                  <a:cubicBezTo>
                    <a:pt x="5888" y="6682"/>
                    <a:pt x="5930" y="6462"/>
                    <a:pt x="5930" y="6233"/>
                  </a:cubicBezTo>
                  <a:cubicBezTo>
                    <a:pt x="5930" y="5203"/>
                    <a:pt x="5091" y="4365"/>
                    <a:pt x="4062" y="4365"/>
                  </a:cubicBezTo>
                  <a:cubicBezTo>
                    <a:pt x="3832" y="4365"/>
                    <a:pt x="3612" y="4406"/>
                    <a:pt x="3402" y="4489"/>
                  </a:cubicBezTo>
                  <a:lnTo>
                    <a:pt x="3164" y="4250"/>
                  </a:lnTo>
                  <a:cubicBezTo>
                    <a:pt x="3447" y="4122"/>
                    <a:pt x="3750" y="4058"/>
                    <a:pt x="4062" y="4058"/>
                  </a:cubicBezTo>
                  <a:close/>
                  <a:moveTo>
                    <a:pt x="4062" y="436"/>
                  </a:moveTo>
                  <a:cubicBezTo>
                    <a:pt x="7262" y="436"/>
                    <a:pt x="9863" y="3037"/>
                    <a:pt x="9863" y="6233"/>
                  </a:cubicBezTo>
                  <a:cubicBezTo>
                    <a:pt x="9863" y="7506"/>
                    <a:pt x="9442" y="8747"/>
                    <a:pt x="8667" y="9753"/>
                  </a:cubicBezTo>
                  <a:lnTo>
                    <a:pt x="8352" y="9434"/>
                  </a:lnTo>
                  <a:cubicBezTo>
                    <a:pt x="8608" y="9347"/>
                    <a:pt x="8791" y="9100"/>
                    <a:pt x="8791" y="8815"/>
                  </a:cubicBezTo>
                  <a:lnTo>
                    <a:pt x="8791" y="3650"/>
                  </a:lnTo>
                  <a:cubicBezTo>
                    <a:pt x="8791" y="3289"/>
                    <a:pt x="8498" y="2991"/>
                    <a:pt x="8136" y="2991"/>
                  </a:cubicBezTo>
                  <a:lnTo>
                    <a:pt x="8041" y="2991"/>
                  </a:lnTo>
                  <a:lnTo>
                    <a:pt x="8041" y="2479"/>
                  </a:lnTo>
                  <a:cubicBezTo>
                    <a:pt x="8041" y="2359"/>
                    <a:pt x="7944" y="2264"/>
                    <a:pt x="7825" y="2264"/>
                  </a:cubicBezTo>
                  <a:lnTo>
                    <a:pt x="6002" y="2264"/>
                  </a:lnTo>
                  <a:cubicBezTo>
                    <a:pt x="5884" y="2264"/>
                    <a:pt x="5783" y="2359"/>
                    <a:pt x="5783" y="2479"/>
                  </a:cubicBezTo>
                  <a:lnTo>
                    <a:pt x="5783" y="2991"/>
                  </a:lnTo>
                  <a:lnTo>
                    <a:pt x="4322" y="2991"/>
                  </a:lnTo>
                  <a:cubicBezTo>
                    <a:pt x="4203" y="2991"/>
                    <a:pt x="4107" y="3088"/>
                    <a:pt x="4107" y="3211"/>
                  </a:cubicBezTo>
                  <a:cubicBezTo>
                    <a:pt x="4107" y="3331"/>
                    <a:pt x="4203" y="3426"/>
                    <a:pt x="4322" y="3426"/>
                  </a:cubicBezTo>
                  <a:lnTo>
                    <a:pt x="8136" y="3426"/>
                  </a:lnTo>
                  <a:cubicBezTo>
                    <a:pt x="8261" y="3426"/>
                    <a:pt x="8361" y="3527"/>
                    <a:pt x="8361" y="3650"/>
                  </a:cubicBezTo>
                  <a:lnTo>
                    <a:pt x="8361" y="8815"/>
                  </a:lnTo>
                  <a:cubicBezTo>
                    <a:pt x="8361" y="8939"/>
                    <a:pt x="8261" y="9039"/>
                    <a:pt x="8136" y="9039"/>
                  </a:cubicBezTo>
                  <a:lnTo>
                    <a:pt x="7953" y="9039"/>
                  </a:lnTo>
                  <a:lnTo>
                    <a:pt x="6369" y="7456"/>
                  </a:lnTo>
                  <a:cubicBezTo>
                    <a:pt x="6570" y="7080"/>
                    <a:pt x="6672" y="6659"/>
                    <a:pt x="6672" y="6233"/>
                  </a:cubicBezTo>
                  <a:cubicBezTo>
                    <a:pt x="6672" y="4795"/>
                    <a:pt x="5503" y="3623"/>
                    <a:pt x="4062" y="3623"/>
                  </a:cubicBezTo>
                  <a:cubicBezTo>
                    <a:pt x="3635" y="3623"/>
                    <a:pt x="3214" y="3728"/>
                    <a:pt x="2843" y="3925"/>
                  </a:cubicBezTo>
                  <a:lnTo>
                    <a:pt x="2340" y="3426"/>
                  </a:lnTo>
                  <a:lnTo>
                    <a:pt x="3599" y="3426"/>
                  </a:lnTo>
                  <a:cubicBezTo>
                    <a:pt x="3722" y="3426"/>
                    <a:pt x="3819" y="3331"/>
                    <a:pt x="3819" y="3211"/>
                  </a:cubicBezTo>
                  <a:cubicBezTo>
                    <a:pt x="3819" y="3092"/>
                    <a:pt x="3722" y="2991"/>
                    <a:pt x="3599" y="2991"/>
                  </a:cubicBezTo>
                  <a:lnTo>
                    <a:pt x="1909" y="2991"/>
                  </a:lnTo>
                  <a:lnTo>
                    <a:pt x="545" y="1627"/>
                  </a:lnTo>
                  <a:cubicBezTo>
                    <a:pt x="1552" y="858"/>
                    <a:pt x="2794" y="436"/>
                    <a:pt x="4062" y="436"/>
                  </a:cubicBezTo>
                  <a:close/>
                  <a:moveTo>
                    <a:pt x="4062" y="1"/>
                  </a:moveTo>
                  <a:cubicBezTo>
                    <a:pt x="2610" y="1"/>
                    <a:pt x="1195" y="514"/>
                    <a:pt x="78" y="1444"/>
                  </a:cubicBezTo>
                  <a:cubicBezTo>
                    <a:pt x="32" y="1480"/>
                    <a:pt x="5" y="1539"/>
                    <a:pt x="0" y="1600"/>
                  </a:cubicBezTo>
                  <a:cubicBezTo>
                    <a:pt x="0" y="1664"/>
                    <a:pt x="23" y="1718"/>
                    <a:pt x="64" y="1765"/>
                  </a:cubicBezTo>
                  <a:lnTo>
                    <a:pt x="8530" y="10230"/>
                  </a:lnTo>
                  <a:cubicBezTo>
                    <a:pt x="8571" y="10271"/>
                    <a:pt x="8626" y="10294"/>
                    <a:pt x="8686" y="10294"/>
                  </a:cubicBezTo>
                  <a:lnTo>
                    <a:pt x="8695" y="10294"/>
                  </a:lnTo>
                  <a:cubicBezTo>
                    <a:pt x="8755" y="10290"/>
                    <a:pt x="8814" y="10262"/>
                    <a:pt x="8851" y="10216"/>
                  </a:cubicBezTo>
                  <a:cubicBezTo>
                    <a:pt x="9785" y="9100"/>
                    <a:pt x="10298" y="7684"/>
                    <a:pt x="10298" y="6233"/>
                  </a:cubicBezTo>
                  <a:cubicBezTo>
                    <a:pt x="10298" y="2794"/>
                    <a:pt x="7500" y="1"/>
                    <a:pt x="4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7898025" y="1337263"/>
            <a:ext cx="366550" cy="282050"/>
            <a:chOff x="5988975" y="1274438"/>
            <a:chExt cx="366550" cy="282050"/>
          </a:xfrm>
        </p:grpSpPr>
        <p:sp>
          <p:nvSpPr>
            <p:cNvPr id="384" name="Google Shape;384;p28"/>
            <p:cNvSpPr/>
            <p:nvPr/>
          </p:nvSpPr>
          <p:spPr>
            <a:xfrm>
              <a:off x="5988975" y="1274438"/>
              <a:ext cx="366550" cy="282050"/>
            </a:xfrm>
            <a:custGeom>
              <a:avLst/>
              <a:gdLst/>
              <a:ahLst/>
              <a:cxnLst/>
              <a:rect l="l" t="t" r="r" b="b"/>
              <a:pathLst>
                <a:path w="14662" h="11282" extrusionOk="0">
                  <a:moveTo>
                    <a:pt x="3068" y="7446"/>
                  </a:moveTo>
                  <a:cubicBezTo>
                    <a:pt x="4007" y="7446"/>
                    <a:pt x="4766" y="8211"/>
                    <a:pt x="4766" y="9145"/>
                  </a:cubicBezTo>
                  <a:cubicBezTo>
                    <a:pt x="4766" y="10083"/>
                    <a:pt x="4007" y="10842"/>
                    <a:pt x="3068" y="10842"/>
                  </a:cubicBezTo>
                  <a:cubicBezTo>
                    <a:pt x="2134" y="10842"/>
                    <a:pt x="1369" y="10083"/>
                    <a:pt x="1369" y="9149"/>
                  </a:cubicBezTo>
                  <a:lnTo>
                    <a:pt x="1369" y="9145"/>
                  </a:lnTo>
                  <a:cubicBezTo>
                    <a:pt x="1369" y="8211"/>
                    <a:pt x="2134" y="7446"/>
                    <a:pt x="3068" y="7446"/>
                  </a:cubicBezTo>
                  <a:close/>
                  <a:moveTo>
                    <a:pt x="11502" y="7446"/>
                  </a:moveTo>
                  <a:cubicBezTo>
                    <a:pt x="12436" y="7446"/>
                    <a:pt x="13200" y="8211"/>
                    <a:pt x="13200" y="9145"/>
                  </a:cubicBezTo>
                  <a:lnTo>
                    <a:pt x="13200" y="9149"/>
                  </a:lnTo>
                  <a:cubicBezTo>
                    <a:pt x="13200" y="10083"/>
                    <a:pt x="12436" y="10842"/>
                    <a:pt x="11502" y="10842"/>
                  </a:cubicBezTo>
                  <a:cubicBezTo>
                    <a:pt x="10562" y="10842"/>
                    <a:pt x="9803" y="10083"/>
                    <a:pt x="9803" y="9145"/>
                  </a:cubicBezTo>
                  <a:cubicBezTo>
                    <a:pt x="9803" y="8211"/>
                    <a:pt x="10562" y="7446"/>
                    <a:pt x="11502" y="7446"/>
                  </a:cubicBezTo>
                  <a:close/>
                  <a:moveTo>
                    <a:pt x="3585" y="1"/>
                  </a:moveTo>
                  <a:cubicBezTo>
                    <a:pt x="3466" y="1"/>
                    <a:pt x="3370" y="97"/>
                    <a:pt x="3370" y="221"/>
                  </a:cubicBezTo>
                  <a:cubicBezTo>
                    <a:pt x="3370" y="339"/>
                    <a:pt x="3466" y="436"/>
                    <a:pt x="3585" y="436"/>
                  </a:cubicBezTo>
                  <a:lnTo>
                    <a:pt x="10938" y="436"/>
                  </a:lnTo>
                  <a:cubicBezTo>
                    <a:pt x="11186" y="436"/>
                    <a:pt x="11397" y="614"/>
                    <a:pt x="11442" y="857"/>
                  </a:cubicBezTo>
                  <a:lnTo>
                    <a:pt x="11982" y="3788"/>
                  </a:lnTo>
                  <a:cubicBezTo>
                    <a:pt x="12001" y="3860"/>
                    <a:pt x="12051" y="3925"/>
                    <a:pt x="12128" y="3952"/>
                  </a:cubicBezTo>
                  <a:lnTo>
                    <a:pt x="13672" y="4492"/>
                  </a:lnTo>
                  <a:cubicBezTo>
                    <a:pt x="14006" y="4606"/>
                    <a:pt x="14226" y="4923"/>
                    <a:pt x="14226" y="5271"/>
                  </a:cubicBezTo>
                  <a:lnTo>
                    <a:pt x="14226" y="8929"/>
                  </a:lnTo>
                  <a:lnTo>
                    <a:pt x="13626" y="8929"/>
                  </a:lnTo>
                  <a:cubicBezTo>
                    <a:pt x="13516" y="7853"/>
                    <a:pt x="12605" y="7011"/>
                    <a:pt x="11502" y="7011"/>
                  </a:cubicBezTo>
                  <a:cubicBezTo>
                    <a:pt x="10398" y="7011"/>
                    <a:pt x="9487" y="7853"/>
                    <a:pt x="9377" y="8929"/>
                  </a:cubicBezTo>
                  <a:lnTo>
                    <a:pt x="5192" y="8929"/>
                  </a:lnTo>
                  <a:cubicBezTo>
                    <a:pt x="5082" y="7853"/>
                    <a:pt x="4171" y="7011"/>
                    <a:pt x="3068" y="7011"/>
                  </a:cubicBezTo>
                  <a:cubicBezTo>
                    <a:pt x="1964" y="7011"/>
                    <a:pt x="1053" y="7853"/>
                    <a:pt x="943" y="8929"/>
                  </a:cubicBezTo>
                  <a:lnTo>
                    <a:pt x="435" y="8929"/>
                  </a:lnTo>
                  <a:lnTo>
                    <a:pt x="435" y="6974"/>
                  </a:lnTo>
                  <a:cubicBezTo>
                    <a:pt x="435" y="6855"/>
                    <a:pt x="339" y="6759"/>
                    <a:pt x="220" y="6759"/>
                  </a:cubicBezTo>
                  <a:cubicBezTo>
                    <a:pt x="96" y="6759"/>
                    <a:pt x="0" y="6855"/>
                    <a:pt x="0" y="6974"/>
                  </a:cubicBezTo>
                  <a:lnTo>
                    <a:pt x="0" y="9145"/>
                  </a:lnTo>
                  <a:cubicBezTo>
                    <a:pt x="0" y="9268"/>
                    <a:pt x="96" y="9364"/>
                    <a:pt x="220" y="9364"/>
                  </a:cubicBezTo>
                  <a:lnTo>
                    <a:pt x="943" y="9364"/>
                  </a:lnTo>
                  <a:cubicBezTo>
                    <a:pt x="1053" y="10440"/>
                    <a:pt x="1964" y="11282"/>
                    <a:pt x="3068" y="11282"/>
                  </a:cubicBezTo>
                  <a:cubicBezTo>
                    <a:pt x="4171" y="11282"/>
                    <a:pt x="5082" y="10440"/>
                    <a:pt x="5192" y="9364"/>
                  </a:cubicBezTo>
                  <a:lnTo>
                    <a:pt x="9377" y="9364"/>
                  </a:lnTo>
                  <a:cubicBezTo>
                    <a:pt x="9487" y="10440"/>
                    <a:pt x="10398" y="11282"/>
                    <a:pt x="11502" y="11282"/>
                  </a:cubicBezTo>
                  <a:cubicBezTo>
                    <a:pt x="12605" y="11282"/>
                    <a:pt x="13516" y="10440"/>
                    <a:pt x="13626" y="9364"/>
                  </a:cubicBezTo>
                  <a:lnTo>
                    <a:pt x="14446" y="9364"/>
                  </a:lnTo>
                  <a:cubicBezTo>
                    <a:pt x="14565" y="9364"/>
                    <a:pt x="14661" y="9268"/>
                    <a:pt x="14661" y="9145"/>
                  </a:cubicBezTo>
                  <a:lnTo>
                    <a:pt x="14661" y="5271"/>
                  </a:lnTo>
                  <a:cubicBezTo>
                    <a:pt x="14661" y="4735"/>
                    <a:pt x="14322" y="4259"/>
                    <a:pt x="13814" y="4080"/>
                  </a:cubicBezTo>
                  <a:lnTo>
                    <a:pt x="12390" y="3581"/>
                  </a:lnTo>
                  <a:lnTo>
                    <a:pt x="11868" y="775"/>
                  </a:lnTo>
                  <a:cubicBezTo>
                    <a:pt x="11786" y="326"/>
                    <a:pt x="11397" y="1"/>
                    <a:pt x="10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988975" y="1274438"/>
              <a:ext cx="76925" cy="161650"/>
            </a:xfrm>
            <a:custGeom>
              <a:avLst/>
              <a:gdLst/>
              <a:ahLst/>
              <a:cxnLst/>
              <a:rect l="l" t="t" r="r" b="b"/>
              <a:pathLst>
                <a:path w="3077" h="6466" extrusionOk="0">
                  <a:moveTo>
                    <a:pt x="1090" y="1"/>
                  </a:moveTo>
                  <a:cubicBezTo>
                    <a:pt x="490" y="1"/>
                    <a:pt x="0" y="491"/>
                    <a:pt x="0" y="1090"/>
                  </a:cubicBezTo>
                  <a:lnTo>
                    <a:pt x="0" y="6250"/>
                  </a:lnTo>
                  <a:cubicBezTo>
                    <a:pt x="0" y="6370"/>
                    <a:pt x="96" y="6466"/>
                    <a:pt x="220" y="6466"/>
                  </a:cubicBezTo>
                  <a:cubicBezTo>
                    <a:pt x="339" y="6466"/>
                    <a:pt x="435" y="6370"/>
                    <a:pt x="435" y="6250"/>
                  </a:cubicBezTo>
                  <a:lnTo>
                    <a:pt x="435" y="1090"/>
                  </a:lnTo>
                  <a:cubicBezTo>
                    <a:pt x="435" y="728"/>
                    <a:pt x="728" y="436"/>
                    <a:pt x="1090" y="436"/>
                  </a:cubicBezTo>
                  <a:lnTo>
                    <a:pt x="2862" y="436"/>
                  </a:lnTo>
                  <a:cubicBezTo>
                    <a:pt x="2980" y="436"/>
                    <a:pt x="3077" y="339"/>
                    <a:pt x="3077" y="221"/>
                  </a:cubicBezTo>
                  <a:cubicBezTo>
                    <a:pt x="3077" y="97"/>
                    <a:pt x="2980" y="1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33025" y="1470413"/>
              <a:ext cx="65275" cy="65375"/>
            </a:xfrm>
            <a:custGeom>
              <a:avLst/>
              <a:gdLst/>
              <a:ahLst/>
              <a:cxnLst/>
              <a:rect l="l" t="t" r="r" b="b"/>
              <a:pathLst>
                <a:path w="2611" h="2615" extrusionOk="0">
                  <a:moveTo>
                    <a:pt x="1306" y="435"/>
                  </a:moveTo>
                  <a:cubicBezTo>
                    <a:pt x="1786" y="435"/>
                    <a:pt x="2175" y="824"/>
                    <a:pt x="2175" y="1306"/>
                  </a:cubicBezTo>
                  <a:cubicBezTo>
                    <a:pt x="2175" y="1786"/>
                    <a:pt x="1786" y="2179"/>
                    <a:pt x="1306" y="2179"/>
                  </a:cubicBezTo>
                  <a:cubicBezTo>
                    <a:pt x="825" y="2179"/>
                    <a:pt x="436" y="1786"/>
                    <a:pt x="436" y="1306"/>
                  </a:cubicBezTo>
                  <a:cubicBezTo>
                    <a:pt x="436" y="824"/>
                    <a:pt x="825" y="435"/>
                    <a:pt x="1306" y="435"/>
                  </a:cubicBezTo>
                  <a:close/>
                  <a:moveTo>
                    <a:pt x="1306" y="0"/>
                  </a:moveTo>
                  <a:cubicBezTo>
                    <a:pt x="586" y="0"/>
                    <a:pt x="1" y="586"/>
                    <a:pt x="1" y="1306"/>
                  </a:cubicBezTo>
                  <a:cubicBezTo>
                    <a:pt x="1" y="2029"/>
                    <a:pt x="586" y="2614"/>
                    <a:pt x="1306" y="2614"/>
                  </a:cubicBezTo>
                  <a:cubicBezTo>
                    <a:pt x="2025" y="2614"/>
                    <a:pt x="2610" y="2029"/>
                    <a:pt x="2610" y="1306"/>
                  </a:cubicBezTo>
                  <a:cubicBezTo>
                    <a:pt x="2610" y="586"/>
                    <a:pt x="2025" y="0"/>
                    <a:pt x="1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243775" y="1470413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1310" y="435"/>
                  </a:moveTo>
                  <a:cubicBezTo>
                    <a:pt x="1790" y="435"/>
                    <a:pt x="2179" y="824"/>
                    <a:pt x="2179" y="1306"/>
                  </a:cubicBezTo>
                  <a:cubicBezTo>
                    <a:pt x="2179" y="1786"/>
                    <a:pt x="1790" y="2179"/>
                    <a:pt x="1310" y="2179"/>
                  </a:cubicBezTo>
                  <a:cubicBezTo>
                    <a:pt x="829" y="2179"/>
                    <a:pt x="440" y="1786"/>
                    <a:pt x="440" y="1306"/>
                  </a:cubicBezTo>
                  <a:cubicBezTo>
                    <a:pt x="440" y="824"/>
                    <a:pt x="829" y="435"/>
                    <a:pt x="1310" y="435"/>
                  </a:cubicBezTo>
                  <a:close/>
                  <a:moveTo>
                    <a:pt x="1310" y="0"/>
                  </a:moveTo>
                  <a:cubicBezTo>
                    <a:pt x="586" y="0"/>
                    <a:pt x="0" y="586"/>
                    <a:pt x="0" y="1306"/>
                  </a:cubicBezTo>
                  <a:cubicBezTo>
                    <a:pt x="0" y="2029"/>
                    <a:pt x="586" y="2614"/>
                    <a:pt x="1310" y="2614"/>
                  </a:cubicBezTo>
                  <a:cubicBezTo>
                    <a:pt x="2029" y="2614"/>
                    <a:pt x="2614" y="2029"/>
                    <a:pt x="2614" y="1306"/>
                  </a:cubicBezTo>
                  <a:cubicBezTo>
                    <a:pt x="2614" y="586"/>
                    <a:pt x="2029" y="0"/>
                    <a:pt x="1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202450" y="1294813"/>
              <a:ext cx="76475" cy="78775"/>
            </a:xfrm>
            <a:custGeom>
              <a:avLst/>
              <a:gdLst/>
              <a:ahLst/>
              <a:cxnLst/>
              <a:rect l="l" t="t" r="r" b="b"/>
              <a:pathLst>
                <a:path w="3059" h="3151" extrusionOk="0">
                  <a:moveTo>
                    <a:pt x="2148" y="435"/>
                  </a:moveTo>
                  <a:lnTo>
                    <a:pt x="2569" y="2711"/>
                  </a:lnTo>
                  <a:lnTo>
                    <a:pt x="436" y="2711"/>
                  </a:lnTo>
                  <a:lnTo>
                    <a:pt x="436" y="435"/>
                  </a:lnTo>
                  <a:close/>
                  <a:moveTo>
                    <a:pt x="220" y="0"/>
                  </a:moveTo>
                  <a:cubicBezTo>
                    <a:pt x="100" y="0"/>
                    <a:pt x="0" y="97"/>
                    <a:pt x="0" y="216"/>
                  </a:cubicBezTo>
                  <a:lnTo>
                    <a:pt x="0" y="2931"/>
                  </a:lnTo>
                  <a:cubicBezTo>
                    <a:pt x="0" y="3050"/>
                    <a:pt x="100" y="3151"/>
                    <a:pt x="220" y="3151"/>
                  </a:cubicBezTo>
                  <a:lnTo>
                    <a:pt x="2834" y="3151"/>
                  </a:lnTo>
                  <a:cubicBezTo>
                    <a:pt x="2898" y="3151"/>
                    <a:pt x="2958" y="3119"/>
                    <a:pt x="2999" y="3068"/>
                  </a:cubicBezTo>
                  <a:cubicBezTo>
                    <a:pt x="3040" y="3022"/>
                    <a:pt x="3059" y="2954"/>
                    <a:pt x="3045" y="2890"/>
                  </a:cubicBezTo>
                  <a:lnTo>
                    <a:pt x="2545" y="175"/>
                  </a:lnTo>
                  <a:cubicBezTo>
                    <a:pt x="2523" y="74"/>
                    <a:pt x="2436" y="0"/>
                    <a:pt x="2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031200" y="1309763"/>
              <a:ext cx="150300" cy="121050"/>
            </a:xfrm>
            <a:custGeom>
              <a:avLst/>
              <a:gdLst/>
              <a:ahLst/>
              <a:cxnLst/>
              <a:rect l="l" t="t" r="r" b="b"/>
              <a:pathLst>
                <a:path w="6012" h="4842" extrusionOk="0">
                  <a:moveTo>
                    <a:pt x="3570" y="1"/>
                  </a:moveTo>
                  <a:cubicBezTo>
                    <a:pt x="3543" y="1"/>
                    <a:pt x="3515" y="6"/>
                    <a:pt x="3489" y="16"/>
                  </a:cubicBezTo>
                  <a:cubicBezTo>
                    <a:pt x="3407" y="48"/>
                    <a:pt x="3352" y="131"/>
                    <a:pt x="3352" y="218"/>
                  </a:cubicBezTo>
                  <a:lnTo>
                    <a:pt x="3352" y="1156"/>
                  </a:lnTo>
                  <a:lnTo>
                    <a:pt x="215" y="1156"/>
                  </a:lnTo>
                  <a:cubicBezTo>
                    <a:pt x="97" y="1156"/>
                    <a:pt x="0" y="1253"/>
                    <a:pt x="0" y="1376"/>
                  </a:cubicBezTo>
                  <a:lnTo>
                    <a:pt x="0" y="3464"/>
                  </a:lnTo>
                  <a:cubicBezTo>
                    <a:pt x="0" y="3588"/>
                    <a:pt x="97" y="3683"/>
                    <a:pt x="215" y="3683"/>
                  </a:cubicBezTo>
                  <a:lnTo>
                    <a:pt x="1521" y="3683"/>
                  </a:lnTo>
                  <a:cubicBezTo>
                    <a:pt x="1640" y="3683"/>
                    <a:pt x="1736" y="3588"/>
                    <a:pt x="1736" y="3464"/>
                  </a:cubicBezTo>
                  <a:cubicBezTo>
                    <a:pt x="1736" y="3345"/>
                    <a:pt x="1640" y="3248"/>
                    <a:pt x="1521" y="3248"/>
                  </a:cubicBezTo>
                  <a:lnTo>
                    <a:pt x="435" y="3248"/>
                  </a:lnTo>
                  <a:lnTo>
                    <a:pt x="435" y="1591"/>
                  </a:lnTo>
                  <a:lnTo>
                    <a:pt x="3571" y="1591"/>
                  </a:lnTo>
                  <a:cubicBezTo>
                    <a:pt x="3691" y="1591"/>
                    <a:pt x="3787" y="1496"/>
                    <a:pt x="3787" y="1376"/>
                  </a:cubicBezTo>
                  <a:lnTo>
                    <a:pt x="3787" y="744"/>
                  </a:lnTo>
                  <a:lnTo>
                    <a:pt x="5467" y="2420"/>
                  </a:lnTo>
                  <a:lnTo>
                    <a:pt x="3787" y="4095"/>
                  </a:lnTo>
                  <a:lnTo>
                    <a:pt x="3787" y="3464"/>
                  </a:lnTo>
                  <a:cubicBezTo>
                    <a:pt x="3787" y="3345"/>
                    <a:pt x="3691" y="3248"/>
                    <a:pt x="3571" y="3248"/>
                  </a:cubicBezTo>
                  <a:lnTo>
                    <a:pt x="2244" y="3248"/>
                  </a:lnTo>
                  <a:cubicBezTo>
                    <a:pt x="2125" y="3248"/>
                    <a:pt x="2029" y="3345"/>
                    <a:pt x="2029" y="3464"/>
                  </a:cubicBezTo>
                  <a:cubicBezTo>
                    <a:pt x="2029" y="3588"/>
                    <a:pt x="2125" y="3683"/>
                    <a:pt x="2244" y="3683"/>
                  </a:cubicBezTo>
                  <a:lnTo>
                    <a:pt x="3352" y="3683"/>
                  </a:lnTo>
                  <a:lnTo>
                    <a:pt x="3352" y="4622"/>
                  </a:lnTo>
                  <a:cubicBezTo>
                    <a:pt x="3352" y="4710"/>
                    <a:pt x="3407" y="4792"/>
                    <a:pt x="3489" y="4824"/>
                  </a:cubicBezTo>
                  <a:cubicBezTo>
                    <a:pt x="3512" y="4837"/>
                    <a:pt x="3544" y="4842"/>
                    <a:pt x="3571" y="4842"/>
                  </a:cubicBezTo>
                  <a:cubicBezTo>
                    <a:pt x="3626" y="4842"/>
                    <a:pt x="3681" y="4820"/>
                    <a:pt x="3723" y="4778"/>
                  </a:cubicBezTo>
                  <a:lnTo>
                    <a:pt x="5930" y="2576"/>
                  </a:lnTo>
                  <a:cubicBezTo>
                    <a:pt x="6012" y="2489"/>
                    <a:pt x="6012" y="2352"/>
                    <a:pt x="5930" y="2265"/>
                  </a:cubicBezTo>
                  <a:lnTo>
                    <a:pt x="3723" y="62"/>
                  </a:lnTo>
                  <a:cubicBezTo>
                    <a:pt x="3683" y="22"/>
                    <a:pt x="3627" y="1"/>
                    <a:pt x="35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8"/>
          <p:cNvGrpSpPr/>
          <p:nvPr/>
        </p:nvGrpSpPr>
        <p:grpSpPr>
          <a:xfrm>
            <a:off x="7898513" y="3140288"/>
            <a:ext cx="366525" cy="366525"/>
            <a:chOff x="3519025" y="2333363"/>
            <a:chExt cx="366525" cy="366525"/>
          </a:xfrm>
        </p:grpSpPr>
        <p:sp>
          <p:nvSpPr>
            <p:cNvPr id="391" name="Google Shape;391;p28"/>
            <p:cNvSpPr/>
            <p:nvPr/>
          </p:nvSpPr>
          <p:spPr>
            <a:xfrm>
              <a:off x="3779425" y="2437638"/>
              <a:ext cx="17075" cy="43975"/>
            </a:xfrm>
            <a:custGeom>
              <a:avLst/>
              <a:gdLst/>
              <a:ahLst/>
              <a:cxnLst/>
              <a:rect l="l" t="t" r="r" b="b"/>
              <a:pathLst>
                <a:path w="683" h="1759" extrusionOk="0">
                  <a:moveTo>
                    <a:pt x="216" y="0"/>
                  </a:moveTo>
                  <a:cubicBezTo>
                    <a:pt x="96" y="0"/>
                    <a:pt x="0" y="101"/>
                    <a:pt x="0" y="220"/>
                  </a:cubicBezTo>
                  <a:cubicBezTo>
                    <a:pt x="0" y="587"/>
                    <a:pt x="73" y="784"/>
                    <a:pt x="138" y="957"/>
                  </a:cubicBezTo>
                  <a:cubicBezTo>
                    <a:pt x="197" y="1113"/>
                    <a:pt x="248" y="1251"/>
                    <a:pt x="248" y="1539"/>
                  </a:cubicBezTo>
                  <a:cubicBezTo>
                    <a:pt x="248" y="1663"/>
                    <a:pt x="343" y="1758"/>
                    <a:pt x="467" y="1758"/>
                  </a:cubicBezTo>
                  <a:cubicBezTo>
                    <a:pt x="586" y="1758"/>
                    <a:pt x="683" y="1663"/>
                    <a:pt x="683" y="1539"/>
                  </a:cubicBezTo>
                  <a:cubicBezTo>
                    <a:pt x="683" y="1173"/>
                    <a:pt x="609" y="976"/>
                    <a:pt x="545" y="802"/>
                  </a:cubicBezTo>
                  <a:cubicBezTo>
                    <a:pt x="485" y="646"/>
                    <a:pt x="436" y="509"/>
                    <a:pt x="436" y="220"/>
                  </a:cubicBezTo>
                  <a:cubicBezTo>
                    <a:pt x="436" y="101"/>
                    <a:pt x="339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600600" y="2360838"/>
              <a:ext cx="257475" cy="257325"/>
            </a:xfrm>
            <a:custGeom>
              <a:avLst/>
              <a:gdLst/>
              <a:ahLst/>
              <a:cxnLst/>
              <a:rect l="l" t="t" r="r" b="b"/>
              <a:pathLst>
                <a:path w="10299" h="10293" extrusionOk="0">
                  <a:moveTo>
                    <a:pt x="6731" y="5802"/>
                  </a:moveTo>
                  <a:lnTo>
                    <a:pt x="6731" y="7198"/>
                  </a:lnTo>
                  <a:lnTo>
                    <a:pt x="6118" y="7198"/>
                  </a:lnTo>
                  <a:lnTo>
                    <a:pt x="4722" y="5802"/>
                  </a:lnTo>
                  <a:close/>
                  <a:moveTo>
                    <a:pt x="8037" y="5802"/>
                  </a:moveTo>
                  <a:lnTo>
                    <a:pt x="8037" y="7198"/>
                  </a:lnTo>
                  <a:lnTo>
                    <a:pt x="7167" y="7198"/>
                  </a:lnTo>
                  <a:lnTo>
                    <a:pt x="7167" y="5802"/>
                  </a:lnTo>
                  <a:close/>
                  <a:moveTo>
                    <a:pt x="4067" y="1"/>
                  </a:moveTo>
                  <a:cubicBezTo>
                    <a:pt x="2616" y="1"/>
                    <a:pt x="1201" y="513"/>
                    <a:pt x="83" y="1442"/>
                  </a:cubicBezTo>
                  <a:cubicBezTo>
                    <a:pt x="38" y="1479"/>
                    <a:pt x="11" y="1539"/>
                    <a:pt x="6" y="1599"/>
                  </a:cubicBezTo>
                  <a:cubicBezTo>
                    <a:pt x="1" y="1658"/>
                    <a:pt x="24" y="1717"/>
                    <a:pt x="70" y="1763"/>
                  </a:cubicBezTo>
                  <a:lnTo>
                    <a:pt x="1860" y="3553"/>
                  </a:lnTo>
                  <a:cubicBezTo>
                    <a:pt x="1901" y="3595"/>
                    <a:pt x="1956" y="3615"/>
                    <a:pt x="2012" y="3615"/>
                  </a:cubicBezTo>
                  <a:cubicBezTo>
                    <a:pt x="2067" y="3615"/>
                    <a:pt x="2123" y="3595"/>
                    <a:pt x="2167" y="3553"/>
                  </a:cubicBezTo>
                  <a:cubicBezTo>
                    <a:pt x="2249" y="3467"/>
                    <a:pt x="2249" y="3329"/>
                    <a:pt x="2167" y="3247"/>
                  </a:cubicBezTo>
                  <a:lnTo>
                    <a:pt x="546" y="1626"/>
                  </a:lnTo>
                  <a:cubicBezTo>
                    <a:pt x="1554" y="857"/>
                    <a:pt x="2794" y="430"/>
                    <a:pt x="4067" y="430"/>
                  </a:cubicBezTo>
                  <a:cubicBezTo>
                    <a:pt x="7263" y="430"/>
                    <a:pt x="9863" y="3036"/>
                    <a:pt x="9863" y="6231"/>
                  </a:cubicBezTo>
                  <a:cubicBezTo>
                    <a:pt x="9863" y="7501"/>
                    <a:pt x="9442" y="8741"/>
                    <a:pt x="8673" y="9753"/>
                  </a:cubicBezTo>
                  <a:lnTo>
                    <a:pt x="6549" y="7628"/>
                  </a:lnTo>
                  <a:lnTo>
                    <a:pt x="8252" y="7628"/>
                  </a:lnTo>
                  <a:cubicBezTo>
                    <a:pt x="8371" y="7628"/>
                    <a:pt x="8468" y="7532"/>
                    <a:pt x="8468" y="7413"/>
                  </a:cubicBezTo>
                  <a:lnTo>
                    <a:pt x="8468" y="5586"/>
                  </a:lnTo>
                  <a:cubicBezTo>
                    <a:pt x="8468" y="5468"/>
                    <a:pt x="8371" y="5367"/>
                    <a:pt x="8252" y="5367"/>
                  </a:cubicBezTo>
                  <a:lnTo>
                    <a:pt x="4286" y="5367"/>
                  </a:lnTo>
                  <a:lnTo>
                    <a:pt x="2730" y="3809"/>
                  </a:lnTo>
                  <a:cubicBezTo>
                    <a:pt x="2687" y="3766"/>
                    <a:pt x="2631" y="3744"/>
                    <a:pt x="2575" y="3744"/>
                  </a:cubicBezTo>
                  <a:cubicBezTo>
                    <a:pt x="2520" y="3744"/>
                    <a:pt x="2465" y="3766"/>
                    <a:pt x="2424" y="3809"/>
                  </a:cubicBezTo>
                  <a:cubicBezTo>
                    <a:pt x="2336" y="3892"/>
                    <a:pt x="2336" y="4029"/>
                    <a:pt x="2424" y="4116"/>
                  </a:cubicBezTo>
                  <a:lnTo>
                    <a:pt x="4045" y="5737"/>
                  </a:lnTo>
                  <a:lnTo>
                    <a:pt x="8536" y="10229"/>
                  </a:lnTo>
                  <a:cubicBezTo>
                    <a:pt x="8578" y="10270"/>
                    <a:pt x="8632" y="10293"/>
                    <a:pt x="8692" y="10293"/>
                  </a:cubicBezTo>
                  <a:lnTo>
                    <a:pt x="8701" y="10293"/>
                  </a:lnTo>
                  <a:cubicBezTo>
                    <a:pt x="8760" y="10288"/>
                    <a:pt x="8815" y="10261"/>
                    <a:pt x="8857" y="10215"/>
                  </a:cubicBezTo>
                  <a:cubicBezTo>
                    <a:pt x="9786" y="9098"/>
                    <a:pt x="10298" y="7683"/>
                    <a:pt x="10298" y="6231"/>
                  </a:cubicBezTo>
                  <a:cubicBezTo>
                    <a:pt x="10298" y="2793"/>
                    <a:pt x="7506" y="1"/>
                    <a:pt x="4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3519025" y="2333363"/>
              <a:ext cx="366525" cy="366525"/>
            </a:xfrm>
            <a:custGeom>
              <a:avLst/>
              <a:gdLst/>
              <a:ahLst/>
              <a:cxnLst/>
              <a:rect l="l" t="t" r="r" b="b"/>
              <a:pathLst>
                <a:path w="14661" h="14661" extrusionOk="0">
                  <a:moveTo>
                    <a:pt x="7330" y="1"/>
                  </a:moveTo>
                  <a:cubicBezTo>
                    <a:pt x="5370" y="1"/>
                    <a:pt x="3530" y="760"/>
                    <a:pt x="2147" y="2148"/>
                  </a:cubicBezTo>
                  <a:cubicBezTo>
                    <a:pt x="759" y="3530"/>
                    <a:pt x="0" y="5371"/>
                    <a:pt x="0" y="7330"/>
                  </a:cubicBezTo>
                  <a:cubicBezTo>
                    <a:pt x="0" y="9291"/>
                    <a:pt x="759" y="11131"/>
                    <a:pt x="2147" y="12514"/>
                  </a:cubicBezTo>
                  <a:cubicBezTo>
                    <a:pt x="3530" y="13896"/>
                    <a:pt x="5370" y="14661"/>
                    <a:pt x="7330" y="14661"/>
                  </a:cubicBezTo>
                  <a:cubicBezTo>
                    <a:pt x="8122" y="14661"/>
                    <a:pt x="8901" y="14538"/>
                    <a:pt x="9637" y="14291"/>
                  </a:cubicBezTo>
                  <a:cubicBezTo>
                    <a:pt x="9753" y="14253"/>
                    <a:pt x="9816" y="14130"/>
                    <a:pt x="9780" y="14016"/>
                  </a:cubicBezTo>
                  <a:cubicBezTo>
                    <a:pt x="9746" y="13927"/>
                    <a:pt x="9663" y="13868"/>
                    <a:pt x="9572" y="13868"/>
                  </a:cubicBezTo>
                  <a:cubicBezTo>
                    <a:pt x="9550" y="13868"/>
                    <a:pt x="9528" y="13871"/>
                    <a:pt x="9505" y="13878"/>
                  </a:cubicBezTo>
                  <a:cubicBezTo>
                    <a:pt x="8804" y="14111"/>
                    <a:pt x="8077" y="14226"/>
                    <a:pt x="7330" y="14226"/>
                  </a:cubicBezTo>
                  <a:cubicBezTo>
                    <a:pt x="5489" y="14226"/>
                    <a:pt x="3754" y="13511"/>
                    <a:pt x="2454" y="12207"/>
                  </a:cubicBezTo>
                  <a:cubicBezTo>
                    <a:pt x="1148" y="10902"/>
                    <a:pt x="434" y="9171"/>
                    <a:pt x="434" y="7330"/>
                  </a:cubicBezTo>
                  <a:cubicBezTo>
                    <a:pt x="434" y="5485"/>
                    <a:pt x="1148" y="3755"/>
                    <a:pt x="2454" y="2455"/>
                  </a:cubicBezTo>
                  <a:cubicBezTo>
                    <a:pt x="3754" y="1149"/>
                    <a:pt x="5489" y="431"/>
                    <a:pt x="7330" y="431"/>
                  </a:cubicBezTo>
                  <a:cubicBezTo>
                    <a:pt x="9170" y="431"/>
                    <a:pt x="10907" y="1149"/>
                    <a:pt x="12206" y="2455"/>
                  </a:cubicBezTo>
                  <a:cubicBezTo>
                    <a:pt x="13511" y="3755"/>
                    <a:pt x="14231" y="5485"/>
                    <a:pt x="14231" y="7330"/>
                  </a:cubicBezTo>
                  <a:cubicBezTo>
                    <a:pt x="14231" y="9171"/>
                    <a:pt x="13511" y="10902"/>
                    <a:pt x="12206" y="12207"/>
                  </a:cubicBezTo>
                  <a:cubicBezTo>
                    <a:pt x="11666" y="12752"/>
                    <a:pt x="11044" y="13196"/>
                    <a:pt x="10366" y="13530"/>
                  </a:cubicBezTo>
                  <a:cubicBezTo>
                    <a:pt x="10256" y="13581"/>
                    <a:pt x="10214" y="13709"/>
                    <a:pt x="10265" y="13819"/>
                  </a:cubicBezTo>
                  <a:cubicBezTo>
                    <a:pt x="10305" y="13895"/>
                    <a:pt x="10383" y="13940"/>
                    <a:pt x="10463" y="13940"/>
                  </a:cubicBezTo>
                  <a:cubicBezTo>
                    <a:pt x="10494" y="13940"/>
                    <a:pt x="10525" y="13933"/>
                    <a:pt x="10554" y="13919"/>
                  </a:cubicBezTo>
                  <a:cubicBezTo>
                    <a:pt x="11277" y="13562"/>
                    <a:pt x="11936" y="13091"/>
                    <a:pt x="12513" y="12514"/>
                  </a:cubicBezTo>
                  <a:cubicBezTo>
                    <a:pt x="13901" y="11131"/>
                    <a:pt x="14660" y="9286"/>
                    <a:pt x="14660" y="7330"/>
                  </a:cubicBezTo>
                  <a:cubicBezTo>
                    <a:pt x="14660" y="5371"/>
                    <a:pt x="13901" y="3530"/>
                    <a:pt x="12513" y="2148"/>
                  </a:cubicBezTo>
                  <a:cubicBezTo>
                    <a:pt x="11131" y="760"/>
                    <a:pt x="9290" y="1"/>
                    <a:pt x="7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3546500" y="2415088"/>
              <a:ext cx="257425" cy="257350"/>
            </a:xfrm>
            <a:custGeom>
              <a:avLst/>
              <a:gdLst/>
              <a:ahLst/>
              <a:cxnLst/>
              <a:rect l="l" t="t" r="r" b="b"/>
              <a:pathLst>
                <a:path w="10297" h="10294" extrusionOk="0">
                  <a:moveTo>
                    <a:pt x="4505" y="3632"/>
                  </a:moveTo>
                  <a:lnTo>
                    <a:pt x="4505" y="5028"/>
                  </a:lnTo>
                  <a:lnTo>
                    <a:pt x="2325" y="5028"/>
                  </a:lnTo>
                  <a:lnTo>
                    <a:pt x="2325" y="3632"/>
                  </a:lnTo>
                  <a:close/>
                  <a:moveTo>
                    <a:pt x="4935" y="3851"/>
                  </a:moveTo>
                  <a:lnTo>
                    <a:pt x="6112" y="5028"/>
                  </a:lnTo>
                  <a:lnTo>
                    <a:pt x="4935" y="5028"/>
                  </a:lnTo>
                  <a:lnTo>
                    <a:pt x="4935" y="3851"/>
                  </a:lnTo>
                  <a:close/>
                  <a:moveTo>
                    <a:pt x="1630" y="541"/>
                  </a:moveTo>
                  <a:lnTo>
                    <a:pt x="4286" y="3197"/>
                  </a:lnTo>
                  <a:lnTo>
                    <a:pt x="2110" y="3197"/>
                  </a:lnTo>
                  <a:cubicBezTo>
                    <a:pt x="1991" y="3197"/>
                    <a:pt x="1890" y="3298"/>
                    <a:pt x="1890" y="3416"/>
                  </a:cubicBezTo>
                  <a:lnTo>
                    <a:pt x="1890" y="5243"/>
                  </a:lnTo>
                  <a:cubicBezTo>
                    <a:pt x="1890" y="5362"/>
                    <a:pt x="1991" y="5458"/>
                    <a:pt x="2110" y="5458"/>
                  </a:cubicBezTo>
                  <a:lnTo>
                    <a:pt x="6547" y="5458"/>
                  </a:lnTo>
                  <a:lnTo>
                    <a:pt x="9753" y="8663"/>
                  </a:lnTo>
                  <a:cubicBezTo>
                    <a:pt x="8745" y="9437"/>
                    <a:pt x="7504" y="9858"/>
                    <a:pt x="6231" y="9858"/>
                  </a:cubicBezTo>
                  <a:cubicBezTo>
                    <a:pt x="3035" y="9858"/>
                    <a:pt x="434" y="7258"/>
                    <a:pt x="434" y="4061"/>
                  </a:cubicBezTo>
                  <a:cubicBezTo>
                    <a:pt x="434" y="2789"/>
                    <a:pt x="856" y="1548"/>
                    <a:pt x="1630" y="541"/>
                  </a:cubicBezTo>
                  <a:close/>
                  <a:moveTo>
                    <a:pt x="1616" y="0"/>
                  </a:moveTo>
                  <a:cubicBezTo>
                    <a:pt x="1610" y="0"/>
                    <a:pt x="1604" y="0"/>
                    <a:pt x="1598" y="1"/>
                  </a:cubicBezTo>
                  <a:cubicBezTo>
                    <a:pt x="1538" y="1"/>
                    <a:pt x="1484" y="33"/>
                    <a:pt x="1442" y="78"/>
                  </a:cubicBezTo>
                  <a:cubicBezTo>
                    <a:pt x="512" y="1195"/>
                    <a:pt x="0" y="2611"/>
                    <a:pt x="0" y="4061"/>
                  </a:cubicBezTo>
                  <a:cubicBezTo>
                    <a:pt x="0" y="7495"/>
                    <a:pt x="2797" y="10293"/>
                    <a:pt x="6231" y="10293"/>
                  </a:cubicBezTo>
                  <a:cubicBezTo>
                    <a:pt x="7682" y="10293"/>
                    <a:pt x="9098" y="9781"/>
                    <a:pt x="10214" y="8851"/>
                  </a:cubicBezTo>
                  <a:cubicBezTo>
                    <a:pt x="10260" y="8810"/>
                    <a:pt x="10292" y="8755"/>
                    <a:pt x="10292" y="8691"/>
                  </a:cubicBezTo>
                  <a:cubicBezTo>
                    <a:pt x="10297" y="8632"/>
                    <a:pt x="10275" y="8572"/>
                    <a:pt x="10228" y="8530"/>
                  </a:cubicBezTo>
                  <a:lnTo>
                    <a:pt x="6790" y="5092"/>
                  </a:lnTo>
                  <a:lnTo>
                    <a:pt x="6790" y="5088"/>
                  </a:lnTo>
                  <a:lnTo>
                    <a:pt x="1763" y="65"/>
                  </a:lnTo>
                  <a:cubicBezTo>
                    <a:pt x="1725" y="23"/>
                    <a:pt x="1673" y="0"/>
                    <a:pt x="16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5"/>
          <p:cNvSpPr/>
          <p:nvPr/>
        </p:nvSpPr>
        <p:spPr>
          <a:xfrm>
            <a:off x="865275" y="1029300"/>
            <a:ext cx="9394084" cy="3421874"/>
          </a:xfrm>
          <a:custGeom>
            <a:avLst/>
            <a:gdLst/>
            <a:ahLst/>
            <a:cxnLst/>
            <a:rect l="l" t="t" r="r" b="b"/>
            <a:pathLst>
              <a:path w="93362" h="33294" extrusionOk="0">
                <a:moveTo>
                  <a:pt x="42641" y="0"/>
                </a:moveTo>
                <a:cubicBezTo>
                  <a:pt x="41535" y="0"/>
                  <a:pt x="40275" y="132"/>
                  <a:pt x="38822" y="442"/>
                </a:cubicBezTo>
                <a:cubicBezTo>
                  <a:pt x="31894" y="1925"/>
                  <a:pt x="29010" y="5923"/>
                  <a:pt x="26865" y="5923"/>
                </a:cubicBezTo>
                <a:cubicBezTo>
                  <a:pt x="26310" y="5923"/>
                  <a:pt x="25804" y="5656"/>
                  <a:pt x="25291" y="5008"/>
                </a:cubicBezTo>
                <a:cubicBezTo>
                  <a:pt x="22377" y="1339"/>
                  <a:pt x="19407" y="180"/>
                  <a:pt x="16817" y="180"/>
                </a:cubicBezTo>
                <a:cubicBezTo>
                  <a:pt x="12371" y="180"/>
                  <a:pt x="9045" y="3594"/>
                  <a:pt x="9045" y="3594"/>
                </a:cubicBezTo>
                <a:cubicBezTo>
                  <a:pt x="640" y="9738"/>
                  <a:pt x="0" y="18912"/>
                  <a:pt x="3664" y="24598"/>
                </a:cubicBezTo>
                <a:cubicBezTo>
                  <a:pt x="5227" y="27025"/>
                  <a:pt x="6787" y="27753"/>
                  <a:pt x="8263" y="27753"/>
                </a:cubicBezTo>
                <a:cubicBezTo>
                  <a:pt x="10247" y="27753"/>
                  <a:pt x="12079" y="26437"/>
                  <a:pt x="13560" y="26161"/>
                </a:cubicBezTo>
                <a:cubicBezTo>
                  <a:pt x="13683" y="26139"/>
                  <a:pt x="13790" y="26128"/>
                  <a:pt x="13884" y="26128"/>
                </a:cubicBezTo>
                <a:cubicBezTo>
                  <a:pt x="15780" y="26128"/>
                  <a:pt x="12414" y="30553"/>
                  <a:pt x="19005" y="32818"/>
                </a:cubicBezTo>
                <a:cubicBezTo>
                  <a:pt x="19974" y="33151"/>
                  <a:pt x="20965" y="33294"/>
                  <a:pt x="21961" y="33294"/>
                </a:cubicBezTo>
                <a:cubicBezTo>
                  <a:pt x="28027" y="33294"/>
                  <a:pt x="34299" y="27994"/>
                  <a:pt x="37200" y="27994"/>
                </a:cubicBezTo>
                <a:cubicBezTo>
                  <a:pt x="37224" y="27994"/>
                  <a:pt x="37249" y="27994"/>
                  <a:pt x="37273" y="27995"/>
                </a:cubicBezTo>
                <a:cubicBezTo>
                  <a:pt x="40609" y="28102"/>
                  <a:pt x="39405" y="30753"/>
                  <a:pt x="47471" y="32285"/>
                </a:cubicBezTo>
                <a:cubicBezTo>
                  <a:pt x="49051" y="32585"/>
                  <a:pt x="50463" y="32724"/>
                  <a:pt x="51784" y="32724"/>
                </a:cubicBezTo>
                <a:cubicBezTo>
                  <a:pt x="56262" y="32724"/>
                  <a:pt x="59702" y="31129"/>
                  <a:pt x="65160" y="28816"/>
                </a:cubicBezTo>
                <a:cubicBezTo>
                  <a:pt x="68935" y="27216"/>
                  <a:pt x="70884" y="26634"/>
                  <a:pt x="72312" y="26634"/>
                </a:cubicBezTo>
                <a:cubicBezTo>
                  <a:pt x="74642" y="26634"/>
                  <a:pt x="75586" y="28182"/>
                  <a:pt x="80802" y="29385"/>
                </a:cubicBezTo>
                <a:cubicBezTo>
                  <a:pt x="81265" y="29492"/>
                  <a:pt x="81736" y="29543"/>
                  <a:pt x="82210" y="29543"/>
                </a:cubicBezTo>
                <a:cubicBezTo>
                  <a:pt x="87589" y="29543"/>
                  <a:pt x="93362" y="22944"/>
                  <a:pt x="92333" y="15896"/>
                </a:cubicBezTo>
                <a:cubicBezTo>
                  <a:pt x="91075" y="7265"/>
                  <a:pt x="88641" y="1697"/>
                  <a:pt x="83016" y="549"/>
                </a:cubicBezTo>
                <a:cubicBezTo>
                  <a:pt x="82001" y="341"/>
                  <a:pt x="81093" y="250"/>
                  <a:pt x="80276" y="250"/>
                </a:cubicBezTo>
                <a:cubicBezTo>
                  <a:pt x="74209" y="250"/>
                  <a:pt x="73152" y="5292"/>
                  <a:pt x="70454" y="5292"/>
                </a:cubicBezTo>
                <a:cubicBezTo>
                  <a:pt x="69706" y="5292"/>
                  <a:pt x="68832" y="4904"/>
                  <a:pt x="67690" y="3914"/>
                </a:cubicBezTo>
                <a:cubicBezTo>
                  <a:pt x="65485" y="2002"/>
                  <a:pt x="63540" y="1358"/>
                  <a:pt x="61794" y="1358"/>
                </a:cubicBezTo>
                <a:cubicBezTo>
                  <a:pt x="58186" y="1358"/>
                  <a:pt x="55424" y="4109"/>
                  <a:pt x="52954" y="4109"/>
                </a:cubicBezTo>
                <a:cubicBezTo>
                  <a:pt x="52598" y="4109"/>
                  <a:pt x="52248" y="4052"/>
                  <a:pt x="51902" y="3921"/>
                </a:cubicBezTo>
                <a:cubicBezTo>
                  <a:pt x="49699" y="3085"/>
                  <a:pt x="47992" y="0"/>
                  <a:pt x="42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5"/>
          <p:cNvSpPr txBox="1">
            <a:spLocks noGrp="1"/>
          </p:cNvSpPr>
          <p:nvPr>
            <p:ph type="title"/>
          </p:nvPr>
        </p:nvSpPr>
        <p:spPr>
          <a:xfrm>
            <a:off x="1331640" y="339502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Finding</a:t>
            </a:r>
            <a:endParaRPr dirty="0"/>
          </a:p>
        </p:txBody>
      </p:sp>
      <p:grpSp>
        <p:nvGrpSpPr>
          <p:cNvPr id="1123" name="Google Shape;1123;p45"/>
          <p:cNvGrpSpPr/>
          <p:nvPr/>
        </p:nvGrpSpPr>
        <p:grpSpPr>
          <a:xfrm>
            <a:off x="1131365" y="1895960"/>
            <a:ext cx="2985254" cy="2273741"/>
            <a:chOff x="3152492" y="724058"/>
            <a:chExt cx="4436400" cy="3379018"/>
          </a:xfrm>
        </p:grpSpPr>
        <p:sp>
          <p:nvSpPr>
            <p:cNvPr id="1124" name="Google Shape;1124;p45"/>
            <p:cNvSpPr/>
            <p:nvPr/>
          </p:nvSpPr>
          <p:spPr>
            <a:xfrm>
              <a:off x="3152492" y="724058"/>
              <a:ext cx="4436400" cy="28068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3306784" y="865826"/>
              <a:ext cx="4135200" cy="25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4613249" y="3530900"/>
              <a:ext cx="1515007" cy="572176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27" name="Google Shape;1127;p45"/>
            <p:cNvCxnSpPr/>
            <p:nvPr/>
          </p:nvCxnSpPr>
          <p:spPr>
            <a:xfrm>
              <a:off x="4629623" y="4048925"/>
              <a:ext cx="1493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28" name="Google Shape;1128;p45"/>
          <p:cNvPicPr preferRelativeResize="0"/>
          <p:nvPr/>
        </p:nvPicPr>
        <p:blipFill rotWithShape="1">
          <a:blip r:embed="rId3">
            <a:alphaModFix/>
          </a:blip>
          <a:srcRect l="3772" r="3772"/>
          <a:stretch/>
        </p:blipFill>
        <p:spPr>
          <a:xfrm>
            <a:off x="1240950" y="1993950"/>
            <a:ext cx="2768201" cy="16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45"/>
          <p:cNvSpPr txBox="1"/>
          <p:nvPr/>
        </p:nvSpPr>
        <p:spPr>
          <a:xfrm>
            <a:off x="5106122" y="2340425"/>
            <a:ext cx="2331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DESKTOP WEB</a:t>
            </a:r>
            <a:endParaRPr sz="18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0" name="Google Shape;1130;p45"/>
          <p:cNvSpPr txBox="1"/>
          <p:nvPr/>
        </p:nvSpPr>
        <p:spPr>
          <a:xfrm>
            <a:off x="5106122" y="2742127"/>
            <a:ext cx="27990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can replace the image on the screen with your own work. Just delete this one, add yours and send it to the back</a:t>
            </a: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cxnSp>
        <p:nvCxnSpPr>
          <p:cNvPr id="1131" name="Google Shape;1131;p45"/>
          <p:cNvCxnSpPr>
            <a:stCxn id="1129" idx="1"/>
          </p:cNvCxnSpPr>
          <p:nvPr/>
        </p:nvCxnSpPr>
        <p:spPr>
          <a:xfrm rot="10800000">
            <a:off x="3732422" y="2541275"/>
            <a:ext cx="137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pping Mall by Slidesgo">
  <a:themeElements>
    <a:clrScheme name="Simple Light">
      <a:dk1>
        <a:srgbClr val="41294A"/>
      </a:dk1>
      <a:lt1>
        <a:srgbClr val="D23733"/>
      </a:lt1>
      <a:dk2>
        <a:srgbClr val="E6403B"/>
      </a:dk2>
      <a:lt2>
        <a:srgbClr val="CEB2A3"/>
      </a:lt2>
      <a:accent1>
        <a:srgbClr val="DFC8BC"/>
      </a:accent1>
      <a:accent2>
        <a:srgbClr val="FEF2E2"/>
      </a:accent2>
      <a:accent3>
        <a:srgbClr val="F39904"/>
      </a:accent3>
      <a:accent4>
        <a:srgbClr val="F7B100"/>
      </a:accent4>
      <a:accent5>
        <a:srgbClr val="FDE5C5"/>
      </a:accent5>
      <a:accent6>
        <a:srgbClr val="DFC8B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540</Words>
  <Application>Microsoft Office PowerPoint</Application>
  <PresentationFormat>화면 슬라이드 쇼(16:9)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Open Sans Light</vt:lpstr>
      <vt:lpstr>Catamaran Light</vt:lpstr>
      <vt:lpstr>Catamaran ExtraLight</vt:lpstr>
      <vt:lpstr>Roboto Condensed</vt:lpstr>
      <vt:lpstr>Josefin Slab SemiBold</vt:lpstr>
      <vt:lpstr>Staatliches</vt:lpstr>
      <vt:lpstr>Georgia</vt:lpstr>
      <vt:lpstr>Catamaran</vt:lpstr>
      <vt:lpstr>Shopping Mall by Slidesgo</vt:lpstr>
      <vt:lpstr>HOW MUCH IS IT?</vt:lpstr>
      <vt:lpstr>PowerPoint 프레젠테이션</vt:lpstr>
      <vt:lpstr>What is price?</vt:lpstr>
      <vt:lpstr>So, Price suggestion model can help sellers </vt:lpstr>
      <vt:lpstr>PowerPoint 프레젠테이션</vt:lpstr>
      <vt:lpstr>PowerPoint 프레젠테이션</vt:lpstr>
      <vt:lpstr>PowerPoint 프레젠테이션</vt:lpstr>
      <vt:lpstr>     Models</vt:lpstr>
      <vt:lpstr>Finding</vt:lpstr>
      <vt:lpstr>Recommendation AND conclusion</vt:lpstr>
      <vt:lpstr>THANKS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IT?</dc:title>
  <dc:creator>jesus</dc:creator>
  <cp:lastModifiedBy>jesus</cp:lastModifiedBy>
  <cp:revision>14</cp:revision>
  <dcterms:modified xsi:type="dcterms:W3CDTF">2020-04-15T08:38:05Z</dcterms:modified>
</cp:coreProperties>
</file>