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F2A02-7CA6-404C-958F-5BB08CC93832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D8EA-1A7E-4A7A-8496-6BA5B2C4CEDE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22958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Investigar la diferencia entre “@</a:t>
            </a:r>
            <a:r>
              <a:rPr lang="es-ES_tradnl" dirty="0" err="1" smtClean="0"/>
              <a:t>android:id</a:t>
            </a:r>
            <a:r>
              <a:rPr lang="es-ES_tradnl" dirty="0" smtClean="0"/>
              <a:t>/” y “@+id/”.</a:t>
            </a:r>
          </a:p>
          <a:p>
            <a:r>
              <a:rPr lang="es-ES_tradnl" dirty="0" smtClean="0"/>
              <a:t>Los nombres de los campos en SQL lite no admiten guion medio.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FD8EA-1A7E-4A7A-8496-6BA5B2C4CEDE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4858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Investigar la diferencia entre “@</a:t>
            </a:r>
            <a:r>
              <a:rPr lang="es-ES_tradnl" dirty="0" err="1" smtClean="0"/>
              <a:t>android:id</a:t>
            </a:r>
            <a:r>
              <a:rPr lang="es-ES_tradnl" dirty="0" smtClean="0"/>
              <a:t>/” y “@+id/”.</a:t>
            </a:r>
          </a:p>
          <a:p>
            <a:r>
              <a:rPr lang="es-ES_tradnl" dirty="0" smtClean="0"/>
              <a:t>Los nombres de los campos en SQL lite no </a:t>
            </a:r>
            <a:r>
              <a:rPr lang="es-ES_tradnl" smtClean="0"/>
              <a:t>admiten guion </a:t>
            </a:r>
            <a:r>
              <a:rPr lang="es-ES_tradnl" dirty="0" smtClean="0"/>
              <a:t>medio.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FD8EA-1A7E-4A7A-8496-6BA5B2C4CEDE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4858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93691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93784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4385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1895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388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94158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1099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8436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68345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626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39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9871-BB32-4222-B224-A9201D7F01A6}" type="datetimeFigureOut">
              <a:rPr lang="es-ES_tradnl" smtClean="0"/>
              <a:pPr/>
              <a:t>16/04/2013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A091-45C0-4B34-8805-03CD9A23184D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02581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642984" y="289931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Alumno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1618737" y="863837"/>
            <a:ext cx="864096" cy="51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Grupo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6409522" y="1584507"/>
            <a:ext cx="1224136" cy="52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Asistencia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6373515" y="437360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Asignatura</a:t>
            </a:r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5625426" y="728700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Fecha</a:t>
            </a:r>
            <a:endParaRPr lang="es-ES_tradnl" sz="1200" dirty="0"/>
          </a:p>
        </p:txBody>
      </p:sp>
      <p:sp>
        <p:nvSpPr>
          <p:cNvPr id="9" name="8 Elipse"/>
          <p:cNvSpPr/>
          <p:nvPr/>
        </p:nvSpPr>
        <p:spPr>
          <a:xfrm>
            <a:off x="6421409" y="476672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ID-AL</a:t>
            </a:r>
            <a:endParaRPr lang="es-ES_tradnl" sz="1200" dirty="0"/>
          </a:p>
        </p:txBody>
      </p:sp>
      <p:sp>
        <p:nvSpPr>
          <p:cNvPr id="10" name="9 Elipse"/>
          <p:cNvSpPr/>
          <p:nvPr/>
        </p:nvSpPr>
        <p:spPr>
          <a:xfrm>
            <a:off x="7489642" y="629072"/>
            <a:ext cx="9170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ID-GPO</a:t>
            </a:r>
            <a:endParaRPr lang="es-ES_tradnl" sz="1200" dirty="0"/>
          </a:p>
        </p:txBody>
      </p:sp>
      <p:sp>
        <p:nvSpPr>
          <p:cNvPr id="11" name="10 Elipse"/>
          <p:cNvSpPr/>
          <p:nvPr/>
        </p:nvSpPr>
        <p:spPr>
          <a:xfrm>
            <a:off x="8100392" y="1232756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ID-AS</a:t>
            </a:r>
            <a:endParaRPr lang="es-ES_tradnl" sz="1200" dirty="0"/>
          </a:p>
        </p:txBody>
      </p:sp>
      <p:sp>
        <p:nvSpPr>
          <p:cNvPr id="12" name="11 Elipse"/>
          <p:cNvSpPr/>
          <p:nvPr/>
        </p:nvSpPr>
        <p:spPr>
          <a:xfrm>
            <a:off x="7955524" y="1916832"/>
            <a:ext cx="90226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Estado</a:t>
            </a:r>
            <a:endParaRPr lang="es-ES_tradnl" sz="1200" dirty="0"/>
          </a:p>
        </p:txBody>
      </p:sp>
      <p:sp>
        <p:nvSpPr>
          <p:cNvPr id="30" name="29 Elipse"/>
          <p:cNvSpPr/>
          <p:nvPr/>
        </p:nvSpPr>
        <p:spPr>
          <a:xfrm>
            <a:off x="4949" y="763109"/>
            <a:ext cx="118813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Carrera</a:t>
            </a:r>
            <a:endParaRPr lang="es-ES_tradnl" sz="1200" dirty="0"/>
          </a:p>
        </p:txBody>
      </p:sp>
      <p:sp>
        <p:nvSpPr>
          <p:cNvPr id="31" name="30 Elipse"/>
          <p:cNvSpPr/>
          <p:nvPr/>
        </p:nvSpPr>
        <p:spPr>
          <a:xfrm>
            <a:off x="636280" y="57379"/>
            <a:ext cx="100796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Nombre</a:t>
            </a:r>
            <a:endParaRPr lang="es-ES_tradnl" sz="1200" dirty="0"/>
          </a:p>
        </p:txBody>
      </p:sp>
      <p:sp>
        <p:nvSpPr>
          <p:cNvPr id="32" name="31 Elipse"/>
          <p:cNvSpPr/>
          <p:nvPr/>
        </p:nvSpPr>
        <p:spPr>
          <a:xfrm>
            <a:off x="1939012" y="89079"/>
            <a:ext cx="9170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ID-GPO</a:t>
            </a:r>
            <a:endParaRPr lang="es-ES_tradnl" sz="1200" dirty="0"/>
          </a:p>
        </p:txBody>
      </p:sp>
      <p:sp>
        <p:nvSpPr>
          <p:cNvPr id="47" name="46 Elipse"/>
          <p:cNvSpPr/>
          <p:nvPr/>
        </p:nvSpPr>
        <p:spPr>
          <a:xfrm>
            <a:off x="891628" y="3341753"/>
            <a:ext cx="9170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ID-GPO</a:t>
            </a:r>
            <a:endParaRPr lang="es-ES_tradnl" sz="1200" dirty="0"/>
          </a:p>
        </p:txBody>
      </p:sp>
      <p:sp>
        <p:nvSpPr>
          <p:cNvPr id="48" name="47 Elipse"/>
          <p:cNvSpPr/>
          <p:nvPr/>
        </p:nvSpPr>
        <p:spPr>
          <a:xfrm>
            <a:off x="778959" y="2719290"/>
            <a:ext cx="101742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Nombre</a:t>
            </a:r>
            <a:endParaRPr lang="es-ES_tradnl" sz="1200" dirty="0"/>
          </a:p>
        </p:txBody>
      </p:sp>
      <p:sp>
        <p:nvSpPr>
          <p:cNvPr id="51" name="50 Elipse"/>
          <p:cNvSpPr/>
          <p:nvPr/>
        </p:nvSpPr>
        <p:spPr>
          <a:xfrm>
            <a:off x="954092" y="2080061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ID-AL</a:t>
            </a:r>
            <a:endParaRPr lang="es-ES_tradnl" sz="1200" dirty="0"/>
          </a:p>
        </p:txBody>
      </p:sp>
      <p:sp>
        <p:nvSpPr>
          <p:cNvPr id="67" name="66 Elipse"/>
          <p:cNvSpPr/>
          <p:nvPr/>
        </p:nvSpPr>
        <p:spPr>
          <a:xfrm>
            <a:off x="7808284" y="5586463"/>
            <a:ext cx="9952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Nombre</a:t>
            </a:r>
            <a:endParaRPr lang="es-ES_tradnl" sz="1200" dirty="0"/>
          </a:p>
        </p:txBody>
      </p:sp>
      <p:sp>
        <p:nvSpPr>
          <p:cNvPr id="68" name="67 Elipse"/>
          <p:cNvSpPr/>
          <p:nvPr/>
        </p:nvSpPr>
        <p:spPr>
          <a:xfrm>
            <a:off x="6965610" y="6000120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ID-AS</a:t>
            </a:r>
            <a:endParaRPr lang="es-ES_tradnl" sz="1200" dirty="0"/>
          </a:p>
        </p:txBody>
      </p:sp>
      <p:sp>
        <p:nvSpPr>
          <p:cNvPr id="91" name="90 Decisión"/>
          <p:cNvSpPr/>
          <p:nvPr/>
        </p:nvSpPr>
        <p:spPr>
          <a:xfrm>
            <a:off x="6350571" y="2846199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cxnSp>
        <p:nvCxnSpPr>
          <p:cNvPr id="92" name="91 Conector angular"/>
          <p:cNvCxnSpPr>
            <a:stCxn id="91" idx="2"/>
            <a:endCxn id="7" idx="0"/>
          </p:cNvCxnSpPr>
          <p:nvPr/>
        </p:nvCxnSpPr>
        <p:spPr>
          <a:xfrm rot="16200000" flipH="1">
            <a:off x="6700714" y="4052732"/>
            <a:ext cx="636807" cy="49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91" idx="0"/>
            <a:endCxn id="6" idx="2"/>
          </p:cNvCxnSpPr>
          <p:nvPr/>
        </p:nvCxnSpPr>
        <p:spPr>
          <a:xfrm rot="5400000" flipH="1" flipV="1">
            <a:off x="6651155" y="2475765"/>
            <a:ext cx="7408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Decisión"/>
          <p:cNvSpPr/>
          <p:nvPr/>
        </p:nvSpPr>
        <p:spPr>
          <a:xfrm>
            <a:off x="2480965" y="1543665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N</a:t>
            </a:r>
            <a:endParaRPr lang="es-ES_tradnl" dirty="0"/>
          </a:p>
        </p:txBody>
      </p:sp>
      <p:cxnSp>
        <p:nvCxnSpPr>
          <p:cNvPr id="107" name="106 Conector angular"/>
          <p:cNvCxnSpPr>
            <a:stCxn id="104" idx="0"/>
            <a:endCxn id="5" idx="3"/>
          </p:cNvCxnSpPr>
          <p:nvPr/>
        </p:nvCxnSpPr>
        <p:spPr>
          <a:xfrm rot="16200000" flipV="1">
            <a:off x="2603228" y="999852"/>
            <a:ext cx="423419" cy="664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104" idx="2"/>
            <a:endCxn id="4" idx="0"/>
          </p:cNvCxnSpPr>
          <p:nvPr/>
        </p:nvCxnSpPr>
        <p:spPr>
          <a:xfrm rot="5400000">
            <a:off x="2914519" y="2666787"/>
            <a:ext cx="46504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"/>
          <p:cNvSpPr/>
          <p:nvPr/>
        </p:nvSpPr>
        <p:spPr>
          <a:xfrm>
            <a:off x="2642986" y="522920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Carga</a:t>
            </a:r>
            <a:endParaRPr lang="es-ES_tradnl" dirty="0"/>
          </a:p>
        </p:txBody>
      </p:sp>
      <p:sp>
        <p:nvSpPr>
          <p:cNvPr id="119" name="118 Elipse"/>
          <p:cNvSpPr/>
          <p:nvPr/>
        </p:nvSpPr>
        <p:spPr>
          <a:xfrm>
            <a:off x="1403648" y="4062469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b="1" dirty="0" smtClean="0"/>
              <a:t>ID-GPO</a:t>
            </a:r>
            <a:endParaRPr lang="es-ES_tradnl" sz="1050" b="1" dirty="0"/>
          </a:p>
        </p:txBody>
      </p:sp>
      <p:sp>
        <p:nvSpPr>
          <p:cNvPr id="128" name="127 Elipse"/>
          <p:cNvSpPr/>
          <p:nvPr/>
        </p:nvSpPr>
        <p:spPr>
          <a:xfrm>
            <a:off x="1146924" y="5229200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ID-AS2</a:t>
            </a:r>
            <a:endParaRPr lang="es-ES_tradnl" sz="1050" dirty="0"/>
          </a:p>
        </p:txBody>
      </p:sp>
      <p:sp>
        <p:nvSpPr>
          <p:cNvPr id="129" name="128 Elipse"/>
          <p:cNvSpPr/>
          <p:nvPr/>
        </p:nvSpPr>
        <p:spPr>
          <a:xfrm>
            <a:off x="1530218" y="58052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ID-AS3</a:t>
            </a:r>
            <a:endParaRPr lang="es-ES_tradnl" sz="1050" dirty="0"/>
          </a:p>
        </p:txBody>
      </p:sp>
      <p:sp>
        <p:nvSpPr>
          <p:cNvPr id="130" name="129 Elipse"/>
          <p:cNvSpPr/>
          <p:nvPr/>
        </p:nvSpPr>
        <p:spPr>
          <a:xfrm>
            <a:off x="2246940" y="6237312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ID-AS4</a:t>
            </a:r>
            <a:endParaRPr lang="es-ES_tradnl" sz="1050" dirty="0"/>
          </a:p>
        </p:txBody>
      </p:sp>
      <p:sp>
        <p:nvSpPr>
          <p:cNvPr id="131" name="130 Elipse"/>
          <p:cNvSpPr/>
          <p:nvPr/>
        </p:nvSpPr>
        <p:spPr>
          <a:xfrm>
            <a:off x="3131840" y="616530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ID-AS5</a:t>
            </a:r>
            <a:endParaRPr lang="es-ES_tradnl" sz="1050" dirty="0"/>
          </a:p>
        </p:txBody>
      </p:sp>
      <p:sp>
        <p:nvSpPr>
          <p:cNvPr id="132" name="131 Elipse"/>
          <p:cNvSpPr/>
          <p:nvPr/>
        </p:nvSpPr>
        <p:spPr>
          <a:xfrm>
            <a:off x="4139952" y="4731037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ID-AS6</a:t>
            </a:r>
            <a:endParaRPr lang="es-ES_tradnl" sz="1050" dirty="0"/>
          </a:p>
        </p:txBody>
      </p:sp>
      <p:sp>
        <p:nvSpPr>
          <p:cNvPr id="133" name="132 Elipse"/>
          <p:cNvSpPr/>
          <p:nvPr/>
        </p:nvSpPr>
        <p:spPr>
          <a:xfrm>
            <a:off x="4139952" y="4077072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ID-AS7</a:t>
            </a:r>
            <a:endParaRPr lang="es-ES_tradnl" sz="1050" dirty="0"/>
          </a:p>
        </p:txBody>
      </p:sp>
      <p:sp>
        <p:nvSpPr>
          <p:cNvPr id="134" name="133 Elipse"/>
          <p:cNvSpPr/>
          <p:nvPr/>
        </p:nvSpPr>
        <p:spPr>
          <a:xfrm>
            <a:off x="1187624" y="4653136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ID-AS1</a:t>
            </a:r>
            <a:endParaRPr lang="es-ES_tradnl" sz="1050" dirty="0"/>
          </a:p>
        </p:txBody>
      </p:sp>
      <p:sp>
        <p:nvSpPr>
          <p:cNvPr id="140" name="139 Decisión"/>
          <p:cNvSpPr/>
          <p:nvPr/>
        </p:nvSpPr>
        <p:spPr>
          <a:xfrm>
            <a:off x="2483768" y="3906552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/>
              <a:t>1</a:t>
            </a:r>
          </a:p>
        </p:txBody>
      </p:sp>
      <p:cxnSp>
        <p:nvCxnSpPr>
          <p:cNvPr id="141" name="140 Conector angular"/>
          <p:cNvCxnSpPr>
            <a:stCxn id="140" idx="0"/>
            <a:endCxn id="4" idx="2"/>
          </p:cNvCxnSpPr>
          <p:nvPr/>
        </p:nvCxnSpPr>
        <p:spPr>
          <a:xfrm rot="16200000" flipV="1">
            <a:off x="2968857" y="3725565"/>
            <a:ext cx="359170" cy="2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angular"/>
          <p:cNvCxnSpPr>
            <a:stCxn id="140" idx="2"/>
            <a:endCxn id="118" idx="0"/>
          </p:cNvCxnSpPr>
          <p:nvPr/>
        </p:nvCxnSpPr>
        <p:spPr>
          <a:xfrm rot="5400000">
            <a:off x="2932419" y="5011775"/>
            <a:ext cx="432048" cy="28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Decisión"/>
          <p:cNvSpPr/>
          <p:nvPr/>
        </p:nvSpPr>
        <p:spPr>
          <a:xfrm>
            <a:off x="4427984" y="2332089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cxnSp>
        <p:nvCxnSpPr>
          <p:cNvPr id="156" name="155 Conector angular"/>
          <p:cNvCxnSpPr>
            <a:stCxn id="155" idx="2"/>
            <a:endCxn id="4" idx="3"/>
          </p:cNvCxnSpPr>
          <p:nvPr/>
        </p:nvCxnSpPr>
        <p:spPr>
          <a:xfrm rot="5400000">
            <a:off x="4372250" y="2501535"/>
            <a:ext cx="657" cy="1442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angular"/>
          <p:cNvCxnSpPr>
            <a:stCxn id="155" idx="0"/>
            <a:endCxn id="6" idx="1"/>
          </p:cNvCxnSpPr>
          <p:nvPr/>
        </p:nvCxnSpPr>
        <p:spPr>
          <a:xfrm rot="5400000" flipH="1" flipV="1">
            <a:off x="5508206" y="1430773"/>
            <a:ext cx="487170" cy="1315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Decisión"/>
          <p:cNvSpPr/>
          <p:nvPr/>
        </p:nvSpPr>
        <p:spPr>
          <a:xfrm>
            <a:off x="4684897" y="5162064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cxnSp>
        <p:nvCxnSpPr>
          <p:cNvPr id="165" name="164 Conector angular"/>
          <p:cNvCxnSpPr>
            <a:stCxn id="164" idx="2"/>
            <a:endCxn id="118" idx="3"/>
          </p:cNvCxnSpPr>
          <p:nvPr/>
        </p:nvCxnSpPr>
        <p:spPr>
          <a:xfrm rot="5400000" flipH="1">
            <a:off x="4251322" y="4953013"/>
            <a:ext cx="499428" cy="1699875"/>
          </a:xfrm>
          <a:prstGeom prst="bentConnector4">
            <a:avLst>
              <a:gd name="adj1" fmla="val -45772"/>
              <a:gd name="adj2" fmla="val 69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Conector angular"/>
          <p:cNvCxnSpPr>
            <a:stCxn id="164" idx="0"/>
            <a:endCxn id="7" idx="1"/>
          </p:cNvCxnSpPr>
          <p:nvPr/>
        </p:nvCxnSpPr>
        <p:spPr>
          <a:xfrm rot="5400000" flipH="1" flipV="1">
            <a:off x="5630033" y="4418582"/>
            <a:ext cx="464422" cy="10225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>
            <a:stCxn id="7" idx="2"/>
            <a:endCxn id="68" idx="0"/>
          </p:cNvCxnSpPr>
          <p:nvPr/>
        </p:nvCxnSpPr>
        <p:spPr>
          <a:xfrm>
            <a:off x="7021587" y="5021678"/>
            <a:ext cx="340067" cy="97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>
            <a:stCxn id="7" idx="2"/>
            <a:endCxn id="67" idx="1"/>
          </p:cNvCxnSpPr>
          <p:nvPr/>
        </p:nvCxnSpPr>
        <p:spPr>
          <a:xfrm>
            <a:off x="7021587" y="5021678"/>
            <a:ext cx="932442" cy="63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 de flecha"/>
          <p:cNvCxnSpPr>
            <a:stCxn id="6" idx="0"/>
            <a:endCxn id="8" idx="5"/>
          </p:cNvCxnSpPr>
          <p:nvPr/>
        </p:nvCxnSpPr>
        <p:spPr>
          <a:xfrm flipH="1" flipV="1">
            <a:off x="6301515" y="1158939"/>
            <a:ext cx="720075" cy="42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recto de flecha"/>
          <p:cNvCxnSpPr>
            <a:stCxn id="6" idx="0"/>
            <a:endCxn id="9" idx="4"/>
          </p:cNvCxnSpPr>
          <p:nvPr/>
        </p:nvCxnSpPr>
        <p:spPr>
          <a:xfrm flipH="1" flipV="1">
            <a:off x="6817453" y="980728"/>
            <a:ext cx="204137" cy="60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>
            <a:endCxn id="10" idx="3"/>
          </p:cNvCxnSpPr>
          <p:nvPr/>
        </p:nvCxnSpPr>
        <p:spPr>
          <a:xfrm flipV="1">
            <a:off x="7173991" y="1059311"/>
            <a:ext cx="449945" cy="48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>
            <a:stCxn id="6" idx="3"/>
            <a:endCxn id="11" idx="2"/>
          </p:cNvCxnSpPr>
          <p:nvPr/>
        </p:nvCxnSpPr>
        <p:spPr>
          <a:xfrm flipV="1">
            <a:off x="7633658" y="1484784"/>
            <a:ext cx="466734" cy="36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>
            <a:stCxn id="6" idx="3"/>
            <a:endCxn id="12" idx="2"/>
          </p:cNvCxnSpPr>
          <p:nvPr/>
        </p:nvCxnSpPr>
        <p:spPr>
          <a:xfrm>
            <a:off x="7633658" y="1844919"/>
            <a:ext cx="321866" cy="323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 de flecha"/>
          <p:cNvCxnSpPr>
            <a:stCxn id="118" idx="1"/>
            <a:endCxn id="119" idx="5"/>
          </p:cNvCxnSpPr>
          <p:nvPr/>
        </p:nvCxnSpPr>
        <p:spPr>
          <a:xfrm flipH="1" flipV="1">
            <a:off x="2079737" y="4492708"/>
            <a:ext cx="563249" cy="1060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 de flecha"/>
          <p:cNvCxnSpPr>
            <a:stCxn id="118" idx="1"/>
            <a:endCxn id="134" idx="6"/>
          </p:cNvCxnSpPr>
          <p:nvPr/>
        </p:nvCxnSpPr>
        <p:spPr>
          <a:xfrm flipH="1" flipV="1">
            <a:off x="1979712" y="4905164"/>
            <a:ext cx="66327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97 Conector recto de flecha"/>
          <p:cNvCxnSpPr>
            <a:stCxn id="118" idx="1"/>
            <a:endCxn id="128" idx="6"/>
          </p:cNvCxnSpPr>
          <p:nvPr/>
        </p:nvCxnSpPr>
        <p:spPr>
          <a:xfrm flipH="1" flipV="1">
            <a:off x="1939012" y="5481228"/>
            <a:ext cx="70397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 de flecha"/>
          <p:cNvCxnSpPr>
            <a:stCxn id="118" idx="1"/>
            <a:endCxn id="129" idx="7"/>
          </p:cNvCxnSpPr>
          <p:nvPr/>
        </p:nvCxnSpPr>
        <p:spPr>
          <a:xfrm flipH="1">
            <a:off x="2206307" y="5553236"/>
            <a:ext cx="436679" cy="325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04 Conector recto de flecha"/>
          <p:cNvCxnSpPr>
            <a:stCxn id="118" idx="2"/>
            <a:endCxn id="130" idx="0"/>
          </p:cNvCxnSpPr>
          <p:nvPr/>
        </p:nvCxnSpPr>
        <p:spPr>
          <a:xfrm flipH="1">
            <a:off x="2642984" y="5877272"/>
            <a:ext cx="50405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 de flecha"/>
          <p:cNvCxnSpPr>
            <a:stCxn id="118" idx="2"/>
            <a:endCxn id="131" idx="0"/>
          </p:cNvCxnSpPr>
          <p:nvPr/>
        </p:nvCxnSpPr>
        <p:spPr>
          <a:xfrm>
            <a:off x="3147042" y="5877272"/>
            <a:ext cx="38084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 de flecha"/>
          <p:cNvCxnSpPr>
            <a:stCxn id="118" idx="3"/>
            <a:endCxn id="132" idx="2"/>
          </p:cNvCxnSpPr>
          <p:nvPr/>
        </p:nvCxnSpPr>
        <p:spPr>
          <a:xfrm flipV="1">
            <a:off x="3651098" y="4983065"/>
            <a:ext cx="488854" cy="57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213 Conector recto de flecha"/>
          <p:cNvCxnSpPr>
            <a:stCxn id="118" idx="3"/>
            <a:endCxn id="133" idx="2"/>
          </p:cNvCxnSpPr>
          <p:nvPr/>
        </p:nvCxnSpPr>
        <p:spPr>
          <a:xfrm flipV="1">
            <a:off x="3651098" y="4329100"/>
            <a:ext cx="48885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 de flecha"/>
          <p:cNvCxnSpPr>
            <a:stCxn id="5" idx="0"/>
            <a:endCxn id="32" idx="4"/>
          </p:cNvCxnSpPr>
          <p:nvPr/>
        </p:nvCxnSpPr>
        <p:spPr>
          <a:xfrm flipV="1">
            <a:off x="2050785" y="593135"/>
            <a:ext cx="346735" cy="27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5" idx="0"/>
            <a:endCxn id="31" idx="5"/>
          </p:cNvCxnSpPr>
          <p:nvPr/>
        </p:nvCxnSpPr>
        <p:spPr>
          <a:xfrm flipH="1" flipV="1">
            <a:off x="1496632" y="487618"/>
            <a:ext cx="554153" cy="376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 de flecha"/>
          <p:cNvCxnSpPr>
            <a:stCxn id="5" idx="1"/>
            <a:endCxn id="30" idx="6"/>
          </p:cNvCxnSpPr>
          <p:nvPr/>
        </p:nvCxnSpPr>
        <p:spPr>
          <a:xfrm flipH="1" flipV="1">
            <a:off x="1193082" y="1015137"/>
            <a:ext cx="425655" cy="10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 de flecha"/>
          <p:cNvCxnSpPr>
            <a:stCxn id="4" idx="1"/>
            <a:endCxn id="51" idx="6"/>
          </p:cNvCxnSpPr>
          <p:nvPr/>
        </p:nvCxnSpPr>
        <p:spPr>
          <a:xfrm flipH="1" flipV="1">
            <a:off x="1746180" y="2332089"/>
            <a:ext cx="896804" cy="891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recto de flecha"/>
          <p:cNvCxnSpPr>
            <a:stCxn id="4" idx="1"/>
            <a:endCxn id="48" idx="6"/>
          </p:cNvCxnSpPr>
          <p:nvPr/>
        </p:nvCxnSpPr>
        <p:spPr>
          <a:xfrm flipH="1" flipV="1">
            <a:off x="1796384" y="2971318"/>
            <a:ext cx="84660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 de flecha"/>
          <p:cNvCxnSpPr>
            <a:stCxn id="4" idx="1"/>
          </p:cNvCxnSpPr>
          <p:nvPr/>
        </p:nvCxnSpPr>
        <p:spPr>
          <a:xfrm flipH="1">
            <a:off x="1796384" y="3223346"/>
            <a:ext cx="846600" cy="220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0" y="648866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Versión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18011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642984" y="2899310"/>
            <a:ext cx="10081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Alumno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1618737" y="863837"/>
            <a:ext cx="864096" cy="512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Grupo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6409522" y="1584507"/>
            <a:ext cx="1224136" cy="52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Asistencia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6373515" y="4373606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Asignatura</a:t>
            </a:r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5625426" y="728700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Fecha</a:t>
            </a:r>
            <a:endParaRPr lang="es-ES_tradnl" sz="1200" dirty="0"/>
          </a:p>
        </p:txBody>
      </p:sp>
      <p:sp>
        <p:nvSpPr>
          <p:cNvPr id="9" name="8 Elipse"/>
          <p:cNvSpPr/>
          <p:nvPr/>
        </p:nvSpPr>
        <p:spPr>
          <a:xfrm>
            <a:off x="6421409" y="476672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ID-AL</a:t>
            </a:r>
            <a:endParaRPr lang="es-ES_tradnl" sz="1200" dirty="0"/>
          </a:p>
        </p:txBody>
      </p:sp>
      <p:sp>
        <p:nvSpPr>
          <p:cNvPr id="10" name="9 Elipse"/>
          <p:cNvSpPr/>
          <p:nvPr/>
        </p:nvSpPr>
        <p:spPr>
          <a:xfrm>
            <a:off x="7489642" y="629072"/>
            <a:ext cx="9170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ID-GPO</a:t>
            </a:r>
            <a:endParaRPr lang="es-ES_tradnl" sz="1200" dirty="0"/>
          </a:p>
        </p:txBody>
      </p:sp>
      <p:sp>
        <p:nvSpPr>
          <p:cNvPr id="11" name="10 Elipse"/>
          <p:cNvSpPr/>
          <p:nvPr/>
        </p:nvSpPr>
        <p:spPr>
          <a:xfrm>
            <a:off x="8100392" y="112474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ID-AS</a:t>
            </a:r>
            <a:endParaRPr lang="es-ES_tradnl" sz="1200" dirty="0"/>
          </a:p>
        </p:txBody>
      </p:sp>
      <p:sp>
        <p:nvSpPr>
          <p:cNvPr id="12" name="11 Elipse"/>
          <p:cNvSpPr/>
          <p:nvPr/>
        </p:nvSpPr>
        <p:spPr>
          <a:xfrm>
            <a:off x="8241731" y="1772816"/>
            <a:ext cx="90226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Estado</a:t>
            </a:r>
            <a:endParaRPr lang="es-ES_tradnl" sz="1200" dirty="0"/>
          </a:p>
        </p:txBody>
      </p:sp>
      <p:sp>
        <p:nvSpPr>
          <p:cNvPr id="30" name="29 Elipse"/>
          <p:cNvSpPr/>
          <p:nvPr/>
        </p:nvSpPr>
        <p:spPr>
          <a:xfrm>
            <a:off x="4949" y="763109"/>
            <a:ext cx="118813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Carrera</a:t>
            </a:r>
            <a:endParaRPr lang="es-ES_tradnl" sz="1200" dirty="0"/>
          </a:p>
        </p:txBody>
      </p:sp>
      <p:sp>
        <p:nvSpPr>
          <p:cNvPr id="31" name="30 Elipse"/>
          <p:cNvSpPr/>
          <p:nvPr/>
        </p:nvSpPr>
        <p:spPr>
          <a:xfrm>
            <a:off x="636280" y="57379"/>
            <a:ext cx="100796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Nombre</a:t>
            </a:r>
            <a:endParaRPr lang="es-ES_tradnl" sz="1200" dirty="0"/>
          </a:p>
        </p:txBody>
      </p:sp>
      <p:sp>
        <p:nvSpPr>
          <p:cNvPr id="32" name="31 Elipse"/>
          <p:cNvSpPr/>
          <p:nvPr/>
        </p:nvSpPr>
        <p:spPr>
          <a:xfrm>
            <a:off x="1907704" y="0"/>
            <a:ext cx="9170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_id</a:t>
            </a:r>
            <a:endParaRPr lang="es-ES_tradnl" sz="1200" dirty="0"/>
          </a:p>
        </p:txBody>
      </p:sp>
      <p:sp>
        <p:nvSpPr>
          <p:cNvPr id="47" name="46 Elipse"/>
          <p:cNvSpPr/>
          <p:nvPr/>
        </p:nvSpPr>
        <p:spPr>
          <a:xfrm>
            <a:off x="891628" y="3341753"/>
            <a:ext cx="9170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ID-GPO</a:t>
            </a:r>
            <a:endParaRPr lang="es-ES_tradnl" sz="1200" dirty="0"/>
          </a:p>
        </p:txBody>
      </p:sp>
      <p:sp>
        <p:nvSpPr>
          <p:cNvPr id="48" name="47 Elipse"/>
          <p:cNvSpPr/>
          <p:nvPr/>
        </p:nvSpPr>
        <p:spPr>
          <a:xfrm>
            <a:off x="778959" y="2719290"/>
            <a:ext cx="101742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Nombre</a:t>
            </a:r>
            <a:endParaRPr lang="es-ES_tradnl" sz="1200" dirty="0"/>
          </a:p>
        </p:txBody>
      </p:sp>
      <p:sp>
        <p:nvSpPr>
          <p:cNvPr id="51" name="50 Elipse"/>
          <p:cNvSpPr/>
          <p:nvPr/>
        </p:nvSpPr>
        <p:spPr>
          <a:xfrm>
            <a:off x="954092" y="2080061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_id</a:t>
            </a:r>
            <a:endParaRPr lang="es-ES_tradnl" sz="1200" dirty="0"/>
          </a:p>
        </p:txBody>
      </p:sp>
      <p:sp>
        <p:nvSpPr>
          <p:cNvPr id="67" name="66 Elipse"/>
          <p:cNvSpPr/>
          <p:nvPr/>
        </p:nvSpPr>
        <p:spPr>
          <a:xfrm>
            <a:off x="7808284" y="5586463"/>
            <a:ext cx="99520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Nombre</a:t>
            </a:r>
            <a:endParaRPr lang="es-ES_tradnl" sz="1200" dirty="0"/>
          </a:p>
        </p:txBody>
      </p:sp>
      <p:sp>
        <p:nvSpPr>
          <p:cNvPr id="68" name="67 Elipse"/>
          <p:cNvSpPr/>
          <p:nvPr/>
        </p:nvSpPr>
        <p:spPr>
          <a:xfrm>
            <a:off x="6965610" y="6000120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_id</a:t>
            </a:r>
            <a:endParaRPr lang="es-ES_tradnl" sz="1200" dirty="0"/>
          </a:p>
        </p:txBody>
      </p:sp>
      <p:sp>
        <p:nvSpPr>
          <p:cNvPr id="91" name="90 Decisión"/>
          <p:cNvSpPr/>
          <p:nvPr/>
        </p:nvSpPr>
        <p:spPr>
          <a:xfrm>
            <a:off x="6350571" y="2846199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cxnSp>
        <p:nvCxnSpPr>
          <p:cNvPr id="92" name="91 Conector angular"/>
          <p:cNvCxnSpPr>
            <a:stCxn id="91" idx="2"/>
            <a:endCxn id="7" idx="0"/>
          </p:cNvCxnSpPr>
          <p:nvPr/>
        </p:nvCxnSpPr>
        <p:spPr>
          <a:xfrm rot="16200000" flipH="1">
            <a:off x="6700714" y="4052732"/>
            <a:ext cx="636807" cy="49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91" idx="0"/>
            <a:endCxn id="6" idx="2"/>
          </p:cNvCxnSpPr>
          <p:nvPr/>
        </p:nvCxnSpPr>
        <p:spPr>
          <a:xfrm rot="5400000" flipH="1" flipV="1">
            <a:off x="6651155" y="2475765"/>
            <a:ext cx="7408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Decisión"/>
          <p:cNvSpPr/>
          <p:nvPr/>
        </p:nvSpPr>
        <p:spPr>
          <a:xfrm>
            <a:off x="2480965" y="1543665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N</a:t>
            </a:r>
            <a:endParaRPr lang="es-ES_tradnl" dirty="0"/>
          </a:p>
        </p:txBody>
      </p:sp>
      <p:cxnSp>
        <p:nvCxnSpPr>
          <p:cNvPr id="107" name="106 Conector angular"/>
          <p:cNvCxnSpPr>
            <a:stCxn id="104" idx="0"/>
            <a:endCxn id="5" idx="3"/>
          </p:cNvCxnSpPr>
          <p:nvPr/>
        </p:nvCxnSpPr>
        <p:spPr>
          <a:xfrm rot="16200000" flipV="1">
            <a:off x="2603228" y="999852"/>
            <a:ext cx="423419" cy="664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104" idx="2"/>
            <a:endCxn id="4" idx="0"/>
          </p:cNvCxnSpPr>
          <p:nvPr/>
        </p:nvCxnSpPr>
        <p:spPr>
          <a:xfrm rot="5400000">
            <a:off x="2914519" y="2666787"/>
            <a:ext cx="46504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Elipse"/>
          <p:cNvSpPr/>
          <p:nvPr/>
        </p:nvSpPr>
        <p:spPr>
          <a:xfrm>
            <a:off x="2483768" y="5661248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b="1" dirty="0" smtClean="0"/>
              <a:t>ID-GPO</a:t>
            </a:r>
            <a:endParaRPr lang="es-ES_tradnl" sz="1050" b="1" dirty="0"/>
          </a:p>
        </p:txBody>
      </p:sp>
      <p:sp>
        <p:nvSpPr>
          <p:cNvPr id="134" name="133 Elipse"/>
          <p:cNvSpPr/>
          <p:nvPr/>
        </p:nvSpPr>
        <p:spPr>
          <a:xfrm>
            <a:off x="4139952" y="58052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50" dirty="0" smtClean="0"/>
              <a:t>ID-AS1</a:t>
            </a:r>
            <a:endParaRPr lang="es-ES_tradnl" sz="1050" dirty="0"/>
          </a:p>
        </p:txBody>
      </p:sp>
      <p:cxnSp>
        <p:nvCxnSpPr>
          <p:cNvPr id="141" name="140 Conector angular"/>
          <p:cNvCxnSpPr>
            <a:stCxn id="4" idx="2"/>
            <a:endCxn id="164" idx="1"/>
          </p:cNvCxnSpPr>
          <p:nvPr/>
        </p:nvCxnSpPr>
        <p:spPr>
          <a:xfrm rot="16200000" flipH="1">
            <a:off x="2795961" y="3898461"/>
            <a:ext cx="1119006" cy="416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Decisión"/>
          <p:cNvSpPr/>
          <p:nvPr/>
        </p:nvSpPr>
        <p:spPr>
          <a:xfrm>
            <a:off x="4427984" y="2332089"/>
            <a:ext cx="1332151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N </a:t>
            </a:r>
          </a:p>
          <a:p>
            <a:pPr algn="ctr"/>
            <a:r>
              <a:rPr lang="es-ES_tradnl" dirty="0" smtClean="0"/>
              <a:t>&lt;-&gt;</a:t>
            </a:r>
          </a:p>
          <a:p>
            <a:pPr algn="ctr"/>
            <a:r>
              <a:rPr lang="es-ES_tradnl" dirty="0" smtClean="0"/>
              <a:t>1</a:t>
            </a:r>
            <a:endParaRPr lang="es-ES_tradnl" dirty="0"/>
          </a:p>
        </p:txBody>
      </p:sp>
      <p:cxnSp>
        <p:nvCxnSpPr>
          <p:cNvPr id="156" name="155 Conector angular"/>
          <p:cNvCxnSpPr>
            <a:stCxn id="155" idx="2"/>
            <a:endCxn id="4" idx="3"/>
          </p:cNvCxnSpPr>
          <p:nvPr/>
        </p:nvCxnSpPr>
        <p:spPr>
          <a:xfrm rot="5400000">
            <a:off x="4372250" y="2501535"/>
            <a:ext cx="657" cy="1442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Conector angular"/>
          <p:cNvCxnSpPr>
            <a:stCxn id="155" idx="0"/>
            <a:endCxn id="6" idx="1"/>
          </p:cNvCxnSpPr>
          <p:nvPr/>
        </p:nvCxnSpPr>
        <p:spPr>
          <a:xfrm rot="5400000" flipH="1" flipV="1">
            <a:off x="5508206" y="1430773"/>
            <a:ext cx="487170" cy="1315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Decisión"/>
          <p:cNvSpPr/>
          <p:nvPr/>
        </p:nvSpPr>
        <p:spPr>
          <a:xfrm>
            <a:off x="3563888" y="4221088"/>
            <a:ext cx="1476167" cy="8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Carga</a:t>
            </a:r>
            <a:endParaRPr lang="es-ES_tradnl" dirty="0"/>
          </a:p>
        </p:txBody>
      </p:sp>
      <p:cxnSp>
        <p:nvCxnSpPr>
          <p:cNvPr id="168" name="167 Conector angular"/>
          <p:cNvCxnSpPr>
            <a:stCxn id="164" idx="3"/>
            <a:endCxn id="7" idx="1"/>
          </p:cNvCxnSpPr>
          <p:nvPr/>
        </p:nvCxnSpPr>
        <p:spPr>
          <a:xfrm>
            <a:off x="5040055" y="4666388"/>
            <a:ext cx="1333460" cy="312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>
            <a:stCxn id="7" idx="2"/>
            <a:endCxn id="68" idx="0"/>
          </p:cNvCxnSpPr>
          <p:nvPr/>
        </p:nvCxnSpPr>
        <p:spPr>
          <a:xfrm>
            <a:off x="7021587" y="5021678"/>
            <a:ext cx="340067" cy="97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recto de flecha"/>
          <p:cNvCxnSpPr>
            <a:stCxn id="7" idx="2"/>
            <a:endCxn id="67" idx="1"/>
          </p:cNvCxnSpPr>
          <p:nvPr/>
        </p:nvCxnSpPr>
        <p:spPr>
          <a:xfrm>
            <a:off x="7021587" y="5021678"/>
            <a:ext cx="932442" cy="63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Conector recto de flecha"/>
          <p:cNvCxnSpPr>
            <a:stCxn id="6" idx="0"/>
            <a:endCxn id="8" idx="5"/>
          </p:cNvCxnSpPr>
          <p:nvPr/>
        </p:nvCxnSpPr>
        <p:spPr>
          <a:xfrm flipH="1" flipV="1">
            <a:off x="6301515" y="1158939"/>
            <a:ext cx="720075" cy="42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Conector recto de flecha"/>
          <p:cNvCxnSpPr>
            <a:stCxn id="6" idx="0"/>
            <a:endCxn id="9" idx="4"/>
          </p:cNvCxnSpPr>
          <p:nvPr/>
        </p:nvCxnSpPr>
        <p:spPr>
          <a:xfrm flipH="1" flipV="1">
            <a:off x="6817453" y="980728"/>
            <a:ext cx="204137" cy="603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>
            <a:stCxn id="6" idx="0"/>
            <a:endCxn id="10" idx="3"/>
          </p:cNvCxnSpPr>
          <p:nvPr/>
        </p:nvCxnSpPr>
        <p:spPr>
          <a:xfrm flipV="1">
            <a:off x="7021590" y="1059311"/>
            <a:ext cx="602346" cy="52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>
            <a:stCxn id="6" idx="3"/>
            <a:endCxn id="11" idx="2"/>
          </p:cNvCxnSpPr>
          <p:nvPr/>
        </p:nvCxnSpPr>
        <p:spPr>
          <a:xfrm flipV="1">
            <a:off x="7633658" y="1376772"/>
            <a:ext cx="466734" cy="468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>
            <a:stCxn id="6" idx="3"/>
            <a:endCxn id="12" idx="2"/>
          </p:cNvCxnSpPr>
          <p:nvPr/>
        </p:nvCxnSpPr>
        <p:spPr>
          <a:xfrm>
            <a:off x="7633658" y="1844919"/>
            <a:ext cx="608073" cy="17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191 Conector recto de flecha"/>
          <p:cNvCxnSpPr>
            <a:stCxn id="164" idx="2"/>
            <a:endCxn id="119" idx="7"/>
          </p:cNvCxnSpPr>
          <p:nvPr/>
        </p:nvCxnSpPr>
        <p:spPr>
          <a:xfrm flipH="1">
            <a:off x="3159857" y="5111688"/>
            <a:ext cx="1142115" cy="62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recto de flecha"/>
          <p:cNvCxnSpPr>
            <a:stCxn id="164" idx="2"/>
            <a:endCxn id="134" idx="0"/>
          </p:cNvCxnSpPr>
          <p:nvPr/>
        </p:nvCxnSpPr>
        <p:spPr>
          <a:xfrm>
            <a:off x="4301972" y="5111688"/>
            <a:ext cx="234024" cy="693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Conector recto de flecha"/>
          <p:cNvCxnSpPr>
            <a:stCxn id="5" idx="0"/>
            <a:endCxn id="32" idx="4"/>
          </p:cNvCxnSpPr>
          <p:nvPr/>
        </p:nvCxnSpPr>
        <p:spPr>
          <a:xfrm flipV="1">
            <a:off x="2050785" y="504056"/>
            <a:ext cx="315427" cy="35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5" idx="0"/>
            <a:endCxn id="31" idx="5"/>
          </p:cNvCxnSpPr>
          <p:nvPr/>
        </p:nvCxnSpPr>
        <p:spPr>
          <a:xfrm flipH="1" flipV="1">
            <a:off x="1496632" y="487618"/>
            <a:ext cx="554153" cy="376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 de flecha"/>
          <p:cNvCxnSpPr>
            <a:stCxn id="5" idx="1"/>
            <a:endCxn id="30" idx="6"/>
          </p:cNvCxnSpPr>
          <p:nvPr/>
        </p:nvCxnSpPr>
        <p:spPr>
          <a:xfrm flipH="1" flipV="1">
            <a:off x="1193082" y="1015137"/>
            <a:ext cx="425655" cy="10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 de flecha"/>
          <p:cNvCxnSpPr>
            <a:stCxn id="4" idx="1"/>
            <a:endCxn id="51" idx="6"/>
          </p:cNvCxnSpPr>
          <p:nvPr/>
        </p:nvCxnSpPr>
        <p:spPr>
          <a:xfrm flipH="1" flipV="1">
            <a:off x="1746180" y="2332089"/>
            <a:ext cx="896804" cy="891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227 Conector recto de flecha"/>
          <p:cNvCxnSpPr>
            <a:stCxn id="4" idx="1"/>
            <a:endCxn id="48" idx="6"/>
          </p:cNvCxnSpPr>
          <p:nvPr/>
        </p:nvCxnSpPr>
        <p:spPr>
          <a:xfrm flipH="1" flipV="1">
            <a:off x="1796384" y="2971318"/>
            <a:ext cx="84660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 de flecha"/>
          <p:cNvCxnSpPr>
            <a:stCxn id="4" idx="1"/>
          </p:cNvCxnSpPr>
          <p:nvPr/>
        </p:nvCxnSpPr>
        <p:spPr>
          <a:xfrm flipH="1">
            <a:off x="1796384" y="3223346"/>
            <a:ext cx="846600" cy="220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0" y="648866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Versión 2</a:t>
            </a:r>
            <a:endParaRPr lang="es-MX" dirty="0"/>
          </a:p>
        </p:txBody>
      </p:sp>
      <p:sp>
        <p:nvSpPr>
          <p:cNvPr id="87" name="86 Elipse"/>
          <p:cNvSpPr/>
          <p:nvPr/>
        </p:nvSpPr>
        <p:spPr>
          <a:xfrm>
            <a:off x="8172400" y="2420888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_id</a:t>
            </a:r>
            <a:endParaRPr lang="es-ES_tradnl" sz="1200" dirty="0"/>
          </a:p>
        </p:txBody>
      </p:sp>
      <p:cxnSp>
        <p:nvCxnSpPr>
          <p:cNvPr id="88" name="87 Conector recto de flecha"/>
          <p:cNvCxnSpPr>
            <a:stCxn id="6" idx="3"/>
            <a:endCxn id="87" idx="1"/>
          </p:cNvCxnSpPr>
          <p:nvPr/>
        </p:nvCxnSpPr>
        <p:spPr>
          <a:xfrm>
            <a:off x="7633658" y="1844919"/>
            <a:ext cx="654741" cy="6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1197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10089</TotalTime>
  <Words>129</Words>
  <Application>Microsoft Office PowerPoint</Application>
  <PresentationFormat>Presentación en pantalla (4:3)</PresentationFormat>
  <Paragraphs>79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Universidad de la Sierra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Ulises Ponce Mendoza</dc:creator>
  <cp:lastModifiedBy>Ulises Ponce Mendoza</cp:lastModifiedBy>
  <cp:revision>15</cp:revision>
  <dcterms:created xsi:type="dcterms:W3CDTF">2012-03-15T18:57:10Z</dcterms:created>
  <dcterms:modified xsi:type="dcterms:W3CDTF">2013-04-16T22:30:36Z</dcterms:modified>
</cp:coreProperties>
</file>