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692000" cx="7560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368">
          <p15:clr>
            <a:srgbClr val="747775"/>
          </p15:clr>
        </p15:guide>
        <p15:guide id="2" pos="238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368" orient="horz"/>
        <p:guide pos="2381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33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33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5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0" Type="http://schemas.openxmlformats.org/officeDocument/2006/relationships/image" Target="../media/image13.png"/><Relationship Id="rId11" Type="http://schemas.openxmlformats.org/officeDocument/2006/relationships/image" Target="../media/image1.png"/><Relationship Id="rId10" Type="http://schemas.openxmlformats.org/officeDocument/2006/relationships/image" Target="../media/image18.png"/><Relationship Id="rId21" Type="http://schemas.openxmlformats.org/officeDocument/2006/relationships/image" Target="../media/image19.png"/><Relationship Id="rId13" Type="http://schemas.openxmlformats.org/officeDocument/2006/relationships/image" Target="../media/image16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5.png"/><Relationship Id="rId9" Type="http://schemas.openxmlformats.org/officeDocument/2006/relationships/image" Target="../media/image5.png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7" Type="http://schemas.openxmlformats.org/officeDocument/2006/relationships/image" Target="../media/image4.png"/><Relationship Id="rId16" Type="http://schemas.openxmlformats.org/officeDocument/2006/relationships/image" Target="../media/image6.png"/><Relationship Id="rId5" Type="http://schemas.openxmlformats.org/officeDocument/2006/relationships/image" Target="../media/image8.png"/><Relationship Id="rId19" Type="http://schemas.openxmlformats.org/officeDocument/2006/relationships/image" Target="../media/image11.png"/><Relationship Id="rId6" Type="http://schemas.openxmlformats.org/officeDocument/2006/relationships/image" Target="../media/image14.png"/><Relationship Id="rId18" Type="http://schemas.openxmlformats.org/officeDocument/2006/relationships/image" Target="../media/image10.png"/><Relationship Id="rId7" Type="http://schemas.openxmlformats.org/officeDocument/2006/relationships/image" Target="../media/image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Cráneo.png"/>
          <p:cNvPicPr preferRelativeResize="0"/>
          <p:nvPr/>
        </p:nvPicPr>
        <p:blipFill rotWithShape="1">
          <a:blip r:embed="rId3">
            <a:alphaModFix/>
          </a:blip>
          <a:srcRect b="42883" l="19966" r="17522" t="14855"/>
          <a:stretch/>
        </p:blipFill>
        <p:spPr>
          <a:xfrm>
            <a:off x="2310600" y="4259538"/>
            <a:ext cx="1714499" cy="11591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827250" y="662950"/>
            <a:ext cx="5905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800">
                <a:solidFill>
                  <a:schemeClr val="dk1"/>
                </a:solidFill>
              </a:rPr>
              <a:t>Modelo Jerárquico</a:t>
            </a:r>
            <a:endParaRPr b="1" sz="1800">
              <a:solidFill>
                <a:schemeClr val="dk1"/>
              </a:solidFill>
            </a:endParaRPr>
          </a:p>
        </p:txBody>
      </p:sp>
      <p:cxnSp>
        <p:nvCxnSpPr>
          <p:cNvPr id="56" name="Google Shape;56;p13"/>
          <p:cNvCxnSpPr>
            <a:stCxn id="57" idx="0"/>
          </p:cNvCxnSpPr>
          <p:nvPr/>
        </p:nvCxnSpPr>
        <p:spPr>
          <a:xfrm flipH="1" rot="10800000">
            <a:off x="1484988" y="3246138"/>
            <a:ext cx="510300" cy="101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8" name="Google Shape;58;p13"/>
          <p:cNvCxnSpPr>
            <a:stCxn id="54" idx="0"/>
          </p:cNvCxnSpPr>
          <p:nvPr/>
        </p:nvCxnSpPr>
        <p:spPr>
          <a:xfrm rot="10800000">
            <a:off x="2467649" y="3238638"/>
            <a:ext cx="700200" cy="1020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" name="Google Shape;59;p13"/>
          <p:cNvCxnSpPr>
            <a:stCxn id="60" idx="0"/>
          </p:cNvCxnSpPr>
          <p:nvPr/>
        </p:nvCxnSpPr>
        <p:spPr>
          <a:xfrm flipH="1" rot="10800000">
            <a:off x="488050" y="3140864"/>
            <a:ext cx="1156500" cy="1422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1" name="Google Shape;61;p13"/>
          <p:cNvCxnSpPr>
            <a:stCxn id="62" idx="0"/>
          </p:cNvCxnSpPr>
          <p:nvPr/>
        </p:nvCxnSpPr>
        <p:spPr>
          <a:xfrm rot="10800000">
            <a:off x="2871447" y="3126784"/>
            <a:ext cx="1579200" cy="1370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" name="Google Shape;63;p13"/>
          <p:cNvCxnSpPr>
            <a:stCxn id="64" idx="0"/>
          </p:cNvCxnSpPr>
          <p:nvPr/>
        </p:nvCxnSpPr>
        <p:spPr>
          <a:xfrm flipH="1" rot="10800000">
            <a:off x="923000" y="5601587"/>
            <a:ext cx="341100" cy="747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" name="Google Shape;65;p13"/>
          <p:cNvCxnSpPr>
            <a:stCxn id="66" idx="0"/>
          </p:cNvCxnSpPr>
          <p:nvPr/>
        </p:nvCxnSpPr>
        <p:spPr>
          <a:xfrm rot="10800000">
            <a:off x="2058622" y="5462411"/>
            <a:ext cx="1105200" cy="1045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7" name="Google Shape;67;p13"/>
          <p:cNvCxnSpPr>
            <a:stCxn id="68" idx="0"/>
          </p:cNvCxnSpPr>
          <p:nvPr/>
        </p:nvCxnSpPr>
        <p:spPr>
          <a:xfrm rot="10800000">
            <a:off x="1664837" y="5604435"/>
            <a:ext cx="333600" cy="72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69" name="Google Shape;69;p13"/>
          <p:cNvGrpSpPr/>
          <p:nvPr/>
        </p:nvGrpSpPr>
        <p:grpSpPr>
          <a:xfrm>
            <a:off x="5184425" y="1914588"/>
            <a:ext cx="1637048" cy="2097725"/>
            <a:chOff x="4770125" y="2517650"/>
            <a:chExt cx="1637048" cy="2097725"/>
          </a:xfrm>
        </p:grpSpPr>
        <p:pic>
          <p:nvPicPr>
            <p:cNvPr id="70" name="Google Shape;70;p13" title="Robot.png"/>
            <p:cNvPicPr preferRelativeResize="0"/>
            <p:nvPr/>
          </p:nvPicPr>
          <p:blipFill rotWithShape="1">
            <a:blip r:embed="rId4">
              <a:alphaModFix/>
            </a:blip>
            <a:srcRect b="19508" l="20980" r="19332" t="13865"/>
            <a:stretch/>
          </p:blipFill>
          <p:spPr>
            <a:xfrm>
              <a:off x="4770125" y="2517650"/>
              <a:ext cx="1637048" cy="18272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1" name="Google Shape;71;p13"/>
            <p:cNvSpPr txBox="1"/>
            <p:nvPr/>
          </p:nvSpPr>
          <p:spPr>
            <a:xfrm>
              <a:off x="5311150" y="4246075"/>
              <a:ext cx="74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Robot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2" name="Google Shape;72;p13"/>
          <p:cNvGrpSpPr/>
          <p:nvPr/>
        </p:nvGrpSpPr>
        <p:grpSpPr>
          <a:xfrm>
            <a:off x="1418949" y="1735661"/>
            <a:ext cx="1637048" cy="1434339"/>
            <a:chOff x="1576049" y="2698823"/>
            <a:chExt cx="1637048" cy="1434339"/>
          </a:xfrm>
        </p:grpSpPr>
        <p:pic>
          <p:nvPicPr>
            <p:cNvPr id="73" name="Google Shape;73;p13" title="Cabeza.png"/>
            <p:cNvPicPr preferRelativeResize="0"/>
            <p:nvPr/>
          </p:nvPicPr>
          <p:blipFill rotWithShape="1">
            <a:blip r:embed="rId5">
              <a:alphaModFix/>
            </a:blip>
            <a:srcRect b="43593" l="19965" r="20347" t="14145"/>
            <a:stretch/>
          </p:blipFill>
          <p:spPr>
            <a:xfrm>
              <a:off x="1576049" y="2698823"/>
              <a:ext cx="1637048" cy="1159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4" name="Google Shape;74;p13"/>
            <p:cNvSpPr txBox="1"/>
            <p:nvPr/>
          </p:nvSpPr>
          <p:spPr>
            <a:xfrm>
              <a:off x="2023025" y="3763863"/>
              <a:ext cx="74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Cabeza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5" name="Google Shape;75;p13"/>
          <p:cNvGrpSpPr/>
          <p:nvPr/>
        </p:nvGrpSpPr>
        <p:grpSpPr>
          <a:xfrm>
            <a:off x="62650" y="4562864"/>
            <a:ext cx="850800" cy="904398"/>
            <a:chOff x="95925" y="5480252"/>
            <a:chExt cx="850800" cy="904398"/>
          </a:xfrm>
        </p:grpSpPr>
        <p:pic>
          <p:nvPicPr>
            <p:cNvPr id="60" name="Google Shape;60;p13" title="Oreja_Izquierda.png"/>
            <p:cNvPicPr preferRelativeResize="0"/>
            <p:nvPr/>
          </p:nvPicPr>
          <p:blipFill rotWithShape="1">
            <a:blip r:embed="rId6">
              <a:alphaModFix/>
            </a:blip>
            <a:srcRect b="53998" l="30385" r="56418" t="25860"/>
            <a:stretch/>
          </p:blipFill>
          <p:spPr>
            <a:xfrm>
              <a:off x="340351" y="5480252"/>
              <a:ext cx="361948" cy="552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13"/>
            <p:cNvSpPr txBox="1"/>
            <p:nvPr/>
          </p:nvSpPr>
          <p:spPr>
            <a:xfrm>
              <a:off x="95925" y="5830550"/>
              <a:ext cx="850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Oreja</a:t>
              </a:r>
              <a:endParaRPr sz="1200">
                <a:solidFill>
                  <a:schemeClr val="dk1"/>
                </a:solidFill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izquierda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77" name="Google Shape;77;p13"/>
          <p:cNvGrpSpPr/>
          <p:nvPr/>
        </p:nvGrpSpPr>
        <p:grpSpPr>
          <a:xfrm>
            <a:off x="903963" y="4259538"/>
            <a:ext cx="1162051" cy="1374450"/>
            <a:chOff x="937238" y="5176925"/>
            <a:chExt cx="1162051" cy="1374450"/>
          </a:xfrm>
        </p:grpSpPr>
        <p:pic>
          <p:nvPicPr>
            <p:cNvPr id="57" name="Google Shape;57;p13" title="Cara.png"/>
            <p:cNvPicPr preferRelativeResize="0"/>
            <p:nvPr/>
          </p:nvPicPr>
          <p:blipFill rotWithShape="1">
            <a:blip r:embed="rId7">
              <a:alphaModFix/>
            </a:blip>
            <a:srcRect b="41674" l="23146" r="34484" t="16063"/>
            <a:stretch/>
          </p:blipFill>
          <p:spPr>
            <a:xfrm>
              <a:off x="937238" y="5176925"/>
              <a:ext cx="1162051" cy="1159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3"/>
            <p:cNvSpPr txBox="1"/>
            <p:nvPr/>
          </p:nvSpPr>
          <p:spPr>
            <a:xfrm>
              <a:off x="1073225" y="6182075"/>
              <a:ext cx="890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Cara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sp>
        <p:nvSpPr>
          <p:cNvPr id="79" name="Google Shape;79;p13"/>
          <p:cNvSpPr txBox="1"/>
          <p:nvPr/>
        </p:nvSpPr>
        <p:spPr>
          <a:xfrm>
            <a:off x="2796288" y="5354975"/>
            <a:ext cx="743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dk1"/>
                </a:solidFill>
              </a:rPr>
              <a:t>Cráneo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80" name="Google Shape;80;p13"/>
          <p:cNvGrpSpPr/>
          <p:nvPr/>
        </p:nvGrpSpPr>
        <p:grpSpPr>
          <a:xfrm>
            <a:off x="4098000" y="4496884"/>
            <a:ext cx="743100" cy="922741"/>
            <a:chOff x="4131275" y="5414271"/>
            <a:chExt cx="743100" cy="922741"/>
          </a:xfrm>
        </p:grpSpPr>
        <p:pic>
          <p:nvPicPr>
            <p:cNvPr id="62" name="Google Shape;62;p13" title="Oreja_Derecha.png"/>
            <p:cNvPicPr preferRelativeResize="0"/>
            <p:nvPr/>
          </p:nvPicPr>
          <p:blipFill rotWithShape="1">
            <a:blip r:embed="rId8">
              <a:alphaModFix/>
            </a:blip>
            <a:srcRect b="54596" l="67597" r="19205" t="25260"/>
            <a:stretch/>
          </p:blipFill>
          <p:spPr>
            <a:xfrm>
              <a:off x="4302947" y="5414271"/>
              <a:ext cx="361948" cy="552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3"/>
            <p:cNvSpPr txBox="1"/>
            <p:nvPr/>
          </p:nvSpPr>
          <p:spPr>
            <a:xfrm>
              <a:off x="4131275" y="5782913"/>
              <a:ext cx="743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Oreja derecha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2" name="Google Shape;82;p13"/>
          <p:cNvGrpSpPr/>
          <p:nvPr/>
        </p:nvGrpSpPr>
        <p:grpSpPr>
          <a:xfrm>
            <a:off x="5571162" y="4451386"/>
            <a:ext cx="1015997" cy="1187164"/>
            <a:chOff x="5528237" y="5368773"/>
            <a:chExt cx="1015997" cy="1187164"/>
          </a:xfrm>
        </p:grpSpPr>
        <p:pic>
          <p:nvPicPr>
            <p:cNvPr id="83" name="Google Shape;83;p13" title="Cuerpo.png"/>
            <p:cNvPicPr preferRelativeResize="0"/>
            <p:nvPr/>
          </p:nvPicPr>
          <p:blipFill rotWithShape="1">
            <a:blip r:embed="rId9">
              <a:alphaModFix/>
            </a:blip>
            <a:srcRect b="19414" l="33980" r="28975" t="45318"/>
            <a:stretch/>
          </p:blipFill>
          <p:spPr>
            <a:xfrm>
              <a:off x="5528237" y="5368773"/>
              <a:ext cx="1015997" cy="9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13"/>
            <p:cNvSpPr txBox="1"/>
            <p:nvPr/>
          </p:nvSpPr>
          <p:spPr>
            <a:xfrm>
              <a:off x="5607525" y="6186638"/>
              <a:ext cx="74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Cuerpo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5320324" y="6260010"/>
            <a:ext cx="850898" cy="1241990"/>
            <a:chOff x="5353599" y="7358373"/>
            <a:chExt cx="850898" cy="1241990"/>
          </a:xfrm>
        </p:grpSpPr>
        <p:pic>
          <p:nvPicPr>
            <p:cNvPr id="86" name="Google Shape;86;p13" title="Tronco.png"/>
            <p:cNvPicPr preferRelativeResize="0"/>
            <p:nvPr/>
          </p:nvPicPr>
          <p:blipFill rotWithShape="1">
            <a:blip r:embed="rId10">
              <a:alphaModFix/>
            </a:blip>
            <a:srcRect b="19424" l="35591" r="33382" t="45309"/>
            <a:stretch/>
          </p:blipFill>
          <p:spPr>
            <a:xfrm>
              <a:off x="5353599" y="7358373"/>
              <a:ext cx="850898" cy="967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7" name="Google Shape;87;p13"/>
            <p:cNvSpPr txBox="1"/>
            <p:nvPr/>
          </p:nvSpPr>
          <p:spPr>
            <a:xfrm>
              <a:off x="5402738" y="8231063"/>
              <a:ext cx="74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Tronco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88" name="Google Shape;88;p13"/>
          <p:cNvGrpSpPr/>
          <p:nvPr/>
        </p:nvGrpSpPr>
        <p:grpSpPr>
          <a:xfrm>
            <a:off x="4385750" y="6382939"/>
            <a:ext cx="850800" cy="1078624"/>
            <a:chOff x="4419025" y="7481301"/>
            <a:chExt cx="850800" cy="1078624"/>
          </a:xfrm>
        </p:grpSpPr>
        <p:pic>
          <p:nvPicPr>
            <p:cNvPr id="89" name="Google Shape;89;p13" title="Brazo_Izquierdo.png"/>
            <p:cNvPicPr preferRelativeResize="0"/>
            <p:nvPr/>
          </p:nvPicPr>
          <p:blipFill rotWithShape="1">
            <a:blip r:embed="rId11">
              <a:alphaModFix/>
            </a:blip>
            <a:srcRect b="28471" l="34092" r="50629" t="46991"/>
            <a:stretch/>
          </p:blipFill>
          <p:spPr>
            <a:xfrm>
              <a:off x="4634874" y="7481301"/>
              <a:ext cx="419098" cy="673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0" name="Google Shape;90;p13"/>
            <p:cNvSpPr txBox="1"/>
            <p:nvPr/>
          </p:nvSpPr>
          <p:spPr>
            <a:xfrm>
              <a:off x="4419025" y="8005825"/>
              <a:ext cx="850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Brazo izquierdo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6308850" y="6414684"/>
            <a:ext cx="743100" cy="1084216"/>
            <a:chOff x="6342125" y="7513047"/>
            <a:chExt cx="743100" cy="1084216"/>
          </a:xfrm>
        </p:grpSpPr>
        <p:pic>
          <p:nvPicPr>
            <p:cNvPr id="92" name="Google Shape;92;p13" title="Brazo_Derecho.png"/>
            <p:cNvPicPr preferRelativeResize="0"/>
            <p:nvPr/>
          </p:nvPicPr>
          <p:blipFill rotWithShape="1">
            <a:blip r:embed="rId12">
              <a:alphaModFix/>
            </a:blip>
            <a:srcRect b="28296" l="55751" r="31051" t="49477"/>
            <a:stretch/>
          </p:blipFill>
          <p:spPr>
            <a:xfrm>
              <a:off x="6532697" y="7513047"/>
              <a:ext cx="361948" cy="60959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3"/>
            <p:cNvSpPr txBox="1"/>
            <p:nvPr/>
          </p:nvSpPr>
          <p:spPr>
            <a:xfrm>
              <a:off x="6342125" y="8043163"/>
              <a:ext cx="743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Brazo derecho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4" name="Google Shape;94;p13"/>
          <p:cNvGrpSpPr/>
          <p:nvPr/>
        </p:nvGrpSpPr>
        <p:grpSpPr>
          <a:xfrm>
            <a:off x="6558650" y="7856497"/>
            <a:ext cx="938700" cy="1099841"/>
            <a:chOff x="6591925" y="8773884"/>
            <a:chExt cx="938700" cy="1099841"/>
          </a:xfrm>
        </p:grpSpPr>
        <p:pic>
          <p:nvPicPr>
            <p:cNvPr id="95" name="Google Shape;95;p13" title="Antebrazo_Derecho.png"/>
            <p:cNvPicPr preferRelativeResize="0"/>
            <p:nvPr/>
          </p:nvPicPr>
          <p:blipFill rotWithShape="1">
            <a:blip r:embed="rId13">
              <a:alphaModFix/>
            </a:blip>
            <a:srcRect b="27764" l="57630" r="32097" t="47694"/>
            <a:stretch/>
          </p:blipFill>
          <p:spPr>
            <a:xfrm>
              <a:off x="6920415" y="8773884"/>
              <a:ext cx="281723" cy="673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3"/>
            <p:cNvSpPr txBox="1"/>
            <p:nvPr/>
          </p:nvSpPr>
          <p:spPr>
            <a:xfrm>
              <a:off x="6591925" y="9319625"/>
              <a:ext cx="938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Antebrazo derecho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97" name="Google Shape;97;p13"/>
          <p:cNvGrpSpPr/>
          <p:nvPr/>
        </p:nvGrpSpPr>
        <p:grpSpPr>
          <a:xfrm>
            <a:off x="5777438" y="7978325"/>
            <a:ext cx="743100" cy="890000"/>
            <a:chOff x="5848813" y="8914762"/>
            <a:chExt cx="743100" cy="890000"/>
          </a:xfrm>
        </p:grpSpPr>
        <p:pic>
          <p:nvPicPr>
            <p:cNvPr id="98" name="Google Shape;98;p13" title="Dedos_Izquierda.png"/>
            <p:cNvPicPr preferRelativeResize="0"/>
            <p:nvPr/>
          </p:nvPicPr>
          <p:blipFill rotWithShape="1">
            <a:blip r:embed="rId14">
              <a:alphaModFix/>
            </a:blip>
            <a:srcRect b="30006" l="35434" r="51371" t="57747"/>
            <a:stretch/>
          </p:blipFill>
          <p:spPr>
            <a:xfrm>
              <a:off x="6039403" y="8914762"/>
              <a:ext cx="361948" cy="3359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9" name="Google Shape;99;p13"/>
            <p:cNvSpPr txBox="1"/>
            <p:nvPr/>
          </p:nvSpPr>
          <p:spPr>
            <a:xfrm>
              <a:off x="5848813" y="9250663"/>
              <a:ext cx="743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Dedos derecha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0" name="Google Shape;100;p13"/>
          <p:cNvGrpSpPr/>
          <p:nvPr/>
        </p:nvGrpSpPr>
        <p:grpSpPr>
          <a:xfrm>
            <a:off x="4711751" y="7957770"/>
            <a:ext cx="850800" cy="890018"/>
            <a:chOff x="4830751" y="8894207"/>
            <a:chExt cx="850800" cy="890018"/>
          </a:xfrm>
        </p:grpSpPr>
        <p:pic>
          <p:nvPicPr>
            <p:cNvPr id="101" name="Google Shape;101;p13" title="Dedos_Derecha.png"/>
            <p:cNvPicPr preferRelativeResize="0"/>
            <p:nvPr/>
          </p:nvPicPr>
          <p:blipFill rotWithShape="1">
            <a:blip r:embed="rId15">
              <a:alphaModFix/>
            </a:blip>
            <a:srcRect b="27165" l="54130" r="30588" t="60586"/>
            <a:stretch/>
          </p:blipFill>
          <p:spPr>
            <a:xfrm>
              <a:off x="4997710" y="8894207"/>
              <a:ext cx="419098" cy="3359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2" name="Google Shape;102;p13"/>
            <p:cNvSpPr txBox="1"/>
            <p:nvPr/>
          </p:nvSpPr>
          <p:spPr>
            <a:xfrm>
              <a:off x="4830751" y="9230125"/>
              <a:ext cx="850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Dedos izquierda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3" name="Google Shape;103;p13"/>
          <p:cNvGrpSpPr/>
          <p:nvPr/>
        </p:nvGrpSpPr>
        <p:grpSpPr>
          <a:xfrm>
            <a:off x="3548628" y="7868561"/>
            <a:ext cx="938700" cy="1018826"/>
            <a:chOff x="3581903" y="8785949"/>
            <a:chExt cx="938700" cy="1018826"/>
          </a:xfrm>
        </p:grpSpPr>
        <p:pic>
          <p:nvPicPr>
            <p:cNvPr id="104" name="Google Shape;104;p13" title="Antebrazo_Izquierdo.png"/>
            <p:cNvPicPr preferRelativeResize="0"/>
            <p:nvPr/>
          </p:nvPicPr>
          <p:blipFill rotWithShape="1">
            <a:blip r:embed="rId16">
              <a:alphaModFix/>
            </a:blip>
            <a:srcRect b="31653" l="35022" r="51783" t="48207"/>
            <a:stretch/>
          </p:blipFill>
          <p:spPr>
            <a:xfrm>
              <a:off x="3870289" y="8785949"/>
              <a:ext cx="361948" cy="552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p13"/>
            <p:cNvSpPr txBox="1"/>
            <p:nvPr/>
          </p:nvSpPr>
          <p:spPr>
            <a:xfrm>
              <a:off x="3581903" y="9250675"/>
              <a:ext cx="9387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Antebrazo izquierdo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6" name="Google Shape;106;p13"/>
          <p:cNvGrpSpPr/>
          <p:nvPr/>
        </p:nvGrpSpPr>
        <p:grpSpPr>
          <a:xfrm>
            <a:off x="1626875" y="6329235"/>
            <a:ext cx="743100" cy="580590"/>
            <a:chOff x="3032738" y="7360322"/>
            <a:chExt cx="743100" cy="580590"/>
          </a:xfrm>
        </p:grpSpPr>
        <p:pic>
          <p:nvPicPr>
            <p:cNvPr id="68" name="Google Shape;68;p13" title="Boca.png"/>
            <p:cNvPicPr preferRelativeResize="0"/>
            <p:nvPr/>
          </p:nvPicPr>
          <p:blipFill rotWithShape="1">
            <a:blip r:embed="rId17">
              <a:alphaModFix/>
            </a:blip>
            <a:srcRect b="43876" l="32507" r="54295" t="43876"/>
            <a:stretch/>
          </p:blipFill>
          <p:spPr>
            <a:xfrm>
              <a:off x="3223325" y="7360322"/>
              <a:ext cx="361948" cy="33592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3"/>
            <p:cNvSpPr txBox="1"/>
            <p:nvPr/>
          </p:nvSpPr>
          <p:spPr>
            <a:xfrm>
              <a:off x="3032738" y="7571613"/>
              <a:ext cx="74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Boca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08" name="Google Shape;108;p13"/>
          <p:cNvGrpSpPr/>
          <p:nvPr/>
        </p:nvGrpSpPr>
        <p:grpSpPr>
          <a:xfrm>
            <a:off x="2792348" y="6508211"/>
            <a:ext cx="750989" cy="691989"/>
            <a:chOff x="2023098" y="7266874"/>
            <a:chExt cx="750989" cy="691989"/>
          </a:xfrm>
        </p:grpSpPr>
        <p:pic>
          <p:nvPicPr>
            <p:cNvPr id="66" name="Google Shape;66;p13" title="Ojos.png"/>
            <p:cNvPicPr preferRelativeResize="0"/>
            <p:nvPr/>
          </p:nvPicPr>
          <p:blipFill rotWithShape="1">
            <a:blip r:embed="rId18">
              <a:alphaModFix/>
            </a:blip>
            <a:srcRect b="45130" l="25698" r="47212" t="34727"/>
            <a:stretch/>
          </p:blipFill>
          <p:spPr>
            <a:xfrm>
              <a:off x="2023098" y="7266874"/>
              <a:ext cx="742948" cy="55244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9" name="Google Shape;109;p13"/>
            <p:cNvSpPr txBox="1"/>
            <p:nvPr/>
          </p:nvSpPr>
          <p:spPr>
            <a:xfrm>
              <a:off x="2030988" y="7589563"/>
              <a:ext cx="74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Ojos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0" name="Google Shape;110;p13"/>
          <p:cNvGrpSpPr/>
          <p:nvPr/>
        </p:nvGrpSpPr>
        <p:grpSpPr>
          <a:xfrm>
            <a:off x="2236638" y="7818390"/>
            <a:ext cx="743100" cy="916935"/>
            <a:chOff x="2413538" y="8412477"/>
            <a:chExt cx="743100" cy="916935"/>
          </a:xfrm>
        </p:grpSpPr>
        <p:pic>
          <p:nvPicPr>
            <p:cNvPr id="111" name="Google Shape;111;p13" title="Ojo_Derecho.png"/>
            <p:cNvPicPr preferRelativeResize="0"/>
            <p:nvPr/>
          </p:nvPicPr>
          <p:blipFill rotWithShape="1">
            <a:blip r:embed="rId19">
              <a:alphaModFix/>
            </a:blip>
            <a:srcRect b="47868" l="34683" r="47257" t="34536"/>
            <a:stretch/>
          </p:blipFill>
          <p:spPr>
            <a:xfrm>
              <a:off x="2537448" y="8412477"/>
              <a:ext cx="495299" cy="4826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2" name="Google Shape;112;p13"/>
            <p:cNvSpPr txBox="1"/>
            <p:nvPr/>
          </p:nvSpPr>
          <p:spPr>
            <a:xfrm>
              <a:off x="2413538" y="8775313"/>
              <a:ext cx="743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Ojo derecho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3" name="Google Shape;113;p13"/>
          <p:cNvGrpSpPr/>
          <p:nvPr/>
        </p:nvGrpSpPr>
        <p:grpSpPr>
          <a:xfrm>
            <a:off x="1139026" y="7820409"/>
            <a:ext cx="850800" cy="911603"/>
            <a:chOff x="1433226" y="8445172"/>
            <a:chExt cx="850800" cy="911603"/>
          </a:xfrm>
        </p:grpSpPr>
        <p:pic>
          <p:nvPicPr>
            <p:cNvPr id="114" name="Google Shape;114;p13" title="Ojo_Izquierdo.png"/>
            <p:cNvPicPr preferRelativeResize="0"/>
            <p:nvPr/>
          </p:nvPicPr>
          <p:blipFill rotWithShape="1">
            <a:blip r:embed="rId20">
              <a:alphaModFix/>
            </a:blip>
            <a:srcRect b="50986" l="27415" r="59387" t="33801"/>
            <a:stretch/>
          </p:blipFill>
          <p:spPr>
            <a:xfrm>
              <a:off x="1677648" y="8445172"/>
              <a:ext cx="361948" cy="41719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13"/>
            <p:cNvSpPr txBox="1"/>
            <p:nvPr/>
          </p:nvSpPr>
          <p:spPr>
            <a:xfrm>
              <a:off x="1433226" y="8802675"/>
              <a:ext cx="850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Ojo izquierdo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grpSp>
        <p:nvGrpSpPr>
          <p:cNvPr id="116" name="Google Shape;116;p13"/>
          <p:cNvGrpSpPr/>
          <p:nvPr/>
        </p:nvGrpSpPr>
        <p:grpSpPr>
          <a:xfrm>
            <a:off x="254100" y="6349487"/>
            <a:ext cx="1337800" cy="1362063"/>
            <a:chOff x="287375" y="6963550"/>
            <a:chExt cx="1337800" cy="1362063"/>
          </a:xfrm>
        </p:grpSpPr>
        <p:pic>
          <p:nvPicPr>
            <p:cNvPr id="64" name="Google Shape;64;p13" title="Pantalla.png"/>
            <p:cNvPicPr preferRelativeResize="0"/>
            <p:nvPr/>
          </p:nvPicPr>
          <p:blipFill rotWithShape="1">
            <a:blip r:embed="rId21">
              <a:alphaModFix/>
            </a:blip>
            <a:srcRect b="41605" l="18974" r="32247" t="16134"/>
            <a:stretch/>
          </p:blipFill>
          <p:spPr>
            <a:xfrm>
              <a:off x="287375" y="6963550"/>
              <a:ext cx="1337800" cy="11591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7" name="Google Shape;117;p13"/>
            <p:cNvSpPr txBox="1"/>
            <p:nvPr/>
          </p:nvSpPr>
          <p:spPr>
            <a:xfrm>
              <a:off x="584713" y="7956313"/>
              <a:ext cx="743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" sz="1200">
                  <a:solidFill>
                    <a:schemeClr val="dk1"/>
                  </a:solidFill>
                </a:rPr>
                <a:t>Pantalla</a:t>
              </a:r>
              <a:endParaRPr sz="1200">
                <a:solidFill>
                  <a:schemeClr val="dk1"/>
                </a:solidFill>
              </a:endParaRPr>
            </a:p>
          </p:txBody>
        </p:sp>
      </p:grpSp>
      <p:cxnSp>
        <p:nvCxnSpPr>
          <p:cNvPr id="118" name="Google Shape;118;p13"/>
          <p:cNvCxnSpPr>
            <a:endCxn id="70" idx="1"/>
          </p:cNvCxnSpPr>
          <p:nvPr/>
        </p:nvCxnSpPr>
        <p:spPr>
          <a:xfrm>
            <a:off x="3073625" y="2566913"/>
            <a:ext cx="2110800" cy="261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9" name="Google Shape;119;p13"/>
          <p:cNvCxnSpPr>
            <a:stCxn id="83" idx="0"/>
            <a:endCxn id="71" idx="2"/>
          </p:cNvCxnSpPr>
          <p:nvPr/>
        </p:nvCxnSpPr>
        <p:spPr>
          <a:xfrm flipH="1" rot="10800000">
            <a:off x="6079160" y="4012186"/>
            <a:ext cx="17700" cy="439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0" name="Google Shape;120;p13"/>
          <p:cNvCxnSpPr>
            <a:stCxn id="89" idx="0"/>
          </p:cNvCxnSpPr>
          <p:nvPr/>
        </p:nvCxnSpPr>
        <p:spPr>
          <a:xfrm flipH="1" rot="10800000">
            <a:off x="4811148" y="5399539"/>
            <a:ext cx="758100" cy="983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1" name="Google Shape;121;p13"/>
          <p:cNvCxnSpPr>
            <a:stCxn id="86" idx="0"/>
          </p:cNvCxnSpPr>
          <p:nvPr/>
        </p:nvCxnSpPr>
        <p:spPr>
          <a:xfrm flipH="1" rot="10800000">
            <a:off x="5745773" y="5647110"/>
            <a:ext cx="80700" cy="61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2" name="Google Shape;122;p13"/>
          <p:cNvCxnSpPr>
            <a:stCxn id="92" idx="0"/>
          </p:cNvCxnSpPr>
          <p:nvPr/>
        </p:nvCxnSpPr>
        <p:spPr>
          <a:xfrm rot="10800000">
            <a:off x="6283796" y="5666184"/>
            <a:ext cx="396600" cy="74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3"/>
          <p:cNvCxnSpPr>
            <a:stCxn id="95" idx="0"/>
          </p:cNvCxnSpPr>
          <p:nvPr/>
        </p:nvCxnSpPr>
        <p:spPr>
          <a:xfrm rot="10800000">
            <a:off x="6874101" y="7476097"/>
            <a:ext cx="153900" cy="38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3"/>
          <p:cNvCxnSpPr>
            <a:stCxn id="98" idx="0"/>
          </p:cNvCxnSpPr>
          <p:nvPr/>
        </p:nvCxnSpPr>
        <p:spPr>
          <a:xfrm flipH="1" rot="10800000">
            <a:off x="6149002" y="7485425"/>
            <a:ext cx="325200" cy="492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5" name="Google Shape;125;p13"/>
          <p:cNvCxnSpPr>
            <a:stCxn id="101" idx="0"/>
          </p:cNvCxnSpPr>
          <p:nvPr/>
        </p:nvCxnSpPr>
        <p:spPr>
          <a:xfrm rot="10800000">
            <a:off x="4868359" y="7461570"/>
            <a:ext cx="219900" cy="496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6" name="Google Shape;126;p13"/>
          <p:cNvCxnSpPr>
            <a:stCxn id="104" idx="0"/>
          </p:cNvCxnSpPr>
          <p:nvPr/>
        </p:nvCxnSpPr>
        <p:spPr>
          <a:xfrm flipH="1" rot="10800000">
            <a:off x="4017988" y="7456961"/>
            <a:ext cx="436800" cy="411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7" name="Google Shape;127;p13"/>
          <p:cNvCxnSpPr>
            <a:stCxn id="111" idx="0"/>
            <a:endCxn id="109" idx="2"/>
          </p:cNvCxnSpPr>
          <p:nvPr/>
        </p:nvCxnSpPr>
        <p:spPr>
          <a:xfrm flipH="1" rot="10800000">
            <a:off x="2608198" y="7200090"/>
            <a:ext cx="563700" cy="618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8" name="Google Shape;128;p13"/>
          <p:cNvCxnSpPr>
            <a:stCxn id="114" idx="0"/>
          </p:cNvCxnSpPr>
          <p:nvPr/>
        </p:nvCxnSpPr>
        <p:spPr>
          <a:xfrm flipH="1" rot="10800000">
            <a:off x="1564423" y="7047309"/>
            <a:ext cx="566400" cy="77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9" name="Google Shape;129;p13"/>
          <p:cNvSpPr txBox="1"/>
          <p:nvPr/>
        </p:nvSpPr>
        <p:spPr>
          <a:xfrm>
            <a:off x="3664450" y="2206525"/>
            <a:ext cx="850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T(0,1.5,0)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</a:t>
            </a:r>
            <a:r>
              <a:rPr baseline="-25000" lang="es" sz="1000">
                <a:solidFill>
                  <a:schemeClr val="dk1"/>
                </a:solidFill>
              </a:rPr>
              <a:t>y</a:t>
            </a:r>
            <a:r>
              <a:rPr lang="es" sz="1000">
                <a:solidFill>
                  <a:schemeClr val="dk1"/>
                </a:solidFill>
              </a:rPr>
              <a:t>(</a:t>
            </a:r>
            <a:r>
              <a:rPr lang="es" sz="1000">
                <a:solidFill>
                  <a:schemeClr val="dk1"/>
                </a:solidFill>
                <a:highlight>
                  <a:schemeClr val="accent6"/>
                </a:highlight>
              </a:rPr>
              <a:t>𝛂</a:t>
            </a:r>
            <a:r>
              <a:rPr lang="es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6235250" y="5688100"/>
            <a:ext cx="143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T</a:t>
            </a:r>
            <a:r>
              <a:rPr lang="es" sz="1000">
                <a:solidFill>
                  <a:schemeClr val="dk1"/>
                </a:solidFill>
              </a:rPr>
              <a:t>(0.635, 0.911,0)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</a:t>
            </a:r>
            <a:r>
              <a:rPr baseline="-25000" lang="es" sz="1000">
                <a:solidFill>
                  <a:schemeClr val="dk1"/>
                </a:solidFill>
              </a:rPr>
              <a:t>y</a:t>
            </a:r>
            <a:r>
              <a:rPr lang="es" sz="1000">
                <a:solidFill>
                  <a:schemeClr val="dk1"/>
                </a:solidFill>
              </a:rPr>
              <a:t>(</a:t>
            </a:r>
            <a:r>
              <a:rPr lang="es" sz="1000">
                <a:solidFill>
                  <a:schemeClr val="dk1"/>
                </a:solidFill>
                <a:highlight>
                  <a:schemeClr val="accent6"/>
                </a:highlight>
              </a:rPr>
              <a:t>𝛃</a:t>
            </a:r>
            <a:r>
              <a:rPr lang="es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1" name="Google Shape;131;p13"/>
          <p:cNvSpPr txBox="1"/>
          <p:nvPr/>
        </p:nvSpPr>
        <p:spPr>
          <a:xfrm>
            <a:off x="3947625" y="5655475"/>
            <a:ext cx="1431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T(-0.635, 0.911,0)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R</a:t>
            </a:r>
            <a:r>
              <a:rPr baseline="-25000" lang="es" sz="1000">
                <a:solidFill>
                  <a:schemeClr val="dk1"/>
                </a:solidFill>
              </a:rPr>
              <a:t>y</a:t>
            </a:r>
            <a:r>
              <a:rPr lang="es" sz="1000">
                <a:solidFill>
                  <a:schemeClr val="dk1"/>
                </a:solidFill>
              </a:rPr>
              <a:t>(</a:t>
            </a:r>
            <a:r>
              <a:rPr lang="es" sz="1000">
                <a:solidFill>
                  <a:schemeClr val="dk1"/>
                </a:solidFill>
                <a:highlight>
                  <a:schemeClr val="accent6"/>
                </a:highlight>
              </a:rPr>
              <a:t>𝛃</a:t>
            </a:r>
            <a:r>
              <a:rPr lang="es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32" name="Google Shape;132;p13"/>
          <p:cNvSpPr txBox="1"/>
          <p:nvPr/>
        </p:nvSpPr>
        <p:spPr>
          <a:xfrm>
            <a:off x="2321813" y="5894700"/>
            <a:ext cx="1431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dk1"/>
                </a:solidFill>
              </a:rPr>
              <a:t>T</a:t>
            </a:r>
            <a:r>
              <a:rPr lang="es" sz="1000">
                <a:solidFill>
                  <a:schemeClr val="dk1"/>
                </a:solidFill>
              </a:rPr>
              <a:t>(</a:t>
            </a:r>
            <a:r>
              <a:rPr lang="es" sz="1000">
                <a:solidFill>
                  <a:schemeClr val="dk1"/>
                </a:solidFill>
                <a:highlight>
                  <a:schemeClr val="accent6"/>
                </a:highlight>
              </a:rPr>
              <a:t>𝛄</a:t>
            </a:r>
            <a:r>
              <a:rPr lang="es" sz="1000">
                <a:solidFill>
                  <a:schemeClr val="dk1"/>
                </a:solidFill>
              </a:rPr>
              <a:t>,0,0</a:t>
            </a:r>
            <a:r>
              <a:rPr lang="es" sz="1000">
                <a:solidFill>
                  <a:schemeClr val="dk1"/>
                </a:solidFill>
              </a:rPr>
              <a:t>)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