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5" r:id="rId5"/>
    <p:sldId id="272" r:id="rId6"/>
    <p:sldId id="274" r:id="rId7"/>
    <p:sldId id="273" r:id="rId8"/>
    <p:sldId id="266" r:id="rId9"/>
    <p:sldId id="265" r:id="rId10"/>
    <p:sldId id="260" r:id="rId11"/>
    <p:sldId id="259" r:id="rId12"/>
    <p:sldId id="269" r:id="rId13"/>
    <p:sldId id="267" r:id="rId14"/>
    <p:sldId id="258" r:id="rId15"/>
    <p:sldId id="263" r:id="rId16"/>
    <p:sldId id="264" r:id="rId17"/>
    <p:sldId id="276" r:id="rId18"/>
    <p:sldId id="262" r:id="rId19"/>
  </p:sldIdLst>
  <p:sldSz cx="9144000" cy="6858000" type="screen4x3"/>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55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8A0A42B-508E-4865-B36D-6B33BCBB2789}" type="datetimeFigureOut">
              <a:rPr lang="es-MX" smtClean="0"/>
              <a:pPr/>
              <a:t>09/04/2018</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7D5E481-404E-46C8-A004-2022D239F5FB}" type="slidenum">
              <a:rPr lang="es-MX" smtClean="0"/>
              <a:pPr/>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0A42B-508E-4865-B36D-6B33BCBB2789}" type="datetimeFigureOut">
              <a:rPr lang="es-MX" smtClean="0"/>
              <a:pPr/>
              <a:t>09/04/2018</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5E481-404E-46C8-A004-2022D239F5FB}"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s.atlassian.com/it-unplugged/devop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s.atlassian.com/agile/devo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esusoctavioas/virtualizac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r>
              <a:rPr lang="es-MX" dirty="0" smtClean="0"/>
              <a:t>Que es y como se come y </a:t>
            </a:r>
            <a:r>
              <a:rPr lang="es-MX" dirty="0" err="1" smtClean="0"/>
              <a:t>pa</a:t>
            </a:r>
            <a:r>
              <a:rPr lang="es-MX" dirty="0" smtClean="0"/>
              <a:t> que sirve, si quieren, al final de la </a:t>
            </a:r>
            <a:r>
              <a:rPr lang="es-MX" dirty="0" err="1" smtClean="0"/>
              <a:t>presentacion</a:t>
            </a:r>
            <a:r>
              <a:rPr lang="es-MX" dirty="0" smtClean="0"/>
              <a:t> esta toda la paja.</a:t>
            </a:r>
            <a:endParaRPr lang="es-MX" dirty="0"/>
          </a:p>
        </p:txBody>
      </p:sp>
      <p:pic>
        <p:nvPicPr>
          <p:cNvPr id="1027" name="Picture 3" descr="D:\Box\Box Sync\devops\DEV+OPS.png"/>
          <p:cNvPicPr>
            <a:picLocks noChangeAspect="1" noChangeArrowheads="1"/>
          </p:cNvPicPr>
          <p:nvPr/>
        </p:nvPicPr>
        <p:blipFill>
          <a:blip r:embed="rId2"/>
          <a:srcRect/>
          <a:stretch>
            <a:fillRect/>
          </a:stretch>
        </p:blipFill>
        <p:spPr bwMode="auto">
          <a:xfrm>
            <a:off x="1785918" y="642918"/>
            <a:ext cx="5643602" cy="25050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ox\Box Sync\devops\devops-tools.jpg"/>
          <p:cNvPicPr>
            <a:picLocks noChangeAspect="1" noChangeArrowheads="1"/>
          </p:cNvPicPr>
          <p:nvPr/>
        </p:nvPicPr>
        <p:blipFill>
          <a:blip r:embed="rId2"/>
          <a:srcRect/>
          <a:stretch>
            <a:fillRect/>
          </a:stretch>
        </p:blipFill>
        <p:spPr bwMode="auto">
          <a:xfrm>
            <a:off x="0" y="0"/>
            <a:ext cx="9158475" cy="41434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Box\Box Sync\devops\modificado C76J3tnXwAAV9q7.png"/>
          <p:cNvPicPr>
            <a:picLocks noChangeAspect="1" noChangeArrowheads="1"/>
          </p:cNvPicPr>
          <p:nvPr/>
        </p:nvPicPr>
        <p:blipFill>
          <a:blip r:embed="rId2"/>
          <a:srcRect/>
          <a:stretch>
            <a:fillRect/>
          </a:stretch>
        </p:blipFill>
        <p:spPr bwMode="auto">
          <a:xfrm>
            <a:off x="1" y="0"/>
            <a:ext cx="9144000" cy="537688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Box\Box Sync\devops\1 oC9YWE6TigD6lBkWsV0Qkw.jpeg"/>
          <p:cNvPicPr>
            <a:picLocks noChangeAspect="1" noChangeArrowheads="1"/>
          </p:cNvPicPr>
          <p:nvPr/>
        </p:nvPicPr>
        <p:blipFill>
          <a:blip r:embed="rId2"/>
          <a:srcRect/>
          <a:stretch>
            <a:fillRect/>
          </a:stretch>
        </p:blipFill>
        <p:spPr bwMode="auto">
          <a:xfrm>
            <a:off x="0" y="0"/>
            <a:ext cx="9143999" cy="334461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Box\Box Sync\devops\devops-1-1024x285.png"/>
          <p:cNvPicPr>
            <a:picLocks noChangeAspect="1" noChangeArrowheads="1"/>
          </p:cNvPicPr>
          <p:nvPr/>
        </p:nvPicPr>
        <p:blipFill>
          <a:blip r:embed="rId2"/>
          <a:srcRect/>
          <a:stretch>
            <a:fillRect/>
          </a:stretch>
        </p:blipFill>
        <p:spPr bwMode="auto">
          <a:xfrm>
            <a:off x="190450" y="1285860"/>
            <a:ext cx="8953549" cy="249051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583254"/>
          </a:xfrm>
        </p:spPr>
        <p:txBody>
          <a:bodyPr>
            <a:normAutofit/>
          </a:bodyPr>
          <a:lstStyle/>
          <a:p>
            <a:r>
              <a:rPr lang="es-MX" dirty="0" smtClean="0"/>
              <a:t>De aquí en adelante esta la paja reglamentaria de </a:t>
            </a:r>
            <a:r>
              <a:rPr lang="es-MX" dirty="0" err="1" smtClean="0"/>
              <a:t>blabla</a:t>
            </a:r>
            <a:r>
              <a:rPr lang="es-MX" dirty="0" smtClean="0"/>
              <a:t> </a:t>
            </a:r>
            <a:r>
              <a:rPr lang="es-MX" dirty="0" err="1" smtClean="0"/>
              <a:t>devops</a:t>
            </a:r>
            <a:r>
              <a:rPr lang="es-MX" dirty="0" smtClean="0"/>
              <a:t> y </a:t>
            </a:r>
            <a:r>
              <a:rPr lang="es-MX" dirty="0" err="1" smtClean="0"/>
              <a:t>buzzword</a:t>
            </a:r>
            <a:r>
              <a:rPr lang="es-MX"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r>
              <a:rPr lang="es-MX" dirty="0" smtClean="0"/>
              <a:t>El movimiento </a:t>
            </a:r>
            <a:r>
              <a:rPr lang="es-MX" dirty="0" err="1" smtClean="0"/>
              <a:t>DevOps</a:t>
            </a:r>
            <a:r>
              <a:rPr lang="es-MX" dirty="0" smtClean="0"/>
              <a:t> empezó a fusionarse entre el 2007 y el 2008, cuando las comunidades de operaciones de TI y desarrollo de software manifestaron claramente lo que veían como un nivel fatal de disfunción del sector.</a:t>
            </a:r>
          </a:p>
          <a:p>
            <a:r>
              <a:rPr lang="es-MX" dirty="0" smtClean="0"/>
              <a:t>Se alzaron contra el modelo tradicional de desarrollo de software, que exigía que los que escribían el código se mantuvieran al margen, en términos de organización y operación, de los que desplegaban y mantenían tal código.</a:t>
            </a:r>
          </a:p>
          <a:p>
            <a:r>
              <a:rPr lang="es-MX" dirty="0" smtClean="0"/>
              <a:t>Los desarrolladores y </a:t>
            </a:r>
            <a:r>
              <a:rPr lang="es-MX" dirty="0" smtClean="0">
                <a:hlinkClick r:id="rId2"/>
              </a:rPr>
              <a:t>profesionales de TI/Operaciones</a:t>
            </a:r>
            <a:r>
              <a:rPr lang="es-MX" dirty="0" smtClean="0"/>
              <a:t> tenían objetivos distintos (y, a menudo, rivales), direcciones de departamento independientes, indicadores clave del rendimiento diferentes por los que se les evaluaba y, con frecuencia, trabajaban en plantas separadas o, incluso, en edificios separados. El resultado eran equipos aislados únicamente preocupados por sus propios dominios, largas jornadas, publicaciones chapuceras y clientes insatisfechos.</a:t>
            </a:r>
          </a:p>
          <a:p>
            <a:endParaRPr lang="es-MX"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r>
              <a:rPr lang="es-MX" dirty="0" smtClean="0"/>
              <a:t>Tiene que haber un método mejor, dijeron. Así pues, las dos comunidades se juntaron y se pusieron a hablar, con gente como Patrick </a:t>
            </a:r>
            <a:r>
              <a:rPr lang="es-MX" dirty="0" err="1" smtClean="0"/>
              <a:t>Dubois</a:t>
            </a:r>
            <a:r>
              <a:rPr lang="es-MX" dirty="0" smtClean="0"/>
              <a:t>, Gene Kim y John </a:t>
            </a:r>
            <a:r>
              <a:rPr lang="es-MX" dirty="0" err="1" smtClean="0"/>
              <a:t>Willis</a:t>
            </a:r>
            <a:r>
              <a:rPr lang="es-MX" dirty="0" smtClean="0"/>
              <a:t> al frente de la conversación.</a:t>
            </a:r>
          </a:p>
          <a:p>
            <a:r>
              <a:rPr lang="es-MX" dirty="0" smtClean="0"/>
              <a:t>Lo que empezó en foros de internet y reuniones locales es ahora uno de los aspectos principales del ámbito del software actual, y seguramente lo que te ha traído hasta aquí. Tú y tu equipo estáis sufriendo el dolor causado por equipos encasillados y líneas de comunicación rotas dentro de la empresa.</a:t>
            </a:r>
          </a:p>
          <a:p>
            <a:r>
              <a:rPr lang="es-MX" dirty="0" smtClean="0"/>
              <a:t>Estás utilizando </a:t>
            </a:r>
            <a:r>
              <a:rPr lang="es-MX" dirty="0" smtClean="0">
                <a:hlinkClick r:id="rId2"/>
              </a:rPr>
              <a:t>metodologías ágiles en la planificación y el desarrollo</a:t>
            </a:r>
            <a:r>
              <a:rPr lang="es-MX" dirty="0" smtClean="0"/>
              <a:t>, pero te sigue costando sacar ese código sin montar un drama. Has oído hablar de </a:t>
            </a:r>
            <a:r>
              <a:rPr lang="es-MX" dirty="0" err="1" smtClean="0"/>
              <a:t>DevOps</a:t>
            </a:r>
            <a:r>
              <a:rPr lang="es-MX" dirty="0" smtClean="0"/>
              <a:t> y el efecto aparentemente mágico que puede causar en los equipos, y te has dicho: “Yo quiero un poco de esa magia”.</a:t>
            </a:r>
          </a:p>
          <a:p>
            <a:endParaRPr lang="es-MX"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1462"/>
            <a:ext cx="8229600" cy="631844"/>
          </a:xfrm>
        </p:spPr>
        <p:txBody>
          <a:bodyPr>
            <a:normAutofit fontScale="90000"/>
          </a:bodyPr>
          <a:lstStyle/>
          <a:p>
            <a:r>
              <a:rPr lang="es-MX" b="1" dirty="0" smtClean="0"/>
              <a:t>¿Y tú qué ganas?</a:t>
            </a:r>
            <a:endParaRPr lang="es-MX" dirty="0"/>
          </a:p>
        </p:txBody>
      </p:sp>
      <p:sp>
        <p:nvSpPr>
          <p:cNvPr id="3" name="2 Marcador de contenido"/>
          <p:cNvSpPr>
            <a:spLocks noGrp="1"/>
          </p:cNvSpPr>
          <p:nvPr>
            <p:ph idx="1"/>
          </p:nvPr>
        </p:nvSpPr>
        <p:spPr>
          <a:xfrm>
            <a:off x="214282" y="500066"/>
            <a:ext cx="8686800" cy="6286520"/>
          </a:xfrm>
        </p:spPr>
        <p:txBody>
          <a:bodyPr>
            <a:normAutofit fontScale="70000" lnSpcReduction="20000"/>
          </a:bodyPr>
          <a:lstStyle/>
          <a:p>
            <a:r>
              <a:rPr lang="es-MX" dirty="0" smtClean="0"/>
              <a:t>Normalmente, los equipos que trabajan en grupos aislados no se adhieren al 'pensamiento sistémico' de </a:t>
            </a:r>
            <a:r>
              <a:rPr lang="es-MX" dirty="0" err="1" smtClean="0"/>
              <a:t>DevOps</a:t>
            </a:r>
            <a:r>
              <a:rPr lang="es-MX" dirty="0" smtClean="0"/>
              <a:t>. El 'pensamiento sistémico' consiste en ser consciente de que tus acciones no solo afectan a tu equipo, sino a todos los equipos involucrados en el proceso de publicación. La falta de visibilidad  y de  objetivos compartidos se traduce en falta de planificación de dependencias, prioridades mal organizadas, acusaciones personales y una actitud de 'no es problema mío', provocando una disminución de la velocidad y la calidad. </a:t>
            </a:r>
            <a:r>
              <a:rPr lang="es-MX" dirty="0" err="1" smtClean="0"/>
              <a:t>DevOps</a:t>
            </a:r>
            <a:r>
              <a:rPr lang="es-MX" dirty="0" smtClean="0"/>
              <a:t> es ese cambio de mentalidad con el que se tiene una visión holística del proceso de desarrollo y se rompe la barrera entre </a:t>
            </a:r>
            <a:r>
              <a:rPr lang="es-MX" dirty="0" err="1" smtClean="0"/>
              <a:t>Dev</a:t>
            </a:r>
            <a:r>
              <a:rPr lang="es-MX" dirty="0" smtClean="0"/>
              <a:t> y </a:t>
            </a:r>
            <a:r>
              <a:rPr lang="es-MX" dirty="0" err="1" smtClean="0"/>
              <a:t>Ops</a:t>
            </a:r>
            <a:r>
              <a:rPr lang="es-MX" dirty="0" smtClean="0"/>
              <a:t>.</a:t>
            </a:r>
          </a:p>
          <a:p>
            <a:r>
              <a:rPr lang="es-MX" b="1" dirty="0" smtClean="0"/>
              <a:t>Publicaciones más rápidas y una forma de trabajar más inteligente </a:t>
            </a:r>
          </a:p>
          <a:p>
            <a:r>
              <a:rPr lang="es-MX" b="1" dirty="0" smtClean="0"/>
              <a:t>Acelerar el tiempo de resolución</a:t>
            </a:r>
          </a:p>
          <a:p>
            <a:r>
              <a:rPr lang="es-MX" b="1" dirty="0" smtClean="0"/>
              <a:t>Mejor gestión del trabajo imprevisto</a:t>
            </a:r>
          </a:p>
          <a:p>
            <a:r>
              <a:rPr lang="es-MX" b="1" dirty="0" smtClean="0"/>
              <a:t>Automatización</a:t>
            </a:r>
          </a:p>
          <a:p>
            <a:r>
              <a:rPr lang="es-MX" b="1" dirty="0" smtClean="0"/>
              <a:t>Cultura</a:t>
            </a:r>
          </a:p>
          <a:p>
            <a:r>
              <a:rPr lang="es-MX" b="1" dirty="0" smtClean="0"/>
              <a:t>Medición</a:t>
            </a:r>
          </a:p>
          <a:p>
            <a:r>
              <a:rPr lang="es-MX" b="1" dirty="0" smtClean="0"/>
              <a:t>Compartir</a:t>
            </a:r>
            <a:endParaRPr lang="es-MX"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ox\Box Sync\devops\Top-10-Barriers-to-Dev-Ops-Infographic.jpg"/>
          <p:cNvPicPr>
            <a:picLocks noChangeAspect="1" noChangeArrowheads="1"/>
          </p:cNvPicPr>
          <p:nvPr/>
        </p:nvPicPr>
        <p:blipFill>
          <a:blip r:embed="rId2"/>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ox\Box Sync\devops\Cloud-DevOps-2016-1024x318.png"/>
          <p:cNvPicPr>
            <a:picLocks noChangeAspect="1" noChangeArrowheads="1"/>
          </p:cNvPicPr>
          <p:nvPr/>
        </p:nvPicPr>
        <p:blipFill>
          <a:blip r:embed="rId2"/>
          <a:srcRect/>
          <a:stretch>
            <a:fillRect/>
          </a:stretch>
        </p:blipFill>
        <p:spPr bwMode="auto">
          <a:xfrm>
            <a:off x="1" y="971554"/>
            <a:ext cx="9144000" cy="3743330"/>
          </a:xfrm>
          <a:prstGeom prst="rect">
            <a:avLst/>
          </a:prstGeom>
          <a:noFill/>
        </p:spPr>
      </p:pic>
      <p:sp>
        <p:nvSpPr>
          <p:cNvPr id="6" name="1 Título"/>
          <p:cNvSpPr>
            <a:spLocks noGrp="1"/>
          </p:cNvSpPr>
          <p:nvPr>
            <p:ph type="title"/>
          </p:nvPr>
        </p:nvSpPr>
        <p:spPr>
          <a:xfrm>
            <a:off x="457200" y="-71462"/>
            <a:ext cx="8229600" cy="1143000"/>
          </a:xfrm>
        </p:spPr>
        <p:txBody>
          <a:bodyPr>
            <a:normAutofit/>
          </a:bodyPr>
          <a:lstStyle/>
          <a:p>
            <a:r>
              <a:rPr lang="es-MX" dirty="0" smtClean="0"/>
              <a:t>Escenario donde </a:t>
            </a:r>
            <a:r>
              <a:rPr lang="es-MX" dirty="0" err="1" smtClean="0"/>
              <a:t>devops</a:t>
            </a:r>
            <a:r>
              <a:rPr lang="es-MX" dirty="0" smtClean="0"/>
              <a:t> es usado.</a:t>
            </a:r>
            <a:endParaRPr lang="es-MX"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err="1" smtClean="0"/>
              <a:t>Devops</a:t>
            </a:r>
            <a:r>
              <a:rPr lang="es-MX" dirty="0" smtClean="0"/>
              <a:t> y agile no son lo mismo.</a:t>
            </a:r>
            <a:endParaRPr lang="es-MX" dirty="0"/>
          </a:p>
        </p:txBody>
      </p:sp>
      <p:sp>
        <p:nvSpPr>
          <p:cNvPr id="3" name="2 Marcador de contenido"/>
          <p:cNvSpPr>
            <a:spLocks noGrp="1"/>
          </p:cNvSpPr>
          <p:nvPr>
            <p:ph idx="1"/>
          </p:nvPr>
        </p:nvSpPr>
        <p:spPr/>
        <p:txBody>
          <a:bodyPr/>
          <a:lstStyle/>
          <a:p>
            <a:r>
              <a:rPr lang="en-US" dirty="0" smtClean="0"/>
              <a:t>Agile and </a:t>
            </a:r>
            <a:r>
              <a:rPr lang="en-US" dirty="0" err="1" smtClean="0"/>
              <a:t>DevOps</a:t>
            </a:r>
            <a:r>
              <a:rPr lang="en-US" dirty="0" smtClean="0"/>
              <a:t> are not the same thing. </a:t>
            </a:r>
          </a:p>
          <a:p>
            <a:r>
              <a:rPr lang="en-US" b="1" dirty="0" smtClean="0"/>
              <a:t>Treating them as the same thing can cause departments to abandon good and safe practices in the pursuit of something undesirable</a:t>
            </a:r>
            <a:r>
              <a:rPr lang="en-US" dirty="0" smtClean="0"/>
              <a:t>. </a:t>
            </a:r>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357166"/>
            <a:ext cx="8229600" cy="6286520"/>
          </a:xfrm>
        </p:spPr>
        <p:txBody>
          <a:bodyPr>
            <a:normAutofit fontScale="92500" lnSpcReduction="10000"/>
          </a:bodyPr>
          <a:lstStyle/>
          <a:p>
            <a:r>
              <a:rPr lang="en-US" dirty="0" smtClean="0"/>
              <a:t>Agile software development is a methodology for developing software. Once the software is developed and released, the agile team doesn't formally care what happens to it. They're on to the next sprint and the next revision of the user story.</a:t>
            </a:r>
          </a:p>
          <a:p>
            <a:endParaRPr lang="en-US" dirty="0" smtClean="0"/>
          </a:p>
          <a:p>
            <a:r>
              <a:rPr lang="en-US" dirty="0" err="1" smtClean="0"/>
              <a:t>DevOps</a:t>
            </a:r>
            <a:r>
              <a:rPr lang="en-US" dirty="0" smtClean="0"/>
              <a:t>, on the other hand, is all about taking software which is ready for release and deploying it in the safest, most reliable manner possible. </a:t>
            </a:r>
            <a:r>
              <a:rPr lang="en-US" dirty="0" err="1" smtClean="0"/>
              <a:t>DevOps</a:t>
            </a:r>
            <a:r>
              <a:rPr lang="en-US" dirty="0" smtClean="0"/>
              <a:t> doesn't depend on the software being developed by the agile discipline. It's entirely possible to have waterfall, </a:t>
            </a:r>
            <a:r>
              <a:rPr lang="en-US" dirty="0" err="1" smtClean="0"/>
              <a:t>kanban</a:t>
            </a:r>
            <a:r>
              <a:rPr lang="en-US" dirty="0" smtClean="0"/>
              <a:t>, scrum, agile, </a:t>
            </a:r>
            <a:r>
              <a:rPr lang="en-US" dirty="0" err="1" smtClean="0"/>
              <a:t>scrumban</a:t>
            </a:r>
            <a:r>
              <a:rPr lang="en-US" dirty="0" smtClean="0"/>
              <a:t>, development feeding </a:t>
            </a:r>
            <a:r>
              <a:rPr lang="en-US" dirty="0" err="1" smtClean="0"/>
              <a:t>DevOps</a:t>
            </a:r>
            <a:r>
              <a:rPr lang="en-US" dirty="0" smtClean="0"/>
              <a:t>. </a:t>
            </a:r>
          </a:p>
          <a:p>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Que es </a:t>
            </a:r>
            <a:r>
              <a:rPr lang="es-MX" dirty="0" err="1" smtClean="0"/>
              <a:t>devops</a:t>
            </a:r>
            <a:r>
              <a:rPr lang="es-MX" dirty="0" smtClean="0"/>
              <a:t>.</a:t>
            </a:r>
            <a:endParaRPr lang="es-MX" dirty="0"/>
          </a:p>
        </p:txBody>
      </p:sp>
      <p:sp>
        <p:nvSpPr>
          <p:cNvPr id="3" name="2 Marcador de contenido"/>
          <p:cNvSpPr>
            <a:spLocks noGrp="1"/>
          </p:cNvSpPr>
          <p:nvPr>
            <p:ph idx="1"/>
          </p:nvPr>
        </p:nvSpPr>
        <p:spPr/>
        <p:txBody>
          <a:bodyPr>
            <a:normAutofit fontScale="85000" lnSpcReduction="20000"/>
          </a:bodyPr>
          <a:lstStyle/>
          <a:p>
            <a:r>
              <a:rPr lang="es-MX" dirty="0" err="1" smtClean="0"/>
              <a:t>Devops</a:t>
            </a:r>
            <a:r>
              <a:rPr lang="es-MX" dirty="0" smtClean="0"/>
              <a:t> es la </a:t>
            </a:r>
            <a:r>
              <a:rPr lang="es-MX" dirty="0" err="1" smtClean="0"/>
              <a:t>integracion</a:t>
            </a:r>
            <a:r>
              <a:rPr lang="es-MX" dirty="0" smtClean="0"/>
              <a:t> de los equipos de desarrollo y operación con el objetivo de incrementar la productividad y </a:t>
            </a:r>
            <a:r>
              <a:rPr lang="es-MX" dirty="0" err="1" smtClean="0"/>
              <a:t>colaboracion</a:t>
            </a:r>
            <a:r>
              <a:rPr lang="es-MX" dirty="0" smtClean="0"/>
              <a:t>.</a:t>
            </a:r>
          </a:p>
          <a:p>
            <a:r>
              <a:rPr lang="es-MX" dirty="0" smtClean="0"/>
              <a:t>Bajo ese esquema un solo grupo de ingenieros (</a:t>
            </a:r>
            <a:r>
              <a:rPr lang="en-US" dirty="0" smtClean="0"/>
              <a:t>developers, system </a:t>
            </a:r>
            <a:r>
              <a:rPr lang="en-US" dirty="0" err="1" smtClean="0"/>
              <a:t>admins</a:t>
            </a:r>
            <a:r>
              <a:rPr lang="en-US" dirty="0" smtClean="0"/>
              <a:t>, QA’s. Testers etc) </a:t>
            </a:r>
            <a:r>
              <a:rPr lang="en-US" dirty="0" err="1" smtClean="0"/>
              <a:t>Tiene</a:t>
            </a:r>
            <a:r>
              <a:rPr lang="en-US" dirty="0" smtClean="0"/>
              <a:t> la </a:t>
            </a:r>
            <a:r>
              <a:rPr lang="en-US" dirty="0" err="1" smtClean="0"/>
              <a:t>responsabilida</a:t>
            </a:r>
            <a:r>
              <a:rPr lang="en-US" dirty="0" smtClean="0"/>
              <a:t> de </a:t>
            </a:r>
            <a:r>
              <a:rPr lang="en-US" dirty="0" err="1" smtClean="0"/>
              <a:t>inicio</a:t>
            </a:r>
            <a:r>
              <a:rPr lang="en-US" dirty="0" smtClean="0"/>
              <a:t> a fin de </a:t>
            </a:r>
            <a:r>
              <a:rPr lang="en-US" dirty="0" err="1" smtClean="0"/>
              <a:t>reunir</a:t>
            </a:r>
            <a:r>
              <a:rPr lang="en-US" dirty="0" smtClean="0"/>
              <a:t> los  </a:t>
            </a:r>
            <a:r>
              <a:rPr lang="en-US" dirty="0" err="1" smtClean="0"/>
              <a:t>requieromientos</a:t>
            </a:r>
            <a:r>
              <a:rPr lang="en-US" dirty="0" smtClean="0"/>
              <a:t> de la </a:t>
            </a:r>
            <a:r>
              <a:rPr lang="en-US" dirty="0" err="1" smtClean="0"/>
              <a:t>aplicacion</a:t>
            </a:r>
            <a:r>
              <a:rPr lang="en-US" dirty="0" smtClean="0"/>
              <a:t>, </a:t>
            </a:r>
            <a:r>
              <a:rPr lang="en-US" dirty="0" err="1" smtClean="0"/>
              <a:t>servicio</a:t>
            </a:r>
            <a:r>
              <a:rPr lang="en-US" dirty="0" smtClean="0"/>
              <a:t>, </a:t>
            </a:r>
            <a:r>
              <a:rPr lang="en-US" dirty="0" err="1" smtClean="0"/>
              <a:t>plataforma</a:t>
            </a:r>
            <a:r>
              <a:rPr lang="en-US" dirty="0" smtClean="0"/>
              <a:t> o </a:t>
            </a:r>
            <a:r>
              <a:rPr lang="en-US" dirty="0" err="1" smtClean="0"/>
              <a:t>proyecto</a:t>
            </a:r>
            <a:r>
              <a:rPr lang="en-US" dirty="0" smtClean="0"/>
              <a:t>, </a:t>
            </a:r>
            <a:r>
              <a:rPr lang="en-US" dirty="0" err="1" smtClean="0"/>
              <a:t>para</a:t>
            </a:r>
            <a:r>
              <a:rPr lang="en-US" dirty="0" smtClean="0"/>
              <a:t> </a:t>
            </a:r>
            <a:r>
              <a:rPr lang="en-US" dirty="0" err="1" smtClean="0"/>
              <a:t>efectura</a:t>
            </a:r>
            <a:r>
              <a:rPr lang="en-US" dirty="0" smtClean="0"/>
              <a:t> el </a:t>
            </a:r>
            <a:r>
              <a:rPr lang="en-US" dirty="0" err="1" smtClean="0"/>
              <a:t>desarollo</a:t>
            </a:r>
            <a:r>
              <a:rPr lang="en-US" dirty="0" smtClean="0"/>
              <a:t>, </a:t>
            </a:r>
            <a:r>
              <a:rPr lang="en-US" dirty="0" err="1" smtClean="0"/>
              <a:t>testeo</a:t>
            </a:r>
            <a:r>
              <a:rPr lang="en-US" dirty="0" smtClean="0"/>
              <a:t>, deployment de </a:t>
            </a:r>
            <a:r>
              <a:rPr lang="en-US" dirty="0" err="1" smtClean="0"/>
              <a:t>infraestructura</a:t>
            </a:r>
            <a:r>
              <a:rPr lang="en-US" dirty="0"/>
              <a:t> </a:t>
            </a:r>
            <a:r>
              <a:rPr lang="en-US" dirty="0" smtClean="0"/>
              <a:t>y </a:t>
            </a:r>
            <a:r>
              <a:rPr lang="en-US" dirty="0" err="1" smtClean="0"/>
              <a:t>finalmente</a:t>
            </a:r>
            <a:r>
              <a:rPr lang="en-US" dirty="0" smtClean="0"/>
              <a:t> el </a:t>
            </a:r>
            <a:r>
              <a:rPr lang="en-US" dirty="0" err="1" smtClean="0"/>
              <a:t>monitoreo</a:t>
            </a:r>
            <a:r>
              <a:rPr lang="en-US" dirty="0" smtClean="0"/>
              <a:t> y </a:t>
            </a:r>
            <a:r>
              <a:rPr lang="en-US" dirty="0" err="1" smtClean="0"/>
              <a:t>obtencion</a:t>
            </a:r>
            <a:r>
              <a:rPr lang="en-US" dirty="0" smtClean="0"/>
              <a:t> del feedback de los </a:t>
            </a:r>
            <a:r>
              <a:rPr lang="en-US" dirty="0" err="1" smtClean="0"/>
              <a:t>usuarios</a:t>
            </a:r>
            <a:r>
              <a:rPr lang="en-US" dirty="0" smtClean="0"/>
              <a:t> finales, </a:t>
            </a:r>
            <a:r>
              <a:rPr lang="en-US" dirty="0" err="1" smtClean="0"/>
              <a:t>para</a:t>
            </a:r>
            <a:r>
              <a:rPr lang="en-US" dirty="0" smtClean="0"/>
              <a:t> </a:t>
            </a:r>
            <a:r>
              <a:rPr lang="en-US" dirty="0" err="1" smtClean="0"/>
              <a:t>proceder</a:t>
            </a:r>
            <a:r>
              <a:rPr lang="en-US" dirty="0" smtClean="0"/>
              <a:t> de </a:t>
            </a:r>
            <a:r>
              <a:rPr lang="en-US" dirty="0" err="1" smtClean="0"/>
              <a:t>nuevo</a:t>
            </a:r>
            <a:r>
              <a:rPr lang="en-US" dirty="0" smtClean="0"/>
              <a:t> a </a:t>
            </a:r>
            <a:r>
              <a:rPr lang="en-US" dirty="0" err="1" smtClean="0"/>
              <a:t>repetir</a:t>
            </a:r>
            <a:r>
              <a:rPr lang="en-US" dirty="0" smtClean="0"/>
              <a:t> el </a:t>
            </a:r>
            <a:r>
              <a:rPr lang="en-US" dirty="0" err="1" smtClean="0"/>
              <a:t>ciclo</a:t>
            </a:r>
            <a:r>
              <a:rPr lang="en-US" dirty="0" smtClean="0"/>
              <a:t> de </a:t>
            </a:r>
            <a:r>
              <a:rPr lang="en-US" dirty="0" err="1" smtClean="0"/>
              <a:t>manera</a:t>
            </a:r>
            <a:r>
              <a:rPr lang="en-US" dirty="0" smtClean="0"/>
              <a:t> continua.</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Como se logra</a:t>
            </a:r>
            <a:endParaRPr lang="es-MX" dirty="0"/>
          </a:p>
        </p:txBody>
      </p:sp>
      <p:sp>
        <p:nvSpPr>
          <p:cNvPr id="3" name="2 Marcador de contenido"/>
          <p:cNvSpPr>
            <a:spLocks noGrp="1"/>
          </p:cNvSpPr>
          <p:nvPr>
            <p:ph idx="1"/>
          </p:nvPr>
        </p:nvSpPr>
        <p:spPr>
          <a:xfrm>
            <a:off x="457200" y="1428736"/>
            <a:ext cx="8229600" cy="4972072"/>
          </a:xfrm>
        </p:spPr>
        <p:txBody>
          <a:bodyPr>
            <a:normAutofit fontScale="85000" lnSpcReduction="20000"/>
          </a:bodyPr>
          <a:lstStyle/>
          <a:p>
            <a:r>
              <a:rPr lang="en-US" dirty="0" smtClean="0"/>
              <a:t>Para </a:t>
            </a:r>
            <a:r>
              <a:rPr lang="en-US" dirty="0" err="1" smtClean="0"/>
              <a:t>hacer</a:t>
            </a:r>
            <a:r>
              <a:rPr lang="en-US" dirty="0" smtClean="0"/>
              <a:t> </a:t>
            </a:r>
            <a:r>
              <a:rPr lang="en-US" dirty="0" err="1" smtClean="0"/>
              <a:t>posible</a:t>
            </a:r>
            <a:r>
              <a:rPr lang="en-US" dirty="0" smtClean="0"/>
              <a:t> lo </a:t>
            </a:r>
            <a:r>
              <a:rPr lang="en-US" dirty="0" err="1" smtClean="0"/>
              <a:t>explicado</a:t>
            </a:r>
            <a:r>
              <a:rPr lang="en-US" dirty="0" smtClean="0"/>
              <a:t> en la </a:t>
            </a:r>
            <a:r>
              <a:rPr lang="en-US" dirty="0" err="1" smtClean="0"/>
              <a:t>presentacion</a:t>
            </a:r>
            <a:r>
              <a:rPr lang="en-US" dirty="0" smtClean="0"/>
              <a:t> anterior se </a:t>
            </a:r>
            <a:r>
              <a:rPr lang="en-US" dirty="0" err="1" smtClean="0"/>
              <a:t>necesita</a:t>
            </a:r>
            <a:r>
              <a:rPr lang="en-US" dirty="0" smtClean="0"/>
              <a:t> un </a:t>
            </a:r>
            <a:r>
              <a:rPr lang="en-US" dirty="0" err="1" smtClean="0"/>
              <a:t>cambio</a:t>
            </a:r>
            <a:r>
              <a:rPr lang="en-US" dirty="0" smtClean="0"/>
              <a:t> de </a:t>
            </a:r>
            <a:r>
              <a:rPr lang="en-US" dirty="0" err="1" smtClean="0"/>
              <a:t>mentalidad</a:t>
            </a:r>
            <a:r>
              <a:rPr lang="en-US" dirty="0" smtClean="0"/>
              <a:t>, </a:t>
            </a:r>
            <a:r>
              <a:rPr lang="en-US" dirty="0" err="1" smtClean="0"/>
              <a:t>dificil</a:t>
            </a:r>
            <a:r>
              <a:rPr lang="en-US" dirty="0" smtClean="0"/>
              <a:t>, </a:t>
            </a:r>
            <a:r>
              <a:rPr lang="en-US" dirty="0" err="1" smtClean="0"/>
              <a:t>pero</a:t>
            </a:r>
            <a:r>
              <a:rPr lang="en-US" dirty="0" smtClean="0"/>
              <a:t> en el area </a:t>
            </a:r>
            <a:r>
              <a:rPr lang="en-US" dirty="0" err="1" smtClean="0"/>
              <a:t>tecnica</a:t>
            </a:r>
            <a:r>
              <a:rPr lang="en-US" dirty="0" smtClean="0"/>
              <a:t> </a:t>
            </a:r>
            <a:r>
              <a:rPr lang="en-US" dirty="0" err="1" smtClean="0"/>
              <a:t>para</a:t>
            </a:r>
            <a:r>
              <a:rPr lang="en-US" dirty="0" smtClean="0"/>
              <a:t> </a:t>
            </a:r>
            <a:r>
              <a:rPr lang="en-US" dirty="0" err="1" smtClean="0"/>
              <a:t>actualizar</a:t>
            </a:r>
            <a:r>
              <a:rPr lang="en-US" dirty="0" smtClean="0"/>
              <a:t> a </a:t>
            </a:r>
            <a:r>
              <a:rPr lang="en-US" dirty="0" err="1" smtClean="0"/>
              <a:t>devops</a:t>
            </a:r>
            <a:r>
              <a:rPr lang="en-US" dirty="0" smtClean="0"/>
              <a:t> y </a:t>
            </a:r>
            <a:r>
              <a:rPr lang="en-US" dirty="0" err="1" smtClean="0"/>
              <a:t>podre</a:t>
            </a:r>
            <a:r>
              <a:rPr lang="en-US" dirty="0" smtClean="0"/>
              <a:t> </a:t>
            </a:r>
            <a:r>
              <a:rPr lang="en-US" dirty="0" err="1" smtClean="0"/>
              <a:t>hacer</a:t>
            </a:r>
            <a:r>
              <a:rPr lang="en-US" dirty="0" smtClean="0"/>
              <a:t> el </a:t>
            </a:r>
            <a:r>
              <a:rPr lang="en-US" dirty="0" err="1" smtClean="0"/>
              <a:t>proceso</a:t>
            </a:r>
            <a:r>
              <a:rPr lang="en-US" dirty="0" smtClean="0"/>
              <a:t> continuo se </a:t>
            </a:r>
            <a:r>
              <a:rPr lang="en-US" dirty="0" err="1" smtClean="0"/>
              <a:t>necesitan</a:t>
            </a:r>
            <a:r>
              <a:rPr lang="en-US" dirty="0" smtClean="0"/>
              <a:t> </a:t>
            </a:r>
            <a:r>
              <a:rPr lang="en-US" dirty="0" err="1" smtClean="0"/>
              <a:t>herramientas</a:t>
            </a:r>
            <a:r>
              <a:rPr lang="en-US" dirty="0" smtClean="0"/>
              <a:t> </a:t>
            </a:r>
            <a:r>
              <a:rPr lang="en-US" dirty="0" err="1" smtClean="0"/>
              <a:t>como</a:t>
            </a:r>
            <a:r>
              <a:rPr lang="en-US" dirty="0" smtClean="0"/>
              <a:t>: Puppet, Jenkins, GIT, Chef, </a:t>
            </a:r>
            <a:r>
              <a:rPr lang="en-US" dirty="0" err="1" smtClean="0"/>
              <a:t>Docker</a:t>
            </a:r>
            <a:r>
              <a:rPr lang="en-US" dirty="0" smtClean="0"/>
              <a:t>, Selenium, </a:t>
            </a:r>
            <a:r>
              <a:rPr lang="en-US" dirty="0" err="1" smtClean="0"/>
              <a:t>Aws</a:t>
            </a:r>
            <a:r>
              <a:rPr lang="en-US" dirty="0" smtClean="0"/>
              <a:t>, Azure y </a:t>
            </a:r>
            <a:r>
              <a:rPr lang="en-US" dirty="0" err="1" smtClean="0"/>
              <a:t>gcp,etc</a:t>
            </a:r>
            <a:r>
              <a:rPr lang="en-US" dirty="0" smtClean="0"/>
              <a:t>. El </a:t>
            </a:r>
            <a:r>
              <a:rPr lang="en-US" dirty="0" err="1" smtClean="0"/>
              <a:t>objetivo</a:t>
            </a:r>
            <a:r>
              <a:rPr lang="en-US" dirty="0" smtClean="0"/>
              <a:t> </a:t>
            </a:r>
            <a:r>
              <a:rPr lang="en-US" dirty="0" err="1" smtClean="0"/>
              <a:t>es</a:t>
            </a:r>
            <a:r>
              <a:rPr lang="en-US" dirty="0" smtClean="0"/>
              <a:t> </a:t>
            </a:r>
            <a:r>
              <a:rPr lang="en-US" dirty="0" err="1" smtClean="0"/>
              <a:t>logra</a:t>
            </a:r>
            <a:r>
              <a:rPr lang="en-US" dirty="0" smtClean="0"/>
              <a:t> la </a:t>
            </a:r>
            <a:r>
              <a:rPr lang="en-US" dirty="0" err="1" smtClean="0"/>
              <a:t>automatizacion</a:t>
            </a:r>
            <a:r>
              <a:rPr lang="en-US" dirty="0" smtClean="0"/>
              <a:t> en los </a:t>
            </a:r>
            <a:r>
              <a:rPr lang="en-US" dirty="0" err="1" smtClean="0"/>
              <a:t>procesos</a:t>
            </a:r>
            <a:r>
              <a:rPr lang="en-US" dirty="0" smtClean="0"/>
              <a:t> de Continuous Development, Continuous Integration, Continuous Testing, Continuous Deployment, Continuous Monitoring, </a:t>
            </a:r>
            <a:r>
              <a:rPr lang="en-US" dirty="0" err="1" smtClean="0"/>
              <a:t>reduciendo</a:t>
            </a:r>
            <a:r>
              <a:rPr lang="en-US" dirty="0" smtClean="0"/>
              <a:t> los </a:t>
            </a:r>
            <a:r>
              <a:rPr lang="en-US" dirty="0" err="1" smtClean="0"/>
              <a:t>errores</a:t>
            </a:r>
            <a:r>
              <a:rPr lang="en-US" dirty="0" smtClean="0"/>
              <a:t> </a:t>
            </a:r>
            <a:r>
              <a:rPr lang="en-US" dirty="0" err="1" smtClean="0"/>
              <a:t>humanos</a:t>
            </a:r>
            <a:r>
              <a:rPr lang="en-US" dirty="0" smtClean="0"/>
              <a:t> y </a:t>
            </a:r>
            <a:r>
              <a:rPr lang="en-US" dirty="0" err="1" smtClean="0"/>
              <a:t>obteniendo</a:t>
            </a:r>
            <a:r>
              <a:rPr lang="en-US" dirty="0" smtClean="0"/>
              <a:t>  un </a:t>
            </a:r>
            <a:r>
              <a:rPr lang="en-US" dirty="0" err="1" smtClean="0"/>
              <a:t>mejor</a:t>
            </a:r>
            <a:r>
              <a:rPr lang="en-US" dirty="0" smtClean="0"/>
              <a:t> </a:t>
            </a:r>
            <a:r>
              <a:rPr lang="en-US" dirty="0" err="1" smtClean="0"/>
              <a:t>codigo</a:t>
            </a:r>
            <a:r>
              <a:rPr lang="en-US" dirty="0" smtClean="0"/>
              <a:t>, un mayor </a:t>
            </a:r>
            <a:r>
              <a:rPr lang="en-US" dirty="0" err="1" smtClean="0"/>
              <a:t>ahorro</a:t>
            </a:r>
            <a:r>
              <a:rPr lang="en-US" dirty="0" smtClean="0"/>
              <a:t> de </a:t>
            </a:r>
            <a:r>
              <a:rPr lang="en-US" dirty="0" err="1" smtClean="0"/>
              <a:t>recursos</a:t>
            </a:r>
            <a:r>
              <a:rPr lang="en-US" dirty="0" smtClean="0"/>
              <a:t> y </a:t>
            </a:r>
            <a:r>
              <a:rPr lang="en-US" dirty="0" err="1" smtClean="0"/>
              <a:t>una</a:t>
            </a:r>
            <a:r>
              <a:rPr lang="en-US" dirty="0" smtClean="0"/>
              <a:t> </a:t>
            </a:r>
            <a:r>
              <a:rPr lang="en-US" dirty="0" err="1" smtClean="0"/>
              <a:t>mejor</a:t>
            </a:r>
            <a:r>
              <a:rPr lang="en-US" dirty="0" smtClean="0"/>
              <a:t> </a:t>
            </a:r>
            <a:r>
              <a:rPr lang="en-US" dirty="0" err="1" smtClean="0"/>
              <a:t>administracion</a:t>
            </a:r>
            <a:r>
              <a:rPr lang="en-US" dirty="0" smtClean="0"/>
              <a:t>, y al </a:t>
            </a:r>
            <a:r>
              <a:rPr lang="en-US" dirty="0" err="1" smtClean="0"/>
              <a:t>hacer</a:t>
            </a:r>
            <a:r>
              <a:rPr lang="en-US" dirty="0" smtClean="0"/>
              <a:t> el </a:t>
            </a:r>
            <a:r>
              <a:rPr lang="en-US" dirty="0" err="1" smtClean="0"/>
              <a:t>ciclo</a:t>
            </a:r>
            <a:r>
              <a:rPr lang="en-US" dirty="0" smtClean="0"/>
              <a:t> </a:t>
            </a:r>
            <a:r>
              <a:rPr lang="en-US" dirty="0" err="1" smtClean="0"/>
              <a:t>mas</a:t>
            </a:r>
            <a:r>
              <a:rPr lang="en-US" dirty="0" smtClean="0"/>
              <a:t> </a:t>
            </a:r>
            <a:r>
              <a:rPr lang="en-US" dirty="0" err="1" smtClean="0"/>
              <a:t>rapido</a:t>
            </a:r>
            <a:r>
              <a:rPr lang="en-US" dirty="0" smtClean="0"/>
              <a:t> se </a:t>
            </a:r>
            <a:r>
              <a:rPr lang="en-US" dirty="0" err="1" smtClean="0"/>
              <a:t>obtiene</a:t>
            </a:r>
            <a:r>
              <a:rPr lang="en-US" dirty="0" smtClean="0"/>
              <a:t> </a:t>
            </a:r>
            <a:r>
              <a:rPr lang="en-US" dirty="0" err="1" smtClean="0"/>
              <a:t>una</a:t>
            </a:r>
            <a:r>
              <a:rPr lang="en-US" dirty="0" smtClean="0"/>
              <a:t> </a:t>
            </a:r>
            <a:r>
              <a:rPr lang="en-US" dirty="0" err="1" smtClean="0"/>
              <a:t>mejor</a:t>
            </a:r>
            <a:r>
              <a:rPr lang="en-US" dirty="0" smtClean="0"/>
              <a:t> </a:t>
            </a:r>
            <a:r>
              <a:rPr lang="en-US" dirty="0" err="1" smtClean="0"/>
              <a:t>experiencia</a:t>
            </a:r>
            <a:r>
              <a:rPr lang="en-US" dirty="0" smtClean="0"/>
              <a:t> del </a:t>
            </a:r>
            <a:r>
              <a:rPr lang="en-US" dirty="0" err="1" smtClean="0"/>
              <a:t>usuario</a:t>
            </a:r>
            <a:r>
              <a:rPr lang="en-US" dirty="0" smtClean="0"/>
              <a:t>.</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4"/>
            <a:ext cx="8229600" cy="1143000"/>
          </a:xfrm>
        </p:spPr>
        <p:txBody>
          <a:bodyPr>
            <a:normAutofit/>
          </a:bodyPr>
          <a:lstStyle/>
          <a:p>
            <a:r>
              <a:rPr lang="es-MX" dirty="0" smtClean="0"/>
              <a:t>Y como vamos a jalar con eso</a:t>
            </a:r>
            <a:endParaRPr lang="es-MX" dirty="0"/>
          </a:p>
        </p:txBody>
      </p:sp>
      <p:sp>
        <p:nvSpPr>
          <p:cNvPr id="3" name="2 Marcador de contenido"/>
          <p:cNvSpPr>
            <a:spLocks noGrp="1"/>
          </p:cNvSpPr>
          <p:nvPr>
            <p:ph idx="1"/>
          </p:nvPr>
        </p:nvSpPr>
        <p:spPr>
          <a:xfrm>
            <a:off x="285720" y="1214446"/>
            <a:ext cx="8643998" cy="5715016"/>
          </a:xfrm>
        </p:spPr>
        <p:txBody>
          <a:bodyPr>
            <a:normAutofit fontScale="92500" lnSpcReduction="20000"/>
          </a:bodyPr>
          <a:lstStyle/>
          <a:p>
            <a:r>
              <a:rPr lang="es-MX" dirty="0" smtClean="0"/>
              <a:t>Van a usar </a:t>
            </a:r>
            <a:r>
              <a:rPr lang="es-MX" dirty="0" err="1" smtClean="0"/>
              <a:t>git</a:t>
            </a:r>
            <a:r>
              <a:rPr lang="es-MX" dirty="0" smtClean="0"/>
              <a:t>, para hacer descargar y hacer </a:t>
            </a:r>
            <a:r>
              <a:rPr lang="es-MX" dirty="0" err="1" smtClean="0"/>
              <a:t>commits</a:t>
            </a:r>
            <a:r>
              <a:rPr lang="es-MX" dirty="0" smtClean="0"/>
              <a:t> de los archivos de notas, como si fueran versiones de </a:t>
            </a:r>
            <a:r>
              <a:rPr lang="es-MX" dirty="0" err="1" smtClean="0"/>
              <a:t>codigo</a:t>
            </a:r>
            <a:r>
              <a:rPr lang="es-MX" dirty="0" smtClean="0"/>
              <a:t>.</a:t>
            </a:r>
          </a:p>
          <a:p>
            <a:r>
              <a:rPr lang="es-MX" dirty="0" smtClean="0">
                <a:hlinkClick r:id="rId2"/>
              </a:rPr>
              <a:t>https://github.com/jesusoctavioas/virtualizacion</a:t>
            </a:r>
            <a:endParaRPr lang="es-MX" dirty="0" smtClean="0"/>
          </a:p>
          <a:p>
            <a:endParaRPr lang="es-MX" dirty="0" smtClean="0"/>
          </a:p>
          <a:p>
            <a:r>
              <a:rPr lang="es-MX" dirty="0" smtClean="0"/>
              <a:t>Van a producir maquinas virtuales, van a anotar las direcciones </a:t>
            </a:r>
            <a:r>
              <a:rPr lang="es-MX" dirty="0" err="1" smtClean="0"/>
              <a:t>ip</a:t>
            </a:r>
            <a:r>
              <a:rPr lang="es-MX" dirty="0" smtClean="0"/>
              <a:t> asignadas y las van a destruir.</a:t>
            </a:r>
          </a:p>
          <a:p>
            <a:r>
              <a:rPr lang="es-MX" dirty="0" smtClean="0"/>
              <a:t>Van a usar los servicios de las nubes para hacer maquinas virtuales anotar sus </a:t>
            </a:r>
            <a:r>
              <a:rPr lang="es-MX" dirty="0" err="1" smtClean="0"/>
              <a:t>ips</a:t>
            </a:r>
            <a:r>
              <a:rPr lang="es-MX" dirty="0" smtClean="0"/>
              <a:t> y </a:t>
            </a:r>
            <a:r>
              <a:rPr lang="es-MX" dirty="0" err="1" smtClean="0"/>
              <a:t>accesarlas</a:t>
            </a:r>
            <a:r>
              <a:rPr lang="es-MX" dirty="0" smtClean="0"/>
              <a:t> </a:t>
            </a:r>
            <a:r>
              <a:rPr lang="es-MX" dirty="0" err="1" smtClean="0"/>
              <a:t>asi</a:t>
            </a:r>
            <a:r>
              <a:rPr lang="es-MX" dirty="0" smtClean="0"/>
              <a:t> como sus </a:t>
            </a:r>
            <a:r>
              <a:rPr lang="es-MX" dirty="0" err="1" smtClean="0"/>
              <a:t>caracteristicas</a:t>
            </a:r>
            <a:r>
              <a:rPr lang="es-MX" dirty="0" smtClean="0"/>
              <a:t>, las van a destruir y volver a crear.</a:t>
            </a:r>
          </a:p>
          <a:p>
            <a:r>
              <a:rPr lang="es-MX" dirty="0" smtClean="0"/>
              <a:t>Se va a documentar las mejoras que puedan encontrar para hacer mas </a:t>
            </a:r>
            <a:r>
              <a:rPr lang="es-MX" dirty="0" err="1" smtClean="0"/>
              <a:t>rapido</a:t>
            </a:r>
            <a:r>
              <a:rPr lang="es-MX" dirty="0" smtClean="0"/>
              <a:t> el proceso.</a:t>
            </a: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C:\Users\Administrator\Pictures\Infinity tool devops1.png"/>
          <p:cNvPicPr>
            <a:picLocks noChangeAspect="1" noChangeArrowheads="1"/>
          </p:cNvPicPr>
          <p:nvPr/>
        </p:nvPicPr>
        <p:blipFill>
          <a:blip r:embed="rId2"/>
          <a:srcRect/>
          <a:stretch>
            <a:fillRect/>
          </a:stretch>
        </p:blipFill>
        <p:spPr bwMode="auto">
          <a:xfrm>
            <a:off x="0" y="0"/>
            <a:ext cx="9147576" cy="550070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Box\Box Sync\devops\Intelligent-DevOps-diagram.png"/>
          <p:cNvPicPr>
            <a:picLocks noChangeAspect="1" noChangeArrowheads="1"/>
          </p:cNvPicPr>
          <p:nvPr/>
        </p:nvPicPr>
        <p:blipFill>
          <a:blip r:embed="rId2"/>
          <a:srcRect/>
          <a:stretch>
            <a:fillRect/>
          </a:stretch>
        </p:blipFill>
        <p:spPr bwMode="auto">
          <a:xfrm>
            <a:off x="0" y="0"/>
            <a:ext cx="9144000" cy="480706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686</Words>
  <Application>Microsoft Office PowerPoint</Application>
  <PresentationFormat>Presentación en pantalla (4:3)</PresentationFormat>
  <Paragraphs>36</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Diapositiva 1</vt:lpstr>
      <vt:lpstr>Escenario donde devops es usado.</vt:lpstr>
      <vt:lpstr>Devops y agile no son lo mismo.</vt:lpstr>
      <vt:lpstr>Diapositiva 4</vt:lpstr>
      <vt:lpstr>Que es devops.</vt:lpstr>
      <vt:lpstr>Como se logra</vt:lpstr>
      <vt:lpstr>Y como vamos a jalar con eso</vt:lpstr>
      <vt:lpstr>Diapositiva 8</vt:lpstr>
      <vt:lpstr>Diapositiva 9</vt:lpstr>
      <vt:lpstr>Diapositiva 10</vt:lpstr>
      <vt:lpstr>Diapositiva 11</vt:lpstr>
      <vt:lpstr>Diapositiva 12</vt:lpstr>
      <vt:lpstr>Diapositiva 13</vt:lpstr>
      <vt:lpstr>De aquí en adelante esta la paja reglamentaria de blabla devops y buzzword.</vt:lpstr>
      <vt:lpstr>Diapositiva 15</vt:lpstr>
      <vt:lpstr>Diapositiva 16</vt:lpstr>
      <vt:lpstr>¿Y tú qué ganas?</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as</dc:creator>
  <cp:lastModifiedBy>as</cp:lastModifiedBy>
  <cp:revision>33</cp:revision>
  <dcterms:created xsi:type="dcterms:W3CDTF">2018-04-09T08:47:12Z</dcterms:created>
  <dcterms:modified xsi:type="dcterms:W3CDTF">2018-04-09T16:04:15Z</dcterms:modified>
</cp:coreProperties>
</file>