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82" r:id="rId11"/>
    <p:sldId id="283" r:id="rId12"/>
    <p:sldId id="284" r:id="rId13"/>
    <p:sldId id="285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20" r:id="rId42"/>
    <p:sldId id="321" r:id="rId43"/>
    <p:sldId id="322" r:id="rId44"/>
    <p:sldId id="323" r:id="rId45"/>
    <p:sldId id="324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7" r:id="rId57"/>
    <p:sldId id="338" r:id="rId58"/>
    <p:sldId id="339" r:id="rId59"/>
    <p:sldId id="340" r:id="rId60"/>
    <p:sldId id="342" r:id="rId61"/>
    <p:sldId id="343" r:id="rId62"/>
    <p:sldId id="344" r:id="rId63"/>
    <p:sldId id="345" r:id="rId64"/>
    <p:sldId id="347" r:id="rId65"/>
    <p:sldId id="348" r:id="rId66"/>
    <p:sldId id="350" r:id="rId67"/>
    <p:sldId id="352" r:id="rId68"/>
    <p:sldId id="353" r:id="rId69"/>
  </p:sldIdLst>
  <p:sldSz cx="9144000" cy="5143500" type="screen16x9"/>
  <p:notesSz cx="9144000" cy="51435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0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D87F-080E-4BC7-92CD-A2543FBBA031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57AF-21E4-41EA-A6B1-E3C06B1DBFE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5" name="bk object 17"/>
          <p:cNvSpPr>
            <a:spLocks/>
          </p:cNvSpPr>
          <p:nvPr/>
        </p:nvSpPr>
        <p:spPr bwMode="auto">
          <a:xfrm>
            <a:off x="3175" y="0"/>
            <a:ext cx="9140825" cy="5143500"/>
          </a:xfrm>
          <a:custGeom>
            <a:avLst/>
            <a:gdLst/>
            <a:ahLst/>
            <a:cxnLst>
              <a:cxn ang="0">
                <a:pos x="0" y="5143286"/>
              </a:cxn>
              <a:cxn ang="0">
                <a:pos x="9140582" y="5143286"/>
              </a:cxn>
              <a:cxn ang="0">
                <a:pos x="9140582" y="0"/>
              </a:cxn>
              <a:cxn ang="0">
                <a:pos x="0" y="0"/>
              </a:cxn>
              <a:cxn ang="0">
                <a:pos x="0" y="5143286"/>
              </a:cxn>
            </a:cxnLst>
            <a:rect l="0" t="0" r="r" b="b"/>
            <a:pathLst>
              <a:path w="9140825" h="5143500">
                <a:moveTo>
                  <a:pt x="0" y="5143286"/>
                </a:moveTo>
                <a:lnTo>
                  <a:pt x="9140582" y="5143286"/>
                </a:lnTo>
                <a:lnTo>
                  <a:pt x="9140582" y="0"/>
                </a:lnTo>
                <a:lnTo>
                  <a:pt x="0" y="0"/>
                </a:lnTo>
                <a:lnTo>
                  <a:pt x="0" y="5143286"/>
                </a:lnTo>
              </a:path>
            </a:pathLst>
          </a:custGeom>
          <a:solidFill>
            <a:srgbClr val="142C3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70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3FC6DF-FDA8-4B56-8134-C02523871C70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5A3550-6C61-461E-865C-202F9868A67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D6F40-6C32-4D7E-904D-583C81552003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1C5BF-85F7-4D95-B337-81C86BD2443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3180-9C9C-463E-A41B-94F66E5ACDA6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41E98-D339-495E-A93A-70343938A28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F613D-8C59-46FC-899A-2B5783248AE9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34A4-1079-41A1-8418-43088C4970C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3243263" y="1035050"/>
            <a:ext cx="2657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MX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1346200" y="1830388"/>
            <a:ext cx="64516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MX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4783138"/>
            <a:ext cx="292735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138"/>
            <a:ext cx="2103438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7B1B16-1E1F-4B52-AA60-BF1E0A1BA76C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4783138"/>
            <a:ext cx="2103437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09BD7E-06FA-4FA5-9D77-7F60828A49A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8" r:id="rId3"/>
    <p:sldLayoutId id="2147483669" r:id="rId4"/>
    <p:sldLayoutId id="214748367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evTeam@mycompany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oe@gmail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my-first-project-172354@developer.gserviceaccount.co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346200" y="1830388"/>
            <a:ext cx="6451600" cy="802784"/>
          </a:xfrm>
        </p:spPr>
        <p:txBody>
          <a:bodyPr/>
          <a:lstStyle/>
          <a:p>
            <a:pPr marL="11113" algn="ctr" eaLnBrk="1" hangingPunct="1">
              <a:lnSpc>
                <a:spcPts val="2900"/>
              </a:lnSpc>
              <a:spcBef>
                <a:spcPct val="0"/>
              </a:spcBef>
            </a:pPr>
            <a:r>
              <a:rPr lang="es-MX" dirty="0" smtClean="0"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Google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dirty="0" smtClean="0"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Cloud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dirty="0" err="1" smtClean="0"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Platform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dirty="0" smtClean="0"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Cloud</a:t>
            </a:r>
            <a:endParaRPr lang="es-MX" dirty="0" smtClean="0">
              <a:latin typeface="Arial Rounded MT Bold" pitchFamily="34" charset="0"/>
              <a:ea typeface="Arial Rounded MT Bold" pitchFamily="34" charset="0"/>
              <a:cs typeface="Arial Rounded MT Bold" pitchFamily="34" charset="0"/>
            </a:endParaRPr>
          </a:p>
          <a:p>
            <a:pPr marL="11113" algn="ctr" eaLnBrk="1" hangingPunct="1">
              <a:spcBef>
                <a:spcPts val="1200"/>
              </a:spcBef>
            </a:pPr>
            <a:r>
              <a:rPr lang="es-MX" sz="1800" dirty="0" err="1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Overview</a:t>
            </a:r>
            <a:r>
              <a:rPr lang="es-MX" sz="1800" dirty="0" smtClean="0">
                <a:solidFill>
                  <a:srgbClr val="35E8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800" dirty="0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of</a:t>
            </a:r>
            <a:r>
              <a:rPr lang="es-MX" sz="1800" dirty="0" smtClean="0">
                <a:solidFill>
                  <a:srgbClr val="35E8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800" dirty="0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Google</a:t>
            </a:r>
            <a:r>
              <a:rPr lang="es-MX" sz="1800" dirty="0" smtClean="0">
                <a:solidFill>
                  <a:srgbClr val="35E8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800" dirty="0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Cloud</a:t>
            </a:r>
            <a:r>
              <a:rPr lang="es-MX" sz="1800" dirty="0" smtClean="0">
                <a:solidFill>
                  <a:srgbClr val="35E8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800" dirty="0" err="1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Platform</a:t>
            </a:r>
            <a:r>
              <a:rPr lang="es-MX" sz="1800" dirty="0" smtClean="0">
                <a:solidFill>
                  <a:srgbClr val="35E8D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800" dirty="0" smtClean="0">
                <a:solidFill>
                  <a:srgbClr val="35E8D6"/>
                </a:solidFill>
                <a:latin typeface="Arial Rounded MT Bold" pitchFamily="34" charset="0"/>
                <a:ea typeface="Arial Rounded MT Bold" pitchFamily="34" charset="0"/>
                <a:cs typeface="Arial Rounded MT Bold" pitchFamily="34" charset="0"/>
              </a:rPr>
              <a:t>(GCP)</a:t>
            </a:r>
            <a:endParaRPr lang="es-MX" sz="1800" dirty="0" smtClean="0">
              <a:latin typeface="Arial Rounded MT Bold" pitchFamily="34" charset="0"/>
              <a:ea typeface="Arial Rounded MT Bold" pitchFamily="34" charset="0"/>
              <a:cs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object 3"/>
          <p:cNvSpPr txBox="1"/>
          <p:nvPr/>
        </p:nvSpPr>
        <p:spPr>
          <a:xfrm>
            <a:off x="708025" y="962025"/>
            <a:ext cx="2182813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80" dirty="0">
                <a:latin typeface="Calibri"/>
                <a:cs typeface="Calibri"/>
              </a:rPr>
              <a:t>T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5" dirty="0">
                <a:latin typeface="Calibri"/>
                <a:cs typeface="Calibri"/>
              </a:rPr>
              <a:t>w</a:t>
            </a:r>
            <a:r>
              <a:rPr sz="1350" b="1" spc="-35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y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" y="1414463"/>
            <a:ext cx="2459038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u="sng" spc="-15" dirty="0">
                <a:solidFill>
                  <a:srgbClr val="0563C1"/>
                </a:solidFill>
                <a:latin typeface="Calibri"/>
                <a:cs typeface="Calibri"/>
              </a:rPr>
              <a:t>ht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:/</a:t>
            </a:r>
            <a:r>
              <a:rPr sz="1400" u="sng" spc="-30" dirty="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r>
              <a:rPr sz="1400" u="sng" spc="-15" dirty="0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l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ud</a:t>
            </a:r>
            <a:r>
              <a:rPr sz="1400" u="sng" spc="10" dirty="0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r>
              <a:rPr sz="1400" u="sng" spc="-20" dirty="0">
                <a:solidFill>
                  <a:srgbClr val="0563C1"/>
                </a:solidFill>
                <a:latin typeface="Calibri"/>
                <a:cs typeface="Calibri"/>
              </a:rPr>
              <a:t>g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oo</a:t>
            </a:r>
            <a:r>
              <a:rPr sz="1400" u="sng" spc="-10" dirty="0">
                <a:solidFill>
                  <a:srgbClr val="0563C1"/>
                </a:solidFill>
                <a:latin typeface="Calibri"/>
                <a:cs typeface="Calibri"/>
              </a:rPr>
              <a:t>g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l</a:t>
            </a:r>
            <a:r>
              <a:rPr sz="1400" u="sng" spc="-10" dirty="0">
                <a:solidFill>
                  <a:srgbClr val="0563C1"/>
                </a:solidFill>
                <a:latin typeface="Calibri"/>
                <a:cs typeface="Calibri"/>
              </a:rPr>
              <a:t>e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r>
              <a:rPr sz="1400" u="sng" spc="-30" dirty="0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1400" u="sng" spc="-25" dirty="0">
                <a:solidFill>
                  <a:srgbClr val="0563C1"/>
                </a:solidFill>
                <a:latin typeface="Calibri"/>
                <a:cs typeface="Calibri"/>
              </a:rPr>
              <a:t>m</a:t>
            </a:r>
            <a:r>
              <a:rPr sz="1400" u="sng" spc="-5" dirty="0">
                <a:solidFill>
                  <a:srgbClr val="0563C1"/>
                </a:solidFill>
                <a:latin typeface="Calibri"/>
                <a:cs typeface="Calibri"/>
              </a:rPr>
              <a:t>/f</a:t>
            </a:r>
            <a:r>
              <a:rPr sz="1400" u="sng" spc="-25" dirty="0">
                <a:solidFill>
                  <a:srgbClr val="0563C1"/>
                </a:solidFill>
                <a:latin typeface="Calibri"/>
                <a:cs typeface="Calibri"/>
              </a:rPr>
              <a:t>r</a:t>
            </a:r>
            <a:r>
              <a:rPr sz="1400" u="sng" spc="-10" dirty="0">
                <a:solidFill>
                  <a:srgbClr val="0563C1"/>
                </a:solidFill>
                <a:latin typeface="Calibri"/>
                <a:cs typeface="Calibri"/>
              </a:rPr>
              <a:t>ee</a:t>
            </a:r>
            <a:r>
              <a:rPr sz="1400" u="sng" dirty="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925" y="1660525"/>
            <a:ext cx="3201988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ee</a:t>
            </a:r>
            <a:endParaRPr sz="1200">
              <a:latin typeface="Calibri"/>
              <a:cs typeface="Calibri"/>
            </a:endParaRPr>
          </a:p>
          <a:p>
            <a:pPr marL="184150" indent="-171450" fontAlgn="auto">
              <a:spcBef>
                <a:spcPts val="26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ier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5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702" name="object 6"/>
          <p:cNvSpPr>
            <a:spLocks noChangeArrowheads="1"/>
          </p:cNvSpPr>
          <p:nvPr/>
        </p:nvSpPr>
        <p:spPr bwMode="auto">
          <a:xfrm>
            <a:off x="366713" y="2735263"/>
            <a:ext cx="8410575" cy="1392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666038" cy="3022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80" dirty="0">
                <a:latin typeface="Calibri"/>
                <a:cs typeface="Calibri"/>
              </a:rPr>
              <a:t>T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$30</a:t>
            </a:r>
            <a:r>
              <a:rPr sz="1350" spc="5" dirty="0">
                <a:latin typeface="Calibri"/>
                <a:cs typeface="Calibri"/>
              </a:rPr>
              <a:t>0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5" dirty="0">
                <a:latin typeface="Calibri"/>
                <a:cs typeface="Calibri"/>
              </a:rPr>
              <a:t>2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8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up,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spc="5" dirty="0">
                <a:latin typeface="Calibri"/>
                <a:cs typeface="Calibri"/>
              </a:rPr>
              <a:t>2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pa</a:t>
            </a:r>
            <a:r>
              <a:rPr sz="1350" spc="-10" dirty="0">
                <a:latin typeface="Calibri"/>
                <a:cs typeface="Calibri"/>
              </a:rPr>
              <a:t>ss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ch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qu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but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oe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au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cha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un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up</a:t>
            </a:r>
            <a:r>
              <a:rPr sz="135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ful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ain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cha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un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ut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buFont typeface="Arial"/>
              <a:buChar char="•"/>
              <a:defRPr/>
            </a:pPr>
            <a:endParaRPr sz="11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8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xhau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tha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8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runnin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tha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100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soli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dis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dirty="0">
                <a:latin typeface="Calibri"/>
                <a:cs typeface="Calibri"/>
              </a:rPr>
              <a:t>SS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2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dis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6943725" cy="3594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5" dirty="0">
                <a:latin typeface="Calibri"/>
                <a:cs typeface="Calibri"/>
              </a:rPr>
              <a:t>w</a:t>
            </a:r>
            <a:r>
              <a:rPr sz="1350" b="1" spc="-35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y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8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ry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duc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45" dirty="0">
                <a:latin typeface="Calibri"/>
                <a:cs typeface="Calibri"/>
              </a:rPr>
              <a:t>g</a:t>
            </a:r>
            <a:r>
              <a:rPr sz="1350" spc="-25" dirty="0">
                <a:latin typeface="Calibri"/>
                <a:cs typeface="Calibri"/>
              </a:rPr>
              <a:t>/e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Onl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egion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(doe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appl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Engine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egion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x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dirty="0">
                <a:latin typeface="Calibri"/>
                <a:cs typeface="Calibri"/>
              </a:rPr>
              <a:t>e: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5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gion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spli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2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gion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25" dirty="0">
                <a:latin typeface="Calibri"/>
                <a:cs typeface="Calibri"/>
              </a:rPr>
              <a:t>wa</a:t>
            </a:r>
            <a:r>
              <a:rPr sz="1350" spc="-15" dirty="0">
                <a:latin typeface="Calibri"/>
                <a:cs typeface="Calibri"/>
              </a:rPr>
              <a:t>y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bill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25" dirty="0">
                <a:latin typeface="Calibri"/>
                <a:cs typeface="Calibri"/>
              </a:rPr>
              <a:t>wa</a:t>
            </a:r>
            <a:r>
              <a:rPr sz="1350" spc="-15" dirty="0">
                <a:latin typeface="Calibri"/>
                <a:cs typeface="Calibri"/>
              </a:rPr>
              <a:t>y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ex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ple</a:t>
            </a:r>
            <a:r>
              <a:rPr sz="1350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spc="5" dirty="0">
                <a:latin typeface="Calibri"/>
                <a:cs typeface="Calibri"/>
              </a:rPr>
              <a:t>1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f1</a:t>
            </a:r>
            <a:r>
              <a:rPr sz="1350" spc="-10" dirty="0">
                <a:latin typeface="Calibri"/>
                <a:cs typeface="Calibri"/>
              </a:rPr>
              <a:t>-m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egio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nl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3</a:t>
            </a:r>
            <a:r>
              <a:rPr sz="1350" spc="5" dirty="0">
                <a:latin typeface="Calibri"/>
                <a:cs typeface="Calibri"/>
              </a:rPr>
              <a:t>0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-m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5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-m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sho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: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tp</a:t>
            </a:r>
            <a:r>
              <a:rPr sz="1350" spc="-5" dirty="0">
                <a:latin typeface="Calibri"/>
                <a:cs typeface="Calibri"/>
              </a:rPr>
              <a:t>s: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clo</a:t>
            </a:r>
            <a:r>
              <a:rPr sz="1350" dirty="0">
                <a:latin typeface="Calibri"/>
                <a:cs typeface="Calibri"/>
              </a:rPr>
              <a:t>ud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.c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/f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ee/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al</a:t>
            </a:r>
            <a:r>
              <a:rPr sz="1350" spc="-25" dirty="0">
                <a:latin typeface="Calibri"/>
                <a:cs typeface="Calibri"/>
              </a:rPr>
              <a:t>wa</a:t>
            </a:r>
            <a:r>
              <a:rPr sz="1350" spc="-15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-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ee</a:t>
            </a:r>
            <a:r>
              <a:rPr sz="1350" spc="-5" dirty="0">
                <a:latin typeface="Calibri"/>
                <a:cs typeface="Calibri"/>
              </a:rPr>
              <a:t>-us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270375" cy="931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5" dirty="0">
                <a:latin typeface="Calibri"/>
                <a:cs typeface="Calibri"/>
              </a:rPr>
              <a:t>p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5" dirty="0">
                <a:latin typeface="Calibri"/>
                <a:cs typeface="Calibri"/>
              </a:rPr>
              <a:t>P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qu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non</a:t>
            </a:r>
            <a:r>
              <a:rPr sz="1350" spc="-10" dirty="0">
                <a:latin typeface="Calibri"/>
                <a:cs typeface="Calibri"/>
              </a:rPr>
              <a:t>-Gm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ss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0513" y="1420813"/>
            <a:ext cx="348297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5" dirty="0">
                <a:latin typeface="Calibri"/>
                <a:cs typeface="Calibri"/>
              </a:rPr>
              <a:t>L</a:t>
            </a:r>
            <a:r>
              <a:rPr sz="4000" spc="-45" dirty="0">
                <a:latin typeface="Calibri"/>
                <a:cs typeface="Calibri"/>
              </a:rPr>
              <a:t>e</a:t>
            </a:r>
            <a:r>
              <a:rPr sz="4000" spc="114" dirty="0">
                <a:latin typeface="Calibri"/>
                <a:cs typeface="Calibri"/>
              </a:rPr>
              <a:t>t</a:t>
            </a:r>
            <a:r>
              <a:rPr sz="4000" spc="-254" dirty="0">
                <a:latin typeface="Calibri"/>
                <a:cs typeface="Calibri"/>
              </a:rPr>
              <a:t>’</a:t>
            </a:r>
            <a:r>
              <a:rPr sz="4000" dirty="0">
                <a:latin typeface="Calibri"/>
                <a:cs typeface="Calibri"/>
              </a:rPr>
              <a:t>s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Calibri"/>
                <a:cs typeface="Calibri"/>
              </a:rPr>
              <a:t>g</a:t>
            </a:r>
            <a:r>
              <a:rPr sz="4000" spc="-45" dirty="0">
                <a:latin typeface="Calibri"/>
                <a:cs typeface="Calibri"/>
              </a:rPr>
              <a:t>e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Calibri"/>
                <a:cs typeface="Calibri"/>
              </a:rPr>
              <a:t>s</a:t>
            </a:r>
            <a:r>
              <a:rPr sz="4000" spc="-7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d!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289800" cy="1117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hierarchy</a:t>
            </a:r>
          </a:p>
          <a:p>
            <a:pPr marL="12700">
              <a:spcBef>
                <a:spcPts val="38"/>
              </a:spcBef>
            </a:pPr>
            <a:endParaRPr lang="es-MX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Like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operating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system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complex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tech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control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necessity</a:t>
            </a:r>
          </a:p>
          <a:p>
            <a:pPr marL="12700">
              <a:spcBef>
                <a:spcPts val="6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GCP’s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implementation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called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 u="sng">
                <a:cs typeface="Calibri" pitchFamily="34" charset="0"/>
              </a:rPr>
              <a:t>Cloud</a:t>
            </a:r>
            <a:r>
              <a:rPr lang="es-MX" sz="13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 u="sng">
                <a:cs typeface="Calibri" pitchFamily="34" charset="0"/>
              </a:rPr>
              <a:t>Resource</a:t>
            </a:r>
            <a:r>
              <a:rPr lang="es-MX" sz="13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 u="sng">
                <a:cs typeface="Calibri" pitchFamily="34" charset="0"/>
              </a:rPr>
              <a:t>Hierarchy</a:t>
            </a:r>
            <a:endParaRPr lang="es-MX" sz="1300">
              <a:cs typeface="Calibri" pitchFamily="34" charset="0"/>
            </a:endParaRPr>
          </a:p>
        </p:txBody>
      </p:sp>
      <p:sp>
        <p:nvSpPr>
          <p:cNvPr id="36867" name="object 3"/>
          <p:cNvSpPr>
            <a:spLocks noChangeArrowheads="1"/>
          </p:cNvSpPr>
          <p:nvPr/>
        </p:nvSpPr>
        <p:spPr bwMode="auto">
          <a:xfrm>
            <a:off x="3067050" y="2047875"/>
            <a:ext cx="5448300" cy="2584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873750" cy="1168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Calibri"/>
                <a:cs typeface="Calibri"/>
              </a:rPr>
              <a:t>Purpos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th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ie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3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3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ow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shi</a:t>
            </a:r>
            <a:r>
              <a:rPr sz="1350" spc="5" dirty="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poi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ani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poli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891" name="object 3"/>
          <p:cNvSpPr>
            <a:spLocks noChangeArrowheads="1"/>
          </p:cNvSpPr>
          <p:nvPr/>
        </p:nvSpPr>
        <p:spPr bwMode="auto">
          <a:xfrm>
            <a:off x="3067050" y="2047875"/>
            <a:ext cx="5448300" cy="2584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067050" cy="1401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>
                <a:cs typeface="Calibri" pitchFamily="34" charset="0"/>
              </a:rPr>
              <a:t>Hierarchy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Overview</a:t>
            </a:r>
          </a:p>
          <a:p>
            <a:pPr marL="12700">
              <a:spcBef>
                <a:spcPts val="38"/>
              </a:spcBef>
            </a:pPr>
            <a:endParaRPr lang="es-MX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Organization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(not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applicable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individual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accounts)</a:t>
            </a:r>
          </a:p>
          <a:p>
            <a:pPr marL="12700">
              <a:spcBef>
                <a:spcPts val="6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Projects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Resources</a:t>
            </a:r>
          </a:p>
        </p:txBody>
      </p:sp>
      <p:sp>
        <p:nvSpPr>
          <p:cNvPr id="38915" name="object 3"/>
          <p:cNvSpPr>
            <a:spLocks noChangeArrowheads="1"/>
          </p:cNvSpPr>
          <p:nvPr/>
        </p:nvSpPr>
        <p:spPr bwMode="auto">
          <a:xfrm>
            <a:off x="4519613" y="1368425"/>
            <a:ext cx="4410075" cy="34051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095750" cy="2397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j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b="1" u="sng" spc="-10" dirty="0">
                <a:latin typeface="Calibri"/>
                <a:cs typeface="Calibri"/>
              </a:rPr>
              <a:t>Co</a:t>
            </a:r>
            <a:r>
              <a:rPr sz="1350" b="1" u="sng" spc="-30" dirty="0">
                <a:latin typeface="Calibri"/>
                <a:cs typeface="Calibri"/>
              </a:rPr>
              <a:t>r</a:t>
            </a:r>
            <a:r>
              <a:rPr sz="1350" b="1" u="sng" spc="5" dirty="0">
                <a:latin typeface="Calibri"/>
                <a:cs typeface="Calibri"/>
              </a:rPr>
              <a:t>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ni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pon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u="sng" spc="-10" dirty="0">
                <a:latin typeface="Calibri"/>
                <a:cs typeface="Calibri"/>
              </a:rPr>
              <a:t>W</a:t>
            </a:r>
            <a:r>
              <a:rPr sz="1350" u="sng" spc="-5" dirty="0">
                <a:latin typeface="Calibri"/>
                <a:cs typeface="Calibri"/>
              </a:rPr>
              <a:t>h</a:t>
            </a:r>
            <a:r>
              <a:rPr sz="1350" u="sng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u="sng" spc="-10" dirty="0">
                <a:latin typeface="Calibri"/>
                <a:cs typeface="Calibri"/>
              </a:rPr>
              <a:t>w</a:t>
            </a:r>
            <a:r>
              <a:rPr sz="1350" u="sng" spc="-5" dirty="0">
                <a:latin typeface="Calibri"/>
                <a:cs typeface="Calibri"/>
              </a:rPr>
              <a:t>h</a:t>
            </a:r>
            <a:r>
              <a:rPr sz="1350" u="sng" spc="-15" dirty="0">
                <a:latin typeface="Calibri"/>
                <a:cs typeface="Calibri"/>
              </a:rPr>
              <a:t>a</a:t>
            </a:r>
            <a:r>
              <a:rPr sz="1350" u="sng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blin</a:t>
            </a:r>
            <a:r>
              <a:rPr sz="1350" spc="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Billin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>
            <a:spLocks noChangeArrowheads="1"/>
          </p:cNvSpPr>
          <p:nvPr/>
        </p:nvSpPr>
        <p:spPr bwMode="auto">
          <a:xfrm>
            <a:off x="0" y="1588"/>
            <a:ext cx="9140825" cy="5141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object 3"/>
          <p:cNvSpPr txBox="1"/>
          <p:nvPr/>
        </p:nvSpPr>
        <p:spPr>
          <a:xfrm>
            <a:off x="708025" y="962025"/>
            <a:ext cx="1970088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fy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5" dirty="0">
                <a:latin typeface="Calibri"/>
                <a:cs typeface="Calibri"/>
              </a:rPr>
              <a:t>tr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bu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" y="1414463"/>
            <a:ext cx="2836863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“</a:t>
            </a:r>
            <a:r>
              <a:rPr sz="1400" spc="-10" dirty="0">
                <a:latin typeface="Calibri"/>
                <a:cs typeface="Calibri"/>
              </a:rPr>
              <a:t>Fr</a:t>
            </a:r>
            <a:r>
              <a:rPr sz="1400" dirty="0">
                <a:latin typeface="Calibri"/>
                <a:cs typeface="Calibri"/>
              </a:rPr>
              <a:t>iendly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025" y="1711325"/>
            <a:ext cx="7505700" cy="1138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Project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ID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Also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known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Application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ID</a:t>
            </a:r>
          </a:p>
          <a:p>
            <a:pPr marL="184150" indent="-171450">
              <a:spcBef>
                <a:spcPts val="625"/>
              </a:spcBef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Project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Number</a:t>
            </a:r>
          </a:p>
          <a:p>
            <a:pPr marL="527050" lvl="1" indent="-171450">
              <a:lnSpc>
                <a:spcPts val="1475"/>
              </a:lnSpc>
              <a:spcBef>
                <a:spcPts val="413"/>
              </a:spcBef>
              <a:buSzPct val="104000"/>
              <a:buFont typeface="Arial" charset="0"/>
              <a:buChar char="•"/>
              <a:tabLst>
                <a:tab pos="184150" algn="l"/>
              </a:tabLst>
            </a:pPr>
            <a:r>
              <a:rPr lang="es-MX" sz="1300">
                <a:cs typeface="Calibri" pitchFamily="34" charset="0"/>
              </a:rPr>
              <a:t>Used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various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places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identifying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belong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specific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projects.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example,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account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6384925" cy="179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B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20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ompu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5" dirty="0">
                <a:latin typeface="Calibri"/>
                <a:cs typeface="Calibri"/>
              </a:rPr>
              <a:t>in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g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l)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“</a:t>
            </a: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-y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0" dirty="0">
                <a:latin typeface="Calibri"/>
                <a:cs typeface="Calibri"/>
              </a:rPr>
              <a:t>-g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”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onl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u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need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er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pense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ope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pense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ap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inn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odu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nhan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du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sof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all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30" dirty="0">
                <a:latin typeface="Calibri"/>
                <a:cs typeface="Calibri"/>
              </a:rPr>
              <a:t>“</a:t>
            </a:r>
            <a:r>
              <a:rPr sz="1350" spc="-7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”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enh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fun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ionali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ce,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liabili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122863" cy="2498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14" dirty="0">
                <a:latin typeface="Calibri"/>
                <a:cs typeface="Calibri"/>
              </a:rPr>
              <a:t>Y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Hom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-10" dirty="0">
                <a:latin typeface="Calibri"/>
                <a:cs typeface="Calibri"/>
              </a:rPr>
              <a:t>or</a:t>
            </a:r>
            <a:r>
              <a:rPr sz="1350" b="1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hoos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friendl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5" dirty="0">
                <a:latin typeface="Calibri"/>
                <a:cs typeface="Calibri"/>
              </a:rPr>
              <a:t>W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ndl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oo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ur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>
                <a:latin typeface="Calibri"/>
                <a:cs typeface="Calibri"/>
              </a:rPr>
              <a:t>–</a:t>
            </a:r>
            <a:r>
              <a:rPr sz="1350" spc="-45">
                <a:latin typeface="Times New Roman"/>
                <a:cs typeface="Times New Roman"/>
              </a:rPr>
              <a:t> </a:t>
            </a:r>
            <a:r>
              <a:rPr sz="1350" spc="-5" smtClean="0">
                <a:latin typeface="Calibri"/>
                <a:cs typeface="Calibri"/>
              </a:rPr>
              <a:t>“</a:t>
            </a:r>
            <a:r>
              <a:rPr lang="es-MX" sz="1350" spc="-5" dirty="0" smtClean="0">
                <a:latin typeface="Calibri"/>
                <a:cs typeface="Calibri"/>
              </a:rPr>
              <a:t>My </a:t>
            </a:r>
            <a:r>
              <a:rPr lang="es-MX" sz="1350" spc="-5" dirty="0" err="1" smtClean="0">
                <a:latin typeface="Calibri"/>
                <a:cs typeface="Calibri"/>
              </a:rPr>
              <a:t>First</a:t>
            </a:r>
            <a:r>
              <a:rPr lang="es-MX" sz="1350" spc="-5" dirty="0" smtClean="0">
                <a:latin typeface="Calibri"/>
                <a:cs typeface="Calibri"/>
              </a:rPr>
              <a:t> Project</a:t>
            </a:r>
            <a:r>
              <a:rPr sz="1350" spc="5" smtClean="0">
                <a:latin typeface="Calibri"/>
                <a:cs typeface="Calibri"/>
              </a:rPr>
              <a:t>”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40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!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524500" cy="2108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cu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ana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vi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25" dirty="0">
                <a:latin typeface="Calibri"/>
                <a:cs typeface="Calibri"/>
              </a:rPr>
              <a:t>P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Ide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ana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S)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be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oles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olic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ie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3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151447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5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y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30" dirty="0">
                <a:latin typeface="Calibri"/>
                <a:cs typeface="Calibri"/>
              </a:rPr>
              <a:t>rg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20" dirty="0">
                <a:latin typeface="Calibri"/>
                <a:cs typeface="Calibri"/>
              </a:rPr>
              <a:t>za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059" name="object 3"/>
          <p:cNvSpPr>
            <a:spLocks noChangeArrowheads="1"/>
          </p:cNvSpPr>
          <p:nvPr/>
        </p:nvSpPr>
        <p:spPr bwMode="auto">
          <a:xfrm>
            <a:off x="628650" y="1566863"/>
            <a:ext cx="7886700" cy="2868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660775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</a:t>
            </a:r>
            <a:r>
              <a:rPr sz="1350" b="1" spc="-30" dirty="0">
                <a:latin typeface="Calibri"/>
                <a:cs typeface="Calibri"/>
              </a:rPr>
              <a:t>h</a:t>
            </a:r>
            <a:r>
              <a:rPr sz="1350" b="1" spc="5" dirty="0">
                <a:latin typeface="Calibri"/>
                <a:cs typeface="Calibri"/>
              </a:rPr>
              <a:t>y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mpo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Im</a:t>
            </a:r>
            <a:r>
              <a:rPr sz="1350" spc="-5" dirty="0">
                <a:latin typeface="Calibri"/>
                <a:cs typeface="Calibri"/>
              </a:rPr>
              <a:t>por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5" dirty="0">
                <a:latin typeface="Calibri"/>
                <a:cs typeface="Calibri"/>
              </a:rPr>
              <a:t>vid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nula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othe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spc="-1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5" dirty="0">
                <a:latin typeface="Calibri"/>
                <a:cs typeface="Calibri"/>
              </a:rPr>
              <a:t>uri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ipl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u="sng" spc="-5" dirty="0">
                <a:latin typeface="Calibri"/>
                <a:cs typeface="Calibri"/>
              </a:rPr>
              <a:t>le</a:t>
            </a:r>
            <a:r>
              <a:rPr sz="1350" u="sng" dirty="0">
                <a:latin typeface="Calibri"/>
                <a:cs typeface="Calibri"/>
              </a:rPr>
              <a:t>a</a:t>
            </a:r>
            <a:r>
              <a:rPr sz="1350" u="sng" spc="-25" dirty="0">
                <a:latin typeface="Calibri"/>
                <a:cs typeface="Calibri"/>
              </a:rPr>
              <a:t>s</a:t>
            </a:r>
            <a:r>
              <a:rPr sz="1350" u="sng" dirty="0">
                <a:latin typeface="Calibri"/>
                <a:cs typeface="Calibri"/>
              </a:rPr>
              <a:t>t</a:t>
            </a:r>
            <a:r>
              <a:rPr sz="1350" u="sng" spc="-50" dirty="0">
                <a:latin typeface="Times New Roman"/>
                <a:cs typeface="Times New Roman"/>
              </a:rPr>
              <a:t> </a:t>
            </a:r>
            <a:r>
              <a:rPr sz="1350" u="sng" dirty="0">
                <a:latin typeface="Calibri"/>
                <a:cs typeface="Calibri"/>
              </a:rPr>
              <a:t>p</a:t>
            </a:r>
            <a:r>
              <a:rPr sz="1350" u="sng" spc="-5" dirty="0">
                <a:latin typeface="Calibri"/>
                <a:cs typeface="Calibri"/>
              </a:rPr>
              <a:t>rivile</a:t>
            </a:r>
            <a:r>
              <a:rPr sz="1350" u="sng" spc="-15" dirty="0">
                <a:latin typeface="Calibri"/>
                <a:cs typeface="Calibri"/>
              </a:rPr>
              <a:t>g</a:t>
            </a:r>
            <a:r>
              <a:rPr sz="1350" u="sng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564438" cy="1117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Ho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do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o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15" dirty="0">
                <a:latin typeface="Calibri"/>
                <a:cs typeface="Calibri"/>
              </a:rPr>
              <a:t>P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Ide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(Clou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AM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lnSpc>
                <a:spcPts val="1545"/>
              </a:lnSpc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u="sng" spc="-10" dirty="0">
                <a:latin typeface="Calibri"/>
                <a:cs typeface="Calibri"/>
              </a:rPr>
              <a:t>M</a:t>
            </a:r>
            <a:r>
              <a:rPr sz="1350" u="sng" spc="-5" dirty="0">
                <a:latin typeface="Calibri"/>
                <a:cs typeface="Calibri"/>
              </a:rPr>
              <a:t>e</a:t>
            </a:r>
            <a:r>
              <a:rPr sz="1350" u="sng" spc="-10" dirty="0">
                <a:latin typeface="Calibri"/>
                <a:cs typeface="Calibri"/>
              </a:rPr>
              <a:t>m</a:t>
            </a:r>
            <a:r>
              <a:rPr sz="1350" u="sng" spc="-5" dirty="0">
                <a:latin typeface="Calibri"/>
                <a:cs typeface="Calibri"/>
              </a:rPr>
              <a:t>be</a:t>
            </a:r>
            <a:r>
              <a:rPr sz="1350" u="sng" spc="-25" dirty="0">
                <a:latin typeface="Calibri"/>
                <a:cs typeface="Calibri"/>
              </a:rPr>
              <a:t>r</a:t>
            </a:r>
            <a:r>
              <a:rPr sz="1350" u="sng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ho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u="sng" spc="-5" dirty="0">
                <a:latin typeface="Calibri"/>
                <a:cs typeface="Calibri"/>
              </a:rPr>
              <a:t>per</a:t>
            </a:r>
            <a:r>
              <a:rPr sz="1350" u="sng" spc="-10" dirty="0">
                <a:latin typeface="Calibri"/>
                <a:cs typeface="Calibri"/>
              </a:rPr>
              <a:t>m</a:t>
            </a:r>
            <a:r>
              <a:rPr sz="1350" u="sng" spc="-5" dirty="0">
                <a:latin typeface="Calibri"/>
                <a:cs typeface="Calibri"/>
              </a:rPr>
              <a:t>issions</a:t>
            </a:r>
            <a:r>
              <a:rPr sz="1350" u="sng" spc="-50" dirty="0">
                <a:latin typeface="Times New Roman"/>
                <a:cs typeface="Times New Roman"/>
              </a:rPr>
              <a:t> </a:t>
            </a:r>
            <a:r>
              <a:rPr sz="1350" u="sng" dirty="0">
                <a:latin typeface="Calibri"/>
                <a:cs typeface="Calibri"/>
              </a:rPr>
              <a:t>and</a:t>
            </a:r>
            <a:r>
              <a:rPr sz="1350" u="sng" spc="-45" dirty="0">
                <a:latin typeface="Times New Roman"/>
                <a:cs typeface="Times New Roman"/>
              </a:rPr>
              <a:t> </a:t>
            </a:r>
            <a:r>
              <a:rPr sz="1350" u="sng" spc="-25" dirty="0">
                <a:latin typeface="Calibri"/>
                <a:cs typeface="Calibri"/>
              </a:rPr>
              <a:t>r</a:t>
            </a:r>
            <a:r>
              <a:rPr sz="1350" u="sng" spc="-5" dirty="0">
                <a:latin typeface="Calibri"/>
                <a:cs typeface="Calibri"/>
              </a:rPr>
              <a:t>ol</a:t>
            </a:r>
            <a:r>
              <a:rPr sz="1350" u="sng" dirty="0">
                <a:latin typeface="Calibri"/>
                <a:cs typeface="Calibri"/>
              </a:rPr>
              <a:t>e</a:t>
            </a:r>
            <a:r>
              <a:rPr sz="1350" u="sng" spc="5" dirty="0">
                <a:latin typeface="Calibri"/>
                <a:cs typeface="Calibri"/>
              </a:rPr>
              <a:t>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u="sng" spc="-10" dirty="0">
                <a:latin typeface="Calibri"/>
                <a:cs typeface="Calibri"/>
              </a:rPr>
              <a:t>G</a:t>
            </a:r>
            <a:r>
              <a:rPr sz="1350" u="sng" dirty="0">
                <a:latin typeface="Calibri"/>
                <a:cs typeface="Calibri"/>
              </a:rPr>
              <a:t>C</a:t>
            </a:r>
            <a:r>
              <a:rPr sz="1350" u="sng" spc="5" dirty="0">
                <a:latin typeface="Calibri"/>
                <a:cs typeface="Calibri"/>
              </a:rPr>
              <a:t>P</a:t>
            </a:r>
            <a:r>
              <a:rPr sz="1350" u="sng" spc="-50" dirty="0">
                <a:latin typeface="Times New Roman"/>
                <a:cs typeface="Times New Roman"/>
              </a:rPr>
              <a:t> </a:t>
            </a:r>
            <a:r>
              <a:rPr sz="1350" u="sng" spc="-5" dirty="0">
                <a:latin typeface="Calibri"/>
                <a:cs typeface="Calibri"/>
              </a:rPr>
              <a:t>s</a:t>
            </a:r>
            <a:r>
              <a:rPr sz="1350" u="sng" dirty="0">
                <a:latin typeface="Calibri"/>
                <a:cs typeface="Calibri"/>
              </a:rPr>
              <a:t>e</a:t>
            </a:r>
            <a:r>
              <a:rPr sz="1350" u="sng" spc="10" dirty="0">
                <a:latin typeface="Calibri"/>
                <a:cs typeface="Calibri"/>
              </a:rPr>
              <a:t>r</a:t>
            </a:r>
            <a:r>
              <a:rPr sz="1350" u="sng" dirty="0">
                <a:latin typeface="Calibri"/>
                <a:cs typeface="Calibri"/>
              </a:rPr>
              <a:t>v</a:t>
            </a:r>
            <a:r>
              <a:rPr sz="1350" u="sng" spc="-5" dirty="0">
                <a:latin typeface="Calibri"/>
                <a:cs typeface="Calibri"/>
              </a:rPr>
              <a:t>ic</a:t>
            </a:r>
            <a:r>
              <a:rPr sz="1350" u="sng" dirty="0">
                <a:latin typeface="Calibri"/>
                <a:cs typeface="Calibri"/>
              </a:rPr>
              <a:t>e</a:t>
            </a:r>
            <a:r>
              <a:rPr sz="1350" u="sng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ipl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endParaRPr sz="1350">
              <a:latin typeface="Calibri"/>
              <a:cs typeface="Calibri"/>
            </a:endParaRPr>
          </a:p>
          <a:p>
            <a:pPr marL="18415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ea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v</a:t>
            </a:r>
            <a:r>
              <a:rPr sz="1350" b="1" dirty="0">
                <a:latin typeface="Calibri"/>
                <a:cs typeface="Calibri"/>
              </a:rPr>
              <a:t>il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107" name="object 3"/>
          <p:cNvSpPr>
            <a:spLocks noChangeArrowheads="1"/>
          </p:cNvSpPr>
          <p:nvPr/>
        </p:nvSpPr>
        <p:spPr bwMode="auto">
          <a:xfrm>
            <a:off x="0" y="2028825"/>
            <a:ext cx="9144000" cy="2705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924425" cy="2633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a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mem</a:t>
            </a:r>
            <a:r>
              <a:rPr sz="1350" b="1" spc="-5" dirty="0">
                <a:latin typeface="Calibri"/>
                <a:cs typeface="Calibri"/>
              </a:rPr>
              <a:t>b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‘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spc="-5" dirty="0">
                <a:latin typeface="Calibri"/>
                <a:cs typeface="Calibri"/>
              </a:rPr>
              <a:t>ho’)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opl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g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  <a:hlinkClick r:id="rId3"/>
              </a:rPr>
              <a:t>D</a:t>
            </a:r>
            <a:r>
              <a:rPr sz="1350" spc="-10" dirty="0">
                <a:latin typeface="Calibri"/>
                <a:cs typeface="Calibri"/>
                <a:hlinkClick r:id="rId3"/>
              </a:rPr>
              <a:t>e</a:t>
            </a:r>
            <a:r>
              <a:rPr sz="1350" dirty="0">
                <a:latin typeface="Calibri"/>
                <a:cs typeface="Calibri"/>
                <a:hlinkClick r:id="rId3"/>
              </a:rPr>
              <a:t>v</a:t>
            </a:r>
            <a:r>
              <a:rPr sz="1350" spc="-120" dirty="0">
                <a:latin typeface="Calibri"/>
                <a:cs typeface="Calibri"/>
                <a:hlinkClick r:id="rId3"/>
              </a:rPr>
              <a:t>T</a:t>
            </a:r>
            <a:r>
              <a:rPr sz="1350" spc="-5" dirty="0">
                <a:latin typeface="Calibri"/>
                <a:cs typeface="Calibri"/>
                <a:hlinkClick r:id="rId3"/>
              </a:rPr>
              <a:t>e</a:t>
            </a:r>
            <a:r>
              <a:rPr sz="1350" dirty="0">
                <a:latin typeface="Calibri"/>
                <a:cs typeface="Calibri"/>
                <a:hlinkClick r:id="rId3"/>
              </a:rPr>
              <a:t>a</a:t>
            </a:r>
            <a:r>
              <a:rPr sz="1350" spc="-10" dirty="0">
                <a:latin typeface="Calibri"/>
                <a:cs typeface="Calibri"/>
                <a:hlinkClick r:id="rId3"/>
              </a:rPr>
              <a:t>m</a:t>
            </a:r>
            <a:r>
              <a:rPr sz="1350" dirty="0">
                <a:latin typeface="Calibri"/>
                <a:cs typeface="Calibri"/>
                <a:hlinkClick r:id="rId3"/>
              </a:rPr>
              <a:t>@</a:t>
            </a:r>
            <a:r>
              <a:rPr sz="1350" spc="-35" dirty="0">
                <a:latin typeface="Calibri"/>
                <a:cs typeface="Calibri"/>
                <a:hlinkClick r:id="rId3"/>
              </a:rPr>
              <a:t>m</a:t>
            </a:r>
            <a:r>
              <a:rPr sz="1350" spc="-20" dirty="0">
                <a:latin typeface="Calibri"/>
                <a:cs typeface="Calibri"/>
                <a:hlinkClick r:id="rId3"/>
              </a:rPr>
              <a:t>y</a:t>
            </a:r>
            <a:r>
              <a:rPr sz="1350" spc="-10" dirty="0">
                <a:latin typeface="Calibri"/>
                <a:cs typeface="Calibri"/>
                <a:hlinkClick r:id="rId3"/>
              </a:rPr>
              <a:t>c</a:t>
            </a:r>
            <a:r>
              <a:rPr sz="1350" spc="-5" dirty="0">
                <a:latin typeface="Calibri"/>
                <a:cs typeface="Calibri"/>
                <a:hlinkClick r:id="rId3"/>
              </a:rPr>
              <a:t>o</a:t>
            </a:r>
            <a:r>
              <a:rPr sz="1350" spc="-10" dirty="0">
                <a:latin typeface="Calibri"/>
                <a:cs typeface="Calibri"/>
                <a:hlinkClick r:id="rId3"/>
              </a:rPr>
              <a:t>m</a:t>
            </a:r>
            <a:r>
              <a:rPr sz="1350" dirty="0">
                <a:latin typeface="Calibri"/>
                <a:cs typeface="Calibri"/>
                <a:hlinkClick r:id="rId3"/>
              </a:rPr>
              <a:t>pa</a:t>
            </a:r>
            <a:r>
              <a:rPr sz="1350" spc="-25" dirty="0">
                <a:latin typeface="Calibri"/>
                <a:cs typeface="Calibri"/>
                <a:hlinkClick r:id="rId3"/>
              </a:rPr>
              <a:t>n</a:t>
            </a:r>
            <a:r>
              <a:rPr sz="1350" spc="-90" dirty="0">
                <a:latin typeface="Calibri"/>
                <a:cs typeface="Calibri"/>
                <a:hlinkClick r:id="rId3"/>
              </a:rPr>
              <a:t>y</a:t>
            </a:r>
            <a:r>
              <a:rPr sz="1350" spc="-10" dirty="0">
                <a:latin typeface="Calibri"/>
                <a:cs typeface="Calibri"/>
                <a:hlinkClick r:id="rId3"/>
              </a:rPr>
              <a:t>.c</a:t>
            </a:r>
            <a:r>
              <a:rPr sz="1350" spc="-5" dirty="0">
                <a:latin typeface="Calibri"/>
                <a:cs typeface="Calibri"/>
                <a:hlinkClick r:id="rId3"/>
              </a:rPr>
              <a:t>o</a:t>
            </a:r>
            <a:r>
              <a:rPr sz="1350" spc="10" dirty="0">
                <a:latin typeface="Calibri"/>
                <a:cs typeface="Calibri"/>
                <a:hlinkClick r:id="rId3"/>
              </a:rPr>
              <a:t>m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ui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ain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de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(B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a)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ani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ai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th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ain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700963" cy="179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a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‘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20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’)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olle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per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&lt;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ce&gt;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&lt;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ce&gt;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&lt;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5" dirty="0">
                <a:latin typeface="Calibri"/>
                <a:cs typeface="Calibri"/>
              </a:rPr>
              <a:t>&gt;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g.</a:t>
            </a:r>
            <a:r>
              <a:rPr sz="1350" dirty="0">
                <a:latin typeface="Calibri"/>
                <a:cs typeface="Calibri"/>
              </a:rPr>
              <a:t>: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s.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11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35" dirty="0">
                <a:latin typeface="Calibri"/>
                <a:cs typeface="Calibri"/>
              </a:rPr>
              <a:t>P</a:t>
            </a:r>
            <a:r>
              <a:rPr sz="1350" b="1" spc="-10" dirty="0">
                <a:latin typeface="Calibri"/>
                <a:cs typeface="Calibri"/>
              </a:rPr>
              <a:t>erm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ss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v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.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ssign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bu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ssign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oll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179" name="object 3"/>
          <p:cNvSpPr>
            <a:spLocks noChangeArrowheads="1"/>
          </p:cNvSpPr>
          <p:nvPr/>
        </p:nvSpPr>
        <p:spPr bwMode="auto">
          <a:xfrm>
            <a:off x="628650" y="2819400"/>
            <a:ext cx="4597400" cy="1812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588000" cy="3052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Pr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m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v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20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)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Pr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m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2700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ori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all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ailabl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527050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el</a:t>
            </a:r>
            <a:endParaRPr sz="1350">
              <a:latin typeface="Calibri"/>
              <a:cs typeface="Calibri"/>
            </a:endParaRPr>
          </a:p>
          <a:p>
            <a:pPr marL="527050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oles</a:t>
            </a:r>
            <a:endParaRPr sz="1350">
              <a:latin typeface="Calibri"/>
              <a:cs typeface="Calibri"/>
            </a:endParaRPr>
          </a:p>
          <a:p>
            <a:pPr marL="527050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8699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(i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dirty="0">
                <a:latin typeface="Calibri"/>
                <a:cs typeface="Calibri"/>
              </a:rPr>
              <a:t>e.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ann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chan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527050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marL="8699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+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odi</a:t>
            </a:r>
            <a:r>
              <a:rPr sz="1350" spc="5" dirty="0">
                <a:latin typeface="Calibri"/>
                <a:cs typeface="Calibri"/>
              </a:rPr>
              <a:t>fy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ne</a:t>
            </a:r>
            <a:r>
              <a:rPr sz="1350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marL="8699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+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8699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billin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283200" cy="150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20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)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nul</a:t>
            </a:r>
            <a:r>
              <a:rPr sz="1350" dirty="0">
                <a:latin typeface="Calibri"/>
                <a:cs typeface="Calibri"/>
              </a:rPr>
              <a:t>ar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ess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el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x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dirty="0">
                <a:latin typeface="Calibri"/>
                <a:cs typeface="Calibri"/>
              </a:rPr>
              <a:t>e: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ngin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ul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onl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ul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ipl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fine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indi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idu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3119438"/>
            <a:ext cx="7504113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cu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tp</a:t>
            </a:r>
            <a:r>
              <a:rPr sz="1350" spc="-5" dirty="0">
                <a:latin typeface="Calibri"/>
                <a:cs typeface="Calibri"/>
              </a:rPr>
              <a:t>s: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30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clo</a:t>
            </a:r>
            <a:r>
              <a:rPr sz="1350" dirty="0">
                <a:latin typeface="Calibri"/>
                <a:cs typeface="Calibri"/>
              </a:rPr>
              <a:t>ud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.c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/ia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unde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andi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g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s#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dirty="0">
                <a:latin typeface="Calibri"/>
                <a:cs typeface="Calibri"/>
              </a:rPr>
              <a:t>ned</a:t>
            </a:r>
            <a:r>
              <a:rPr sz="1350" spc="-5" dirty="0">
                <a:latin typeface="Calibri"/>
                <a:cs typeface="Calibri"/>
              </a:rPr>
              <a:t>_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235450" cy="1117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IAM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Policy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Collection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statements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define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who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type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</a:p>
          <a:p>
            <a:pPr marL="12700">
              <a:spcBef>
                <a:spcPts val="6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Full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list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roles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granted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member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</a:t>
            </a:r>
          </a:p>
        </p:txBody>
      </p:sp>
      <p:sp>
        <p:nvSpPr>
          <p:cNvPr id="54275" name="object 3"/>
          <p:cNvSpPr>
            <a:spLocks noChangeArrowheads="1"/>
          </p:cNvSpPr>
          <p:nvPr/>
        </p:nvSpPr>
        <p:spPr bwMode="auto">
          <a:xfrm>
            <a:off x="5154613" y="1447800"/>
            <a:ext cx="3989387" cy="33893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8025" y="962025"/>
            <a:ext cx="264477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10" dirty="0">
                <a:latin typeface="Calibri"/>
                <a:cs typeface="Calibri"/>
              </a:rPr>
              <a:t>m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(G</a:t>
            </a:r>
            <a:r>
              <a:rPr sz="1350" b="1" spc="-10" dirty="0">
                <a:latin typeface="Calibri"/>
                <a:cs typeface="Calibri"/>
              </a:rPr>
              <a:t>CP</a:t>
            </a:r>
            <a:r>
              <a:rPr sz="1350" b="1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" y="1414463"/>
            <a:ext cx="4567238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9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sui</a:t>
            </a:r>
            <a:r>
              <a:rPr sz="1400" spc="-10" dirty="0">
                <a:latin typeface="Calibri"/>
                <a:cs typeface="Calibri"/>
              </a:rPr>
              <a:t>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ud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putin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5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400" dirty="0">
                <a:latin typeface="Calibri"/>
                <a:cs typeface="Calibri"/>
              </a:rPr>
              <a:t>Runs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tu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rk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025" y="1952625"/>
            <a:ext cx="6297613" cy="998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9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ld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id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84150" indent="-171450" fontAlgn="auto">
              <a:spcBef>
                <a:spcPts val="62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aa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aa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aaS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84150" indent="-171450" fontAlgn="auto">
              <a:spcBef>
                <a:spcPts val="63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4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basi</a:t>
            </a:r>
            <a:r>
              <a:rPr sz="1350" spc="5" dirty="0">
                <a:latin typeface="Calibri"/>
                <a:cs typeface="Calibri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ana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u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don’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oe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‘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-sc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e’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830638" cy="215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Policy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Hierarchy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Resource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hierarchically,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from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down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</a:p>
          <a:p>
            <a:pPr marL="12700">
              <a:lnSpc>
                <a:spcPts val="1425"/>
              </a:lnSpc>
              <a:spcBef>
                <a:spcPts val="8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Organization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latin typeface="Wingdings" pitchFamily="2" charset="2"/>
                <a:ea typeface="Wingdings" pitchFamily="2" charset="2"/>
                <a:cs typeface="Wingdings" pitchFamily="2" charset="2"/>
              </a:rPr>
              <a:t>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latin typeface="Wingdings" pitchFamily="2" charset="2"/>
                <a:ea typeface="Wingdings" pitchFamily="2" charset="2"/>
                <a:cs typeface="Wingdings" pitchFamily="2" charset="2"/>
              </a:rPr>
              <a:t>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–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parent/child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format</a:t>
            </a:r>
          </a:p>
          <a:p>
            <a:pPr marL="12700">
              <a:spcBef>
                <a:spcPts val="6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Each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child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exactly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parent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Children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inherit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roles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Parent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policies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overrule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restrictive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child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policies</a:t>
            </a:r>
          </a:p>
        </p:txBody>
      </p:sp>
      <p:sp>
        <p:nvSpPr>
          <p:cNvPr id="55299" name="object 3"/>
          <p:cNvSpPr>
            <a:spLocks noChangeArrowheads="1"/>
          </p:cNvSpPr>
          <p:nvPr/>
        </p:nvSpPr>
        <p:spPr bwMode="auto">
          <a:xfrm>
            <a:off x="4610100" y="1243013"/>
            <a:ext cx="4533900" cy="3516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197475" cy="1739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-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ge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oll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individu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ssign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ission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lud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(b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nul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olic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ful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olicie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ie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hall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fined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5" dirty="0">
                <a:latin typeface="Calibri"/>
                <a:cs typeface="Calibri"/>
              </a:rPr>
              <a:t>rulin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hil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poli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622675" cy="158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Resources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lowest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level,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fundamental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components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Compute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VM’s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Storage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Buckets</a:t>
            </a:r>
          </a:p>
          <a:p>
            <a:pPr marL="12700">
              <a:lnSpc>
                <a:spcPts val="1475"/>
              </a:lnSpc>
              <a:spcBef>
                <a:spcPts val="788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Includes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Organization,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inside</a:t>
            </a:r>
          </a:p>
        </p:txBody>
      </p:sp>
      <p:sp>
        <p:nvSpPr>
          <p:cNvPr id="57347" name="object 3"/>
          <p:cNvSpPr>
            <a:spLocks noChangeArrowheads="1"/>
          </p:cNvSpPr>
          <p:nvPr/>
        </p:nvSpPr>
        <p:spPr bwMode="auto">
          <a:xfrm>
            <a:off x="4610100" y="1243013"/>
            <a:ext cx="4533900" cy="3516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712075" cy="284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Putting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ALL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of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it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together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–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IAM….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…grants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members…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(users,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groups,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organizations,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accounts)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…various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roles…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–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primitive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(broad)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predefined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(granular)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…in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hierarchal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format…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-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overrules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child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…to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–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Hierarchy</a:t>
            </a:r>
          </a:p>
          <a:p>
            <a:pPr marL="12700">
              <a:buFont typeface="Arial" charset="0"/>
              <a:buChar char="•"/>
            </a:pPr>
            <a:endParaRPr lang="es-MX"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38"/>
              </a:spcBef>
              <a:buFont typeface="Arial" charset="0"/>
              <a:buChar char="•"/>
            </a:pPr>
            <a:endParaRPr lang="es-MX" sz="11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s-MX" sz="1300">
                <a:cs typeface="Calibri" pitchFamily="34" charset="0"/>
              </a:rPr>
              <a:t>Examples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 u="sng">
                <a:cs typeface="Calibri" pitchFamily="34" charset="0"/>
                <a:hlinkClick r:id="rId3"/>
              </a:rPr>
              <a:t>joe@gmail.com</a:t>
            </a:r>
            <a:r>
              <a:rPr lang="es-MX" sz="130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granted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u="sng">
                <a:cs typeface="Calibri" pitchFamily="34" charset="0"/>
              </a:rPr>
              <a:t>Owner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role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u="sng">
                <a:cs typeface="Calibri" pitchFamily="34" charset="0"/>
              </a:rPr>
              <a:t>‘My</a:t>
            </a:r>
            <a:r>
              <a:rPr lang="es-MX" sz="13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u="sng">
                <a:cs typeface="Calibri" pitchFamily="34" charset="0"/>
              </a:rPr>
              <a:t>First</a:t>
            </a:r>
            <a:r>
              <a:rPr lang="es-MX" sz="13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u="sng">
                <a:cs typeface="Calibri" pitchFamily="34" charset="0"/>
              </a:rPr>
              <a:t>Project’</a:t>
            </a:r>
            <a:endParaRPr lang="es-MX" sz="1300">
              <a:cs typeface="Calibri" pitchFamily="34" charset="0"/>
            </a:endParaRPr>
          </a:p>
          <a:p>
            <a:pPr marL="12700">
              <a:lnSpc>
                <a:spcPts val="1525"/>
              </a:lnSpc>
              <a:spcBef>
                <a:spcPts val="800"/>
              </a:spcBef>
              <a:buFont typeface="Arial" charset="0"/>
              <a:buChar char="•"/>
            </a:pPr>
            <a:r>
              <a:rPr lang="es-MX" sz="1400" u="sng">
                <a:cs typeface="Calibri" pitchFamily="34" charset="0"/>
                <a:hlinkClick r:id="rId4"/>
              </a:rPr>
              <a:t>my-first-project-172354@developer.gserviceaccount.com</a:t>
            </a:r>
            <a:r>
              <a:rPr lang="es-MX" sz="140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s-MX" sz="1400">
                <a:cs typeface="Calibri" pitchFamily="34" charset="0"/>
              </a:rPr>
              <a:t>granted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App</a:t>
            </a:r>
            <a:r>
              <a:rPr lang="es-MX" sz="14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Engine</a:t>
            </a:r>
            <a:r>
              <a:rPr lang="es-MX" sz="14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Service</a:t>
            </a:r>
            <a:r>
              <a:rPr lang="es-MX" sz="1400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Admin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role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App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 u="sng">
                <a:cs typeface="Calibri" pitchFamily="34" charset="0"/>
              </a:rPr>
              <a:t>Engine</a:t>
            </a:r>
            <a:endParaRPr lang="es-MX" sz="140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006850" cy="163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dirty="0">
                <a:latin typeface="Calibri"/>
                <a:cs typeface="Calibri"/>
              </a:rPr>
              <a:t>ill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odu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met</a:t>
            </a:r>
            <a:r>
              <a:rPr sz="1350" spc="-5" dirty="0">
                <a:latin typeface="Calibri"/>
                <a:cs typeface="Calibri"/>
              </a:rPr>
              <a:t>hod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onsol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er</a:t>
            </a:r>
            <a:r>
              <a:rPr sz="1350" spc="-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of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el</a:t>
            </a:r>
            <a:r>
              <a:rPr sz="1350" spc="-5" dirty="0">
                <a:latin typeface="Calibri"/>
                <a:cs typeface="Calibri"/>
              </a:rPr>
              <a:t>op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K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Tful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oll</a:t>
            </a:r>
            <a:r>
              <a:rPr sz="1350" spc="-10" dirty="0">
                <a:latin typeface="Calibri"/>
                <a:cs typeface="Calibri"/>
              </a:rPr>
              <a:t>ow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lesson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608888" cy="273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Console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Centralized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Platform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projects.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Shell</a:t>
            </a:r>
          </a:p>
          <a:p>
            <a:pPr marL="12700">
              <a:lnSpc>
                <a:spcPts val="1425"/>
              </a:lnSpc>
              <a:spcBef>
                <a:spcPts val="8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customizable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dashboard,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overview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billing,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filterable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activity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listing</a:t>
            </a:r>
          </a:p>
          <a:p>
            <a:pPr marL="12700">
              <a:lnSpc>
                <a:spcPts val="1475"/>
              </a:lnSpc>
              <a:spcBef>
                <a:spcPts val="80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Easy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Platform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APIs,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dashboard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specific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each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API,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manage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</a:p>
          <a:p>
            <a:pPr marL="12700">
              <a:spcBef>
                <a:spcPts val="588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Links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Platform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starting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points,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news,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documentation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Essentially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‘one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stop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shop’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offer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Full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next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lesson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997575" cy="2446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-10" dirty="0">
                <a:latin typeface="Calibri"/>
                <a:cs typeface="Calibri"/>
              </a:rPr>
              <a:t>oog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D</a:t>
            </a:r>
            <a:r>
              <a:rPr sz="1350" b="1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=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ft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lop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Ki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er</a:t>
            </a:r>
            <a:r>
              <a:rPr sz="1350" spc="-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(C</a:t>
            </a:r>
            <a:r>
              <a:rPr sz="1350" spc="-10" dirty="0">
                <a:latin typeface="Calibri"/>
                <a:cs typeface="Calibri"/>
              </a:rPr>
              <a:t>LI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ool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gin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CP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nclud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dirty="0">
                <a:latin typeface="Calibri"/>
                <a:cs typeface="Calibri"/>
              </a:rPr>
              <a:t>d,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gsu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q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ool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gsu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q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BigQue</a:t>
            </a:r>
            <a:r>
              <a:rPr sz="1350" spc="5" dirty="0">
                <a:latin typeface="Calibri"/>
                <a:cs typeface="Calibri"/>
              </a:rPr>
              <a:t>ry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hel</a:t>
            </a:r>
            <a:r>
              <a:rPr sz="1350" dirty="0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tp</a:t>
            </a:r>
            <a:r>
              <a:rPr sz="1350" spc="-5" dirty="0">
                <a:latin typeface="Calibri"/>
                <a:cs typeface="Calibri"/>
              </a:rPr>
              <a:t>s: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clo</a:t>
            </a:r>
            <a:r>
              <a:rPr sz="1350" dirty="0">
                <a:latin typeface="Calibri"/>
                <a:cs typeface="Calibri"/>
              </a:rPr>
              <a:t>ud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.c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sd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119938" cy="3100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Shell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Interactive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web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based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shell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environment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accessed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from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web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console</a:t>
            </a:r>
          </a:p>
          <a:p>
            <a:pPr marL="12700">
              <a:lnSpc>
                <a:spcPts val="1475"/>
              </a:lnSpc>
              <a:spcBef>
                <a:spcPts val="8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Easy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manage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without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having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install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SDK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locally,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necessary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tools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built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in.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Always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available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when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it.</a:t>
            </a:r>
          </a:p>
          <a:p>
            <a:pPr marL="12700">
              <a:spcBef>
                <a:spcPts val="588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Includes: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temporary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Engine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virtual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machine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instance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Command-line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access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instance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from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web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browser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5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GB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of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persistent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disk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storage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Pre-installed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Google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Cloud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SDK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other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tools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Language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support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for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Java,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Go,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Python,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Node.js,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PHP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Ruby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Web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preview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functionality</a:t>
            </a:r>
          </a:p>
          <a:p>
            <a:pPr marL="527050" lvl="1" indent="-171450">
              <a:spcBef>
                <a:spcPts val="225"/>
              </a:spcBef>
              <a:buFont typeface="Arial" charset="0"/>
              <a:buChar char="•"/>
            </a:pPr>
            <a:r>
              <a:rPr lang="es-MX" sz="1400">
                <a:cs typeface="Calibri" pitchFamily="34" charset="0"/>
              </a:rPr>
              <a:t>Built-in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authorization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for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access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Cloud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Platform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Console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projects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resources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460875" cy="2498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fu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P</a:t>
            </a:r>
            <a:r>
              <a:rPr sz="1350" b="1" spc="-5" dirty="0">
                <a:latin typeface="Calibri"/>
                <a:cs typeface="Calibri"/>
              </a:rPr>
              <a:t>I</a:t>
            </a:r>
            <a:r>
              <a:rPr sz="1350" b="1" spc="-80" dirty="0">
                <a:latin typeface="Calibri"/>
                <a:cs typeface="Calibri"/>
              </a:rPr>
              <a:t>’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pp</a:t>
            </a:r>
            <a:r>
              <a:rPr sz="1350" b="1" dirty="0">
                <a:latin typeface="Calibri"/>
                <a:cs typeface="Calibri"/>
              </a:rPr>
              <a:t>li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5" dirty="0">
                <a:latin typeface="Calibri"/>
                <a:cs typeface="Calibri"/>
              </a:rPr>
              <a:t>n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P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og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10" dirty="0">
                <a:latin typeface="Calibri"/>
                <a:cs typeface="Calibri"/>
              </a:rPr>
              <a:t>m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n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er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dirty="0">
                <a:latin typeface="Calibri"/>
                <a:cs typeface="Calibri"/>
              </a:rPr>
              <a:t>e: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“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so</a:t>
            </a:r>
            <a:r>
              <a:rPr sz="1350" spc="-10" dirty="0">
                <a:latin typeface="Calibri"/>
                <a:cs typeface="Calibri"/>
              </a:rPr>
              <a:t>ft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lop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”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6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ypi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J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han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0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hori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vi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onsol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quo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ise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upo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eque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Pla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apa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peri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plo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024438" cy="2346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10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Ex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oo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ea</a:t>
            </a:r>
            <a:r>
              <a:rPr sz="1350" spc="-5" dirty="0">
                <a:latin typeface="Calibri"/>
                <a:cs typeface="Calibri"/>
              </a:rPr>
              <a:t>sil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ry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w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sions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met</a:t>
            </a:r>
            <a:r>
              <a:rPr sz="1350" spc="-5" dirty="0">
                <a:latin typeface="Calibri"/>
                <a:cs typeface="Calibri"/>
              </a:rPr>
              <a:t>hods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inlin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ion.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x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que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met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au</a:t>
            </a:r>
            <a:r>
              <a:rPr sz="1350" spc="-5" dirty="0">
                <a:latin typeface="Calibri"/>
                <a:cs typeface="Calibri"/>
              </a:rPr>
              <a:t>the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au</a:t>
            </a:r>
            <a:r>
              <a:rPr sz="1350" spc="-5" dirty="0">
                <a:latin typeface="Calibri"/>
                <a:cs typeface="Calibri"/>
              </a:rPr>
              <a:t>thori</a:t>
            </a:r>
            <a:r>
              <a:rPr sz="1350" spc="-30" dirty="0">
                <a:latin typeface="Calibri"/>
                <a:cs typeface="Calibri"/>
              </a:rPr>
              <a:t>z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all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869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ddi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lib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J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a,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j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hon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17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#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111442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5" dirty="0">
                <a:latin typeface="Calibri"/>
                <a:cs typeface="Calibri"/>
              </a:rPr>
              <a:t>P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a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nc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47" name="object 3"/>
          <p:cNvSpPr>
            <a:spLocks noChangeArrowheads="1"/>
          </p:cNvSpPr>
          <p:nvPr/>
        </p:nvSpPr>
        <p:spPr bwMode="auto">
          <a:xfrm>
            <a:off x="1473200" y="1370013"/>
            <a:ext cx="6197600" cy="3262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884238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M</a:t>
            </a:r>
            <a:r>
              <a:rPr sz="1350" b="1" spc="5" dirty="0">
                <a:latin typeface="Calibri"/>
                <a:cs typeface="Calibri"/>
              </a:rPr>
              <a:t>O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M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2952750" cy="145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dirty="0">
                <a:latin typeface="Calibri"/>
                <a:cs typeface="Calibri"/>
              </a:rPr>
              <a:t>ill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vi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She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clo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vi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w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fin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035425" cy="259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Sh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ll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fig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nu</a:t>
            </a:r>
            <a:r>
              <a:rPr sz="1350" spc="5" dirty="0">
                <a:latin typeface="Calibri"/>
                <a:cs typeface="Calibri"/>
              </a:rPr>
              <a:t>x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ma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onsol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logi</a:t>
            </a:r>
            <a:r>
              <a:rPr sz="1350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ssibl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onsol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lib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alle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nclud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buil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5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ie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ap</a:t>
            </a:r>
            <a:r>
              <a:rPr sz="1350" spc="-10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spc="-15" dirty="0">
                <a:latin typeface="Calibri"/>
                <a:cs typeface="Calibri"/>
              </a:rPr>
              <a:t>o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Nothin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all</a:t>
            </a:r>
            <a:r>
              <a:rPr sz="1350" dirty="0">
                <a:latin typeface="Calibri"/>
                <a:cs typeface="Calibri"/>
              </a:rPr>
              <a:t>!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610475" cy="2582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Limitations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1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time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out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inactivity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Machine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terminate/self-delete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$HOME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directory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contents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preserved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new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session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Direct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interactive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use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only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Not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running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high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computational/network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workloads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violation,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session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terminated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without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notice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periods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inactivity,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home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disk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recycled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advance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notice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via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email)</a:t>
            </a:r>
          </a:p>
          <a:p>
            <a:pPr marL="527050" lvl="1" indent="-171450">
              <a:lnSpc>
                <a:spcPts val="1475"/>
              </a:lnSpc>
              <a:spcBef>
                <a:spcPts val="4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longer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inactive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period,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consider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either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installed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SDK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use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Storage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term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storage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014913" cy="2446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5" dirty="0">
                <a:latin typeface="Calibri"/>
                <a:cs typeface="Calibri"/>
              </a:rPr>
              <a:t>g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0" dirty="0">
                <a:latin typeface="Calibri"/>
                <a:cs typeface="Calibri"/>
              </a:rPr>
              <a:t>mma</a:t>
            </a:r>
            <a:r>
              <a:rPr sz="1350" b="1" spc="-5" dirty="0">
                <a:latin typeface="Calibri"/>
                <a:cs typeface="Calibri"/>
              </a:rPr>
              <a:t>nd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hel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lle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el</a:t>
            </a:r>
            <a:r>
              <a:rPr sz="1350" spc="-5" dirty="0">
                <a:latin typeface="Calibri"/>
                <a:cs typeface="Calibri"/>
              </a:rPr>
              <a:t>op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orkfl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w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6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ypi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[G</a:t>
            </a:r>
            <a:r>
              <a:rPr sz="1350" spc="-1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]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[G</a:t>
            </a:r>
            <a:r>
              <a:rPr sz="1350" spc="-1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]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[C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]—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gu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90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x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st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5" dirty="0">
                <a:latin typeface="Calibri"/>
                <a:cs typeface="Calibri"/>
              </a:rPr>
              <a:t>1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--</a:t>
            </a:r>
            <a:r>
              <a:rPr sz="1350" spc="-30" dirty="0">
                <a:latin typeface="Calibri"/>
                <a:cs typeface="Calibri"/>
              </a:rPr>
              <a:t>z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l1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5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oj</a:t>
            </a:r>
            <a:r>
              <a:rPr sz="1350" dirty="0">
                <a:latin typeface="Calibri"/>
                <a:cs typeface="Calibri"/>
              </a:rPr>
              <a:t>ect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m</a:t>
            </a:r>
            <a:r>
              <a:rPr sz="1350" spc="-3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-uniqu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-p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jec</a:t>
            </a:r>
            <a:r>
              <a:rPr sz="1350" spc="-5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3962400"/>
            <a:ext cx="5538788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ul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tp</a:t>
            </a:r>
            <a:r>
              <a:rPr sz="1350" spc="-5" dirty="0">
                <a:latin typeface="Calibri"/>
                <a:cs typeface="Calibri"/>
              </a:rPr>
              <a:t>s: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loud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.c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sdk</a:t>
            </a:r>
            <a:r>
              <a:rPr sz="1350" spc="-25" dirty="0">
                <a:latin typeface="Calibri"/>
                <a:cs typeface="Calibri"/>
              </a:rPr>
              <a:t>/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loud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15" dirty="0">
                <a:latin typeface="Calibri"/>
                <a:cs typeface="Calibri"/>
              </a:rPr>
              <a:t>re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/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600" y="438150"/>
            <a:ext cx="1141413" cy="20774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350" dirty="0" smtClean="0">
                <a:latin typeface="Calibri"/>
                <a:cs typeface="Calibri"/>
              </a:rPr>
              <a:t>Do </a:t>
            </a:r>
            <a:r>
              <a:rPr lang="es-MX" sz="1350" dirty="0" err="1" smtClean="0">
                <a:latin typeface="Calibri"/>
                <a:cs typeface="Calibri"/>
              </a:rPr>
              <a:t>it!</a:t>
            </a:r>
            <a:r>
              <a:rPr lang="es-MX" sz="1350" dirty="0" smtClean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72707" name="Picture 3" descr="C:\Users\Administrator\Pictures\9wOp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581150"/>
            <a:ext cx="398145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8025" y="962025"/>
            <a:ext cx="4259263" cy="3594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M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Opt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H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g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pp</a:t>
            </a:r>
            <a:r>
              <a:rPr sz="1350" b="1" dirty="0">
                <a:latin typeface="Calibri"/>
                <a:cs typeface="Calibri"/>
              </a:rPr>
              <a:t>li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=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me</a:t>
            </a:r>
            <a:r>
              <a:rPr sz="1350" spc="-5" dirty="0">
                <a:latin typeface="Calibri"/>
                <a:cs typeface="Calibri"/>
              </a:rPr>
              <a:t>tho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CP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00">
              <a:latin typeface="Times New Roman"/>
              <a:cs typeface="Times New Roman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2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ngin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ngin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ain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ngin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un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(B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a)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11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vice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orkin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Bi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Sec</a:t>
            </a:r>
            <a:r>
              <a:rPr sz="1350" spc="-5" dirty="0">
                <a:latin typeface="Calibri"/>
                <a:cs typeface="Calibri"/>
              </a:rPr>
              <a:t>uri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050" y="193675"/>
            <a:ext cx="30813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hoosin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1700" b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b="1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b="1" spc="-15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4757" name="object 5"/>
          <p:cNvSpPr>
            <a:spLocks noChangeArrowheads="1"/>
          </p:cNvSpPr>
          <p:nvPr/>
        </p:nvSpPr>
        <p:spPr bwMode="auto">
          <a:xfrm>
            <a:off x="5603875" y="1268413"/>
            <a:ext cx="2911475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74758" name="object 6"/>
          <p:cNvSpPr>
            <a:spLocks/>
          </p:cNvSpPr>
          <p:nvPr/>
        </p:nvSpPr>
        <p:spPr bwMode="auto">
          <a:xfrm>
            <a:off x="5599113" y="1263650"/>
            <a:ext cx="2921000" cy="2809875"/>
          </a:xfrm>
          <a:custGeom>
            <a:avLst/>
            <a:gdLst/>
            <a:ahLst/>
            <a:cxnLst>
              <a:cxn ang="0">
                <a:pos x="0" y="2809981"/>
              </a:cxn>
              <a:cxn ang="0">
                <a:pos x="2920233" y="2809981"/>
              </a:cxn>
              <a:cxn ang="0">
                <a:pos x="2920233" y="0"/>
              </a:cxn>
              <a:cxn ang="0">
                <a:pos x="0" y="0"/>
              </a:cxn>
              <a:cxn ang="0">
                <a:pos x="0" y="2809981"/>
              </a:cxn>
            </a:cxnLst>
            <a:rect l="0" t="0" r="r" b="b"/>
            <a:pathLst>
              <a:path w="2920365" h="2810510">
                <a:moveTo>
                  <a:pt x="0" y="2809981"/>
                </a:moveTo>
                <a:lnTo>
                  <a:pt x="2920233" y="2809981"/>
                </a:lnTo>
                <a:lnTo>
                  <a:pt x="2920233" y="0"/>
                </a:lnTo>
                <a:lnTo>
                  <a:pt x="0" y="0"/>
                </a:lnTo>
                <a:lnTo>
                  <a:pt x="0" y="280998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bject 2"/>
          <p:cNvSpPr>
            <a:spLocks noChangeArrowheads="1"/>
          </p:cNvSpPr>
          <p:nvPr/>
        </p:nvSpPr>
        <p:spPr bwMode="auto">
          <a:xfrm>
            <a:off x="4592638" y="1135063"/>
            <a:ext cx="3922712" cy="3433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object 3"/>
          <p:cNvSpPr txBox="1"/>
          <p:nvPr/>
        </p:nvSpPr>
        <p:spPr>
          <a:xfrm>
            <a:off x="708025" y="962025"/>
            <a:ext cx="4022725" cy="830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Role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of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the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Google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Architect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</a:pPr>
            <a:r>
              <a:rPr lang="es-MX" sz="1300">
                <a:cs typeface="Calibri" pitchFamily="34" charset="0"/>
              </a:rPr>
              <a:t>Given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business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technical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requirements,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know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how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choose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implement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right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tool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task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392488" cy="150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5" dirty="0">
                <a:latin typeface="Calibri"/>
                <a:cs typeface="Calibri"/>
              </a:rPr>
              <a:t>h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shou</a:t>
            </a:r>
            <a:r>
              <a:rPr sz="1350" b="1" spc="5" dirty="0">
                <a:latin typeface="Calibri"/>
                <a:cs typeface="Calibri"/>
              </a:rPr>
              <a:t>ld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ck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hoos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equi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eir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Slidin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ibili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vs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bin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6803" name="object 3"/>
          <p:cNvSpPr>
            <a:spLocks noChangeArrowheads="1"/>
          </p:cNvSpPr>
          <p:nvPr/>
        </p:nvSpPr>
        <p:spPr bwMode="auto">
          <a:xfrm>
            <a:off x="377825" y="2641600"/>
            <a:ext cx="8388350" cy="2127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6873875" cy="3205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Opt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rv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–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vic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aaS)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re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‘</a:t>
            </a:r>
            <a:r>
              <a:rPr sz="1350" b="1" u="sng" dirty="0">
                <a:latin typeface="Calibri"/>
                <a:cs typeface="Calibri"/>
              </a:rPr>
              <a:t>i</a:t>
            </a:r>
            <a:r>
              <a:rPr sz="1350" b="1" u="sng" spc="-5" dirty="0">
                <a:latin typeface="Calibri"/>
                <a:cs typeface="Calibri"/>
              </a:rPr>
              <a:t>n</a:t>
            </a:r>
            <a:r>
              <a:rPr sz="1350" b="1" u="sng" spc="-20" dirty="0">
                <a:latin typeface="Calibri"/>
                <a:cs typeface="Calibri"/>
              </a:rPr>
              <a:t>s</a:t>
            </a:r>
            <a:r>
              <a:rPr sz="1350" b="1" u="sng" spc="-25" dirty="0">
                <a:latin typeface="Calibri"/>
                <a:cs typeface="Calibri"/>
              </a:rPr>
              <a:t>t</a:t>
            </a:r>
            <a:r>
              <a:rPr sz="1350" b="1" u="sng" spc="-10" dirty="0">
                <a:latin typeface="Calibri"/>
                <a:cs typeface="Calibri"/>
              </a:rPr>
              <a:t>a</a:t>
            </a:r>
            <a:r>
              <a:rPr sz="1350" b="1" u="sng" spc="-5" dirty="0">
                <a:latin typeface="Calibri"/>
                <a:cs typeface="Calibri"/>
              </a:rPr>
              <a:t>nc</a:t>
            </a:r>
            <a:r>
              <a:rPr sz="1350" b="1" u="sng" spc="-10" dirty="0">
                <a:latin typeface="Calibri"/>
                <a:cs typeface="Calibri"/>
              </a:rPr>
              <a:t>e</a:t>
            </a:r>
            <a:r>
              <a:rPr sz="1350" b="1" u="sng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’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sio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30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y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C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U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ry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pac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ol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onn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ana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PN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balan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ing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fl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xibili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bu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als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ope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iona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erhe</a:t>
            </a:r>
            <a:r>
              <a:rPr sz="1350" dirty="0">
                <a:latin typeface="Calibri"/>
                <a:cs typeface="Calibri"/>
              </a:rPr>
              <a:t>ad.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ni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mo</a:t>
            </a:r>
            <a:r>
              <a:rPr sz="1350" spc="-5" dirty="0">
                <a:latin typeface="Calibri"/>
                <a:cs typeface="Calibri"/>
              </a:rPr>
              <a:t>vin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xi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clou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gin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VM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7827" name="object 3"/>
          <p:cNvSpPr>
            <a:spLocks noChangeArrowheads="1"/>
          </p:cNvSpPr>
          <p:nvPr/>
        </p:nvSpPr>
        <p:spPr bwMode="auto">
          <a:xfrm>
            <a:off x="5978525" y="858838"/>
            <a:ext cx="2641600" cy="2349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881688" cy="3441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Ho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do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10" dirty="0">
                <a:latin typeface="Calibri"/>
                <a:cs typeface="Calibri"/>
              </a:rPr>
              <a:t>m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st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-10" dirty="0">
                <a:latin typeface="Calibri"/>
                <a:cs typeface="Calibri"/>
              </a:rPr>
              <a:t>t?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ow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fri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ndl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5" dirty="0">
                <a:latin typeface="Calibri"/>
                <a:cs typeface="Calibri"/>
              </a:rPr>
              <a:t>h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tp</a:t>
            </a:r>
            <a:r>
              <a:rPr sz="1350" spc="-5" dirty="0">
                <a:latin typeface="Calibri"/>
                <a:cs typeface="Calibri"/>
              </a:rPr>
              <a:t>s:/</a:t>
            </a:r>
            <a:r>
              <a:rPr sz="1350" spc="-20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clo</a:t>
            </a:r>
            <a:r>
              <a:rPr sz="1350" dirty="0">
                <a:latin typeface="Calibri"/>
                <a:cs typeface="Calibri"/>
              </a:rPr>
              <a:t>ud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10" dirty="0">
                <a:latin typeface="Calibri"/>
                <a:cs typeface="Calibri"/>
              </a:rPr>
              <a:t>.c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5" dirty="0">
                <a:latin typeface="Calibri"/>
                <a:cs typeface="Calibri"/>
              </a:rPr>
              <a:t>pricing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bille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inu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hou</a:t>
            </a:r>
            <a:r>
              <a:rPr sz="1350" dirty="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om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ic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dis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5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equi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loba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ib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dirty="0">
                <a:latin typeface="Calibri"/>
                <a:cs typeface="Calibri"/>
              </a:rPr>
              <a:t>az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mo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ig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per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ben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sh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50</a:t>
            </a:r>
            <a:r>
              <a:rPr sz="1350" spc="5" dirty="0">
                <a:latin typeface="Calibri"/>
                <a:cs typeface="Calibri"/>
              </a:rPr>
              <a:t>%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spee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ala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le.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VM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-sc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hou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shu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ow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cce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hig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ifi</a:t>
            </a:r>
            <a:r>
              <a:rPr sz="1350" spc="5" dirty="0">
                <a:latin typeface="Calibri"/>
                <a:cs typeface="Calibri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ea</a:t>
            </a:r>
            <a:r>
              <a:rPr sz="1350" spc="-5" dirty="0">
                <a:latin typeface="Calibri"/>
                <a:cs typeface="Calibri"/>
              </a:rPr>
              <a:t>rnin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073650" cy="168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Opt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rv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–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Co</a:t>
            </a:r>
            <a:r>
              <a:rPr sz="1350" b="1" spc="-15" dirty="0">
                <a:latin typeface="Calibri"/>
                <a:cs typeface="Calibri"/>
              </a:rPr>
              <a:t>n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eri</a:t>
            </a:r>
            <a:r>
              <a:rPr sz="1350" spc="-30" dirty="0">
                <a:latin typeface="Calibri"/>
                <a:cs typeface="Calibri"/>
              </a:rPr>
              <a:t>z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app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up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app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Ru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ul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ipl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vi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dle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K</a:t>
            </a:r>
            <a:r>
              <a:rPr sz="1350" spc="-5" dirty="0">
                <a:latin typeface="Calibri"/>
                <a:cs typeface="Calibri"/>
              </a:rPr>
              <a:t>ub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rn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–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op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sou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y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“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hine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”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8851" name="object 3"/>
          <p:cNvSpPr>
            <a:spLocks noChangeArrowheads="1"/>
          </p:cNvSpPr>
          <p:nvPr/>
        </p:nvSpPr>
        <p:spPr bwMode="auto">
          <a:xfrm>
            <a:off x="5614988" y="2143125"/>
            <a:ext cx="3457575" cy="2786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588250" cy="3154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Opt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rv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–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5" dirty="0">
                <a:latin typeface="Calibri"/>
                <a:cs typeface="Calibri"/>
              </a:rPr>
              <a:t>p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Pl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aa</a:t>
            </a:r>
            <a:r>
              <a:rPr sz="1350" dirty="0">
                <a:latin typeface="Calibri"/>
                <a:cs typeface="Calibri"/>
              </a:rPr>
              <a:t>S)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elo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cu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Buil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b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ppli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obil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dirty="0">
                <a:latin typeface="Calibri"/>
                <a:cs typeface="Calibri"/>
              </a:rPr>
              <a:t>ends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b="1" u="sng" spc="-10" dirty="0">
                <a:latin typeface="Calibri"/>
                <a:cs typeface="Calibri"/>
              </a:rPr>
              <a:t>Ma</a:t>
            </a:r>
            <a:r>
              <a:rPr sz="1350" b="1" u="sng" spc="-5" dirty="0">
                <a:latin typeface="Calibri"/>
                <a:cs typeface="Calibri"/>
              </a:rPr>
              <a:t>n</a:t>
            </a:r>
            <a:r>
              <a:rPr sz="1350" b="1" u="sng" spc="-10" dirty="0">
                <a:latin typeface="Calibri"/>
                <a:cs typeface="Calibri"/>
              </a:rPr>
              <a:t>a</a:t>
            </a:r>
            <a:r>
              <a:rPr sz="1350" b="1" u="sng" spc="-20" dirty="0">
                <a:latin typeface="Calibri"/>
                <a:cs typeface="Calibri"/>
              </a:rPr>
              <a:t>g</a:t>
            </a:r>
            <a:r>
              <a:rPr sz="1350" b="1" u="sng" spc="-10" dirty="0">
                <a:latin typeface="Calibri"/>
                <a:cs typeface="Calibri"/>
              </a:rPr>
              <a:t>e</a:t>
            </a:r>
            <a:r>
              <a:rPr sz="1350" b="1" u="sng" spc="5" dirty="0">
                <a:latin typeface="Calibri"/>
                <a:cs typeface="Calibri"/>
              </a:rPr>
              <a:t>d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Ne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th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und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rlyin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tu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nanc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sc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ab</a:t>
            </a:r>
            <a:r>
              <a:rPr sz="1350" spc="-5" dirty="0">
                <a:latin typeface="Calibri"/>
                <a:cs typeface="Calibri"/>
              </a:rPr>
              <a:t>ili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hand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duce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pe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dirty="0">
                <a:latin typeface="Calibri"/>
                <a:cs typeface="Calibri"/>
              </a:rPr>
              <a:t>nal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hea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Fl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ibl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on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nd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suppor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hon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J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a,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17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lnSpc>
                <a:spcPts val="1525"/>
              </a:lnSpc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Fl</a:t>
            </a: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x</a:t>
            </a:r>
            <a:r>
              <a:rPr sz="1350" spc="-5" dirty="0">
                <a:latin typeface="Calibri"/>
                <a:cs typeface="Calibri"/>
              </a:rPr>
              <a:t>ibl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suppor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J</a:t>
            </a:r>
            <a:r>
              <a:rPr sz="1350" spc="-25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8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/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vl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3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1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/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J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9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2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5" dirty="0">
                <a:latin typeface="Calibri"/>
                <a:cs typeface="Calibri"/>
              </a:rPr>
              <a:t>7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3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5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j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-10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17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,</a:t>
            </a:r>
            <a:endParaRPr sz="1350">
              <a:latin typeface="Calibri"/>
              <a:cs typeface="Calibri"/>
            </a:endParaRPr>
          </a:p>
          <a:p>
            <a:pPr marL="527050" fontAlgn="auto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latin typeface="Calibri"/>
                <a:cs typeface="Calibri"/>
              </a:rPr>
              <a:t>.N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plu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0" dirty="0">
                <a:latin typeface="Calibri"/>
                <a:cs typeface="Calibri"/>
              </a:rPr>
              <a:t>k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9875" name="object 3"/>
          <p:cNvSpPr>
            <a:spLocks noChangeArrowheads="1"/>
          </p:cNvSpPr>
          <p:nvPr/>
        </p:nvSpPr>
        <p:spPr bwMode="auto">
          <a:xfrm>
            <a:off x="5549900" y="1063625"/>
            <a:ext cx="2965450" cy="2309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5280025" cy="2446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Functions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(BETA)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Serverless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environment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building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connecting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services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Event-driven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Function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executes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‘trigger’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response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based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event</a:t>
            </a:r>
          </a:p>
          <a:p>
            <a:pPr marL="527050" lvl="1" indent="-171450">
              <a:spcBef>
                <a:spcPts val="2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Simple,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single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purpose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functions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Written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Javascript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execute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Node.js</a:t>
            </a:r>
          </a:p>
          <a:p>
            <a:pPr marL="12700">
              <a:lnSpc>
                <a:spcPts val="1425"/>
              </a:lnSpc>
              <a:spcBef>
                <a:spcPts val="8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Example: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file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uploaded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Cloud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Storage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(event),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function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executes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response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event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(trigger)</a:t>
            </a:r>
          </a:p>
          <a:p>
            <a:pPr marL="12700">
              <a:spcBef>
                <a:spcPts val="6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Easier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expensive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provisioning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watch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events</a:t>
            </a:r>
          </a:p>
        </p:txBody>
      </p:sp>
      <p:sp>
        <p:nvSpPr>
          <p:cNvPr id="80899" name="object 3"/>
          <p:cNvSpPr>
            <a:spLocks noChangeArrowheads="1"/>
          </p:cNvSpPr>
          <p:nvPr/>
        </p:nvSpPr>
        <p:spPr bwMode="auto">
          <a:xfrm>
            <a:off x="6259513" y="2187575"/>
            <a:ext cx="2444750" cy="2444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549650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-10" dirty="0">
                <a:latin typeface="Calibri"/>
                <a:cs typeface="Calibri"/>
              </a:rPr>
              <a:t>ar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son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–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5" dirty="0">
                <a:latin typeface="Calibri"/>
                <a:cs typeface="Calibri"/>
              </a:rPr>
              <a:t>o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y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5" dirty="0">
                <a:latin typeface="Calibri"/>
                <a:cs typeface="Calibri"/>
              </a:rPr>
              <a:t>u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w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o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k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bou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1923" name="object 3"/>
          <p:cNvSpPr>
            <a:spLocks noChangeArrowheads="1"/>
          </p:cNvSpPr>
          <p:nvPr/>
        </p:nvSpPr>
        <p:spPr bwMode="auto">
          <a:xfrm>
            <a:off x="971550" y="1370013"/>
            <a:ext cx="7200900" cy="3262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2794000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Com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-10" dirty="0">
                <a:latin typeface="Calibri"/>
                <a:cs typeface="Calibri"/>
              </a:rPr>
              <a:t>ar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son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–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chn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qu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eme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2947" name="object 3"/>
          <p:cNvSpPr>
            <a:spLocks noChangeArrowheads="1"/>
          </p:cNvSpPr>
          <p:nvPr/>
        </p:nvSpPr>
        <p:spPr bwMode="auto">
          <a:xfrm>
            <a:off x="684213" y="1370013"/>
            <a:ext cx="7775575" cy="3262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105092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o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su</a:t>
            </a:r>
            <a:r>
              <a:rPr sz="1350" b="1" spc="-10" dirty="0">
                <a:latin typeface="Calibri"/>
                <a:cs typeface="Calibri"/>
              </a:rPr>
              <a:t>mmar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25" dirty="0">
                <a:latin typeface="Calibri"/>
                <a:cs typeface="Calibri"/>
              </a:rPr>
              <a:t>z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3971" name="object 3"/>
          <p:cNvSpPr>
            <a:spLocks noChangeArrowheads="1"/>
          </p:cNvSpPr>
          <p:nvPr/>
        </p:nvSpPr>
        <p:spPr bwMode="auto">
          <a:xfrm>
            <a:off x="1662113" y="1370013"/>
            <a:ext cx="5819775" cy="3262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8025" y="962025"/>
            <a:ext cx="2479675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tu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Se</a:t>
            </a: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vice</a:t>
            </a:r>
            <a:r>
              <a:rPr sz="1350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" y="1414463"/>
            <a:ext cx="7688263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>
              <a:lnSpc>
                <a:spcPts val="1525"/>
              </a:lnSpc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One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of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three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cloud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models,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other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two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being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Platform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Service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(PaaS)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Software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Service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(SaaS)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025" y="1901825"/>
            <a:ext cx="7708900" cy="96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>
              <a:lnSpc>
                <a:spcPts val="1500"/>
              </a:lnSpc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Often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referred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core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layer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of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cloud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computing.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Behind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scenes,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PaaS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SaaS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are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running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IaaS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layer.</a:t>
            </a:r>
          </a:p>
          <a:p>
            <a:pPr marL="184150" indent="-171450">
              <a:spcBef>
                <a:spcPts val="625"/>
              </a:spcBef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It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form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of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cloud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that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provides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virtualized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resources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over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Internet</a:t>
            </a:r>
          </a:p>
          <a:p>
            <a:pPr marL="184150" indent="-171450">
              <a:spcBef>
                <a:spcPts val="625"/>
              </a:spcBef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Deals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with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Virtual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Machines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(in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some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cases)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virtual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networks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2667000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20" dirty="0">
                <a:latin typeface="Calibri"/>
                <a:cs typeface="Calibri"/>
              </a:rPr>
              <a:t>t</a:t>
            </a:r>
            <a:r>
              <a:rPr sz="1350" b="1" spc="-80" dirty="0">
                <a:latin typeface="Calibri"/>
                <a:cs typeface="Calibri"/>
              </a:rPr>
              <a:t>’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…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‘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0" dirty="0">
                <a:latin typeface="Calibri"/>
                <a:cs typeface="Calibri"/>
              </a:rPr>
              <a:t>nf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spc="-15" dirty="0">
                <a:latin typeface="Calibri"/>
                <a:cs typeface="Calibri"/>
              </a:rPr>
              <a:t>tr</a:t>
            </a:r>
            <a:r>
              <a:rPr sz="1350" b="1" spc="-5" dirty="0">
                <a:latin typeface="Calibri"/>
                <a:cs typeface="Calibri"/>
              </a:rPr>
              <a:t>uc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’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557588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80" dirty="0">
                <a:latin typeface="Calibri"/>
                <a:cs typeface="Calibri"/>
              </a:rPr>
              <a:t>T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on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spc="-15" dirty="0">
                <a:latin typeface="Calibri"/>
                <a:cs typeface="Calibri"/>
              </a:rPr>
              <a:t>tr</a:t>
            </a:r>
            <a:r>
              <a:rPr sz="1350" b="1" spc="-5" dirty="0">
                <a:latin typeface="Calibri"/>
                <a:cs typeface="Calibri"/>
              </a:rPr>
              <a:t>uc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(</a:t>
            </a:r>
            <a:r>
              <a:rPr sz="1350" b="1" spc="-10" dirty="0">
                <a:latin typeface="Calibri"/>
                <a:cs typeface="Calibri"/>
              </a:rPr>
              <a:t>PC</a:t>
            </a:r>
            <a:r>
              <a:rPr sz="1350" b="1" spc="-45" dirty="0">
                <a:latin typeface="Calibri"/>
                <a:cs typeface="Calibri"/>
              </a:rPr>
              <a:t>/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r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er</a:t>
            </a:r>
            <a:r>
              <a:rPr sz="1350" b="1" dirty="0">
                <a:latin typeface="Calibri"/>
                <a:cs typeface="Calibri"/>
              </a:rPr>
              <a:t>)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ompon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8067" name="object 3"/>
          <p:cNvSpPr>
            <a:spLocks noChangeArrowheads="1"/>
          </p:cNvSpPr>
          <p:nvPr/>
        </p:nvSpPr>
        <p:spPr bwMode="auto">
          <a:xfrm>
            <a:off x="1900238" y="1376363"/>
            <a:ext cx="5343525" cy="3586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8025" y="962025"/>
            <a:ext cx="1746250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V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rt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Ma</a:t>
            </a:r>
            <a:r>
              <a:rPr sz="1350" b="1" spc="-5" dirty="0">
                <a:latin typeface="Calibri"/>
                <a:cs typeface="Calibri"/>
              </a:rPr>
              <a:t>ch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20" dirty="0">
                <a:latin typeface="Calibri"/>
                <a:cs typeface="Calibri"/>
              </a:rPr>
              <a:t>e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25" y="1414463"/>
            <a:ext cx="7462838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>
              <a:lnSpc>
                <a:spcPts val="1525"/>
              </a:lnSpc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Virtual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version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of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physical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PC/server.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Just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physical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computer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has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CPU,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memory,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hard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drive,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operating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system,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network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access,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and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firewall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manage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network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traffic,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does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virtual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machine.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025" y="1901825"/>
            <a:ext cx="7707313" cy="660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0" indent="-171450">
              <a:lnSpc>
                <a:spcPts val="1500"/>
              </a:lnSpc>
              <a:buFont typeface="Arial" charset="0"/>
              <a:buChar char="•"/>
              <a:tabLst>
                <a:tab pos="184150" algn="l"/>
              </a:tabLst>
            </a:pPr>
            <a:r>
              <a:rPr lang="es-MX" sz="1400">
                <a:cs typeface="Calibri" pitchFamily="34" charset="0"/>
              </a:rPr>
              <a:t>Like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physical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machine,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it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is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up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customer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to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manage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the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above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aspects,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well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perform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typical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OS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maintenance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such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as</a:t>
            </a:r>
            <a:r>
              <a:rPr lang="es-MX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400">
                <a:cs typeface="Calibri" pitchFamily="34" charset="0"/>
              </a:rPr>
              <a:t>updates.</a:t>
            </a:r>
          </a:p>
          <a:p>
            <a:pPr marL="184150" indent="-171450">
              <a:spcBef>
                <a:spcPts val="613"/>
              </a:spcBef>
              <a:buFont typeface="Arial" charset="0"/>
              <a:buChar char="•"/>
              <a:tabLst>
                <a:tab pos="184150" algn="l"/>
              </a:tabLst>
            </a:pPr>
            <a:r>
              <a:rPr lang="es-MX" sz="1300">
                <a:cs typeface="Calibri" pitchFamily="34" charset="0"/>
              </a:rPr>
              <a:t>However,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Virtual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Machines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many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advantages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compared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traditional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physical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infrastructure.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452938" cy="2527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Ho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do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P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30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10" dirty="0">
                <a:latin typeface="Calibri"/>
                <a:cs typeface="Calibri"/>
              </a:rPr>
              <a:t>m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st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d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-10" dirty="0">
                <a:latin typeface="Calibri"/>
                <a:cs typeface="Calibri"/>
              </a:rPr>
              <a:t>t?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ndu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ry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lea</a:t>
            </a:r>
            <a:r>
              <a:rPr sz="1350" spc="-5" dirty="0">
                <a:latin typeface="Calibri"/>
                <a:cs typeface="Calibri"/>
              </a:rPr>
              <a:t>din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ec</a:t>
            </a:r>
            <a:r>
              <a:rPr sz="1350" spc="-5" dirty="0">
                <a:latin typeface="Calibri"/>
                <a:cs typeface="Calibri"/>
              </a:rPr>
              <a:t>uri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50</a:t>
            </a:r>
            <a:r>
              <a:rPr sz="1350" spc="5" dirty="0">
                <a:latin typeface="Calibri"/>
                <a:cs typeface="Calibri"/>
              </a:rPr>
              <a:t>0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ful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uri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essional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cr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-10" dirty="0">
                <a:latin typeface="Calibri"/>
                <a:cs typeface="Calibri"/>
              </a:rPr>
              <a:t>p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nsi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Ex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nsi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udi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plian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li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869950" lvl="2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8699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16,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27017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27018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HI</a:t>
            </a:r>
            <a:r>
              <a:rPr sz="1350" spc="-100" dirty="0">
                <a:latin typeface="Calibri"/>
                <a:cs typeface="Calibri"/>
              </a:rPr>
              <a:t>P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3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cc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inn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</a:t>
            </a:r>
            <a:r>
              <a:rPr sz="1400" spc="-20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ailabl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he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ls</a:t>
            </a:r>
            <a:r>
              <a:rPr sz="1400" spc="-1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5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ac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6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200" spc="-5" dirty="0">
                <a:latin typeface="Calibri"/>
                <a:cs typeface="Calibri"/>
              </a:rPr>
              <a:t>AP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80" dirty="0">
                <a:latin typeface="Calibri"/>
                <a:cs typeface="Calibri"/>
              </a:rPr>
              <a:t>’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lli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p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6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200" spc="-5" dirty="0">
                <a:latin typeface="Calibri"/>
                <a:cs typeface="Calibri"/>
              </a:rPr>
              <a:t>“B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ild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wh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-80" dirty="0">
                <a:latin typeface="Calibri"/>
                <a:cs typeface="Calibri"/>
              </a:rPr>
              <a:t>’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3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x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95" name="object 3"/>
          <p:cNvSpPr>
            <a:spLocks noChangeArrowheads="1"/>
          </p:cNvSpPr>
          <p:nvPr/>
        </p:nvSpPr>
        <p:spPr bwMode="auto">
          <a:xfrm>
            <a:off x="3586163" y="3746500"/>
            <a:ext cx="4648200" cy="885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8196" name="object 4"/>
          <p:cNvSpPr>
            <a:spLocks/>
          </p:cNvSpPr>
          <p:nvPr/>
        </p:nvSpPr>
        <p:spPr bwMode="auto">
          <a:xfrm>
            <a:off x="3579813" y="3740150"/>
            <a:ext cx="4662487" cy="898525"/>
          </a:xfrm>
          <a:custGeom>
            <a:avLst/>
            <a:gdLst/>
            <a:ahLst/>
            <a:cxnLst>
              <a:cxn ang="0">
                <a:pos x="0" y="899540"/>
              </a:cxn>
              <a:cxn ang="0">
                <a:pos x="4661885" y="899540"/>
              </a:cxn>
              <a:cxn ang="0">
                <a:pos x="4661885" y="0"/>
              </a:cxn>
              <a:cxn ang="0">
                <a:pos x="0" y="0"/>
              </a:cxn>
              <a:cxn ang="0">
                <a:pos x="0" y="899540"/>
              </a:cxn>
            </a:cxnLst>
            <a:rect l="0" t="0" r="r" b="b"/>
            <a:pathLst>
              <a:path w="4662170" h="899795">
                <a:moveTo>
                  <a:pt x="0" y="899540"/>
                </a:moveTo>
                <a:lnTo>
                  <a:pt x="4661885" y="899540"/>
                </a:lnTo>
                <a:lnTo>
                  <a:pt x="4661885" y="0"/>
                </a:lnTo>
                <a:lnTo>
                  <a:pt x="0" y="0"/>
                </a:lnTo>
                <a:lnTo>
                  <a:pt x="0" y="899540"/>
                </a:lnTo>
                <a:close/>
              </a:path>
            </a:pathLst>
          </a:custGeom>
          <a:noFill/>
          <a:ln w="12700">
            <a:solidFill>
              <a:srgbClr val="A5A5A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292600" cy="2684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pu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Engin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b="1" u="sng" spc="-5" dirty="0">
                <a:latin typeface="Calibri"/>
                <a:cs typeface="Calibri"/>
              </a:rPr>
              <a:t>I</a:t>
            </a:r>
            <a:r>
              <a:rPr sz="1350" b="1" u="sng" spc="-10" dirty="0">
                <a:latin typeface="Calibri"/>
                <a:cs typeface="Calibri"/>
              </a:rPr>
              <a:t>aa</a:t>
            </a:r>
            <a:r>
              <a:rPr sz="1350" b="1" u="sng" spc="5" dirty="0">
                <a:latin typeface="Calibri"/>
                <a:cs typeface="Calibri"/>
              </a:rPr>
              <a:t>S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8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runnin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b="1" u="sng" spc="-5" dirty="0">
                <a:latin typeface="Calibri"/>
                <a:cs typeface="Calibri"/>
              </a:rPr>
              <a:t>v</a:t>
            </a:r>
            <a:r>
              <a:rPr sz="1350" b="1" u="sng" dirty="0">
                <a:latin typeface="Calibri"/>
                <a:cs typeface="Calibri"/>
              </a:rPr>
              <a:t>i</a:t>
            </a:r>
            <a:r>
              <a:rPr sz="1350" b="1" u="sng" spc="-15" dirty="0">
                <a:latin typeface="Calibri"/>
                <a:cs typeface="Calibri"/>
              </a:rPr>
              <a:t>rt</a:t>
            </a:r>
            <a:r>
              <a:rPr sz="1350" b="1" u="sng" spc="-5" dirty="0">
                <a:latin typeface="Calibri"/>
                <a:cs typeface="Calibri"/>
              </a:rPr>
              <a:t>u</a:t>
            </a:r>
            <a:r>
              <a:rPr sz="1350" b="1" u="sng" spc="-10" dirty="0">
                <a:latin typeface="Calibri"/>
                <a:cs typeface="Calibri"/>
              </a:rPr>
              <a:t>a</a:t>
            </a:r>
            <a:r>
              <a:rPr sz="1350" b="1" u="sng" dirty="0">
                <a:latin typeface="Calibri"/>
                <a:cs typeface="Calibri"/>
              </a:rPr>
              <a:t>l</a:t>
            </a:r>
            <a:r>
              <a:rPr sz="1350" u="sng" spc="-45" dirty="0">
                <a:latin typeface="Times New Roman"/>
                <a:cs typeface="Times New Roman"/>
              </a:rPr>
              <a:t> </a:t>
            </a:r>
            <a:r>
              <a:rPr sz="1350" b="1" u="sng" spc="-10" dirty="0">
                <a:latin typeface="Calibri"/>
                <a:cs typeface="Calibri"/>
              </a:rPr>
              <a:t>ma</a:t>
            </a:r>
            <a:r>
              <a:rPr sz="1350" b="1" u="sng" spc="-5" dirty="0">
                <a:latin typeface="Calibri"/>
                <a:cs typeface="Calibri"/>
              </a:rPr>
              <a:t>ch</a:t>
            </a:r>
            <a:r>
              <a:rPr sz="1350" b="1" u="sng" dirty="0">
                <a:latin typeface="Calibri"/>
                <a:cs typeface="Calibri"/>
              </a:rPr>
              <a:t>i</a:t>
            </a:r>
            <a:r>
              <a:rPr sz="1350" b="1" u="sng" spc="-5" dirty="0">
                <a:latin typeface="Calibri"/>
                <a:cs typeface="Calibri"/>
              </a:rPr>
              <a:t>n</a:t>
            </a:r>
            <a:r>
              <a:rPr sz="1350" b="1" u="sng" spc="-10" dirty="0">
                <a:latin typeface="Calibri"/>
                <a:cs typeface="Calibri"/>
              </a:rPr>
              <a:t>e</a:t>
            </a:r>
            <a:r>
              <a:rPr sz="1350" b="1" u="sng" spc="5" dirty="0">
                <a:latin typeface="Calibri"/>
                <a:cs typeface="Calibri"/>
              </a:rPr>
              <a:t>s</a:t>
            </a:r>
            <a:r>
              <a:rPr sz="1350" u="sng" spc="-55" dirty="0">
                <a:latin typeface="Times New Roman"/>
                <a:cs typeface="Times New Roman"/>
              </a:rPr>
              <a:t> </a:t>
            </a:r>
            <a:r>
              <a:rPr sz="1350" b="1" u="sng" spc="-5" dirty="0">
                <a:latin typeface="Calibri"/>
                <a:cs typeface="Calibri"/>
              </a:rPr>
              <a:t>(</a:t>
            </a:r>
            <a:r>
              <a:rPr sz="1350" b="1" u="sng" dirty="0">
                <a:latin typeface="Calibri"/>
                <a:cs typeface="Calibri"/>
              </a:rPr>
              <a:t>i</a:t>
            </a:r>
            <a:r>
              <a:rPr sz="1350" b="1" u="sng" spc="-5" dirty="0">
                <a:latin typeface="Calibri"/>
                <a:cs typeface="Calibri"/>
              </a:rPr>
              <a:t>n</a:t>
            </a:r>
            <a:r>
              <a:rPr sz="1350" b="1" u="sng" spc="-20" dirty="0">
                <a:latin typeface="Calibri"/>
                <a:cs typeface="Calibri"/>
              </a:rPr>
              <a:t>st</a:t>
            </a:r>
            <a:r>
              <a:rPr sz="1350" b="1" u="sng" spc="-10" dirty="0">
                <a:latin typeface="Calibri"/>
                <a:cs typeface="Calibri"/>
              </a:rPr>
              <a:t>a</a:t>
            </a:r>
            <a:r>
              <a:rPr sz="1350" b="1" u="sng" spc="-5" dirty="0">
                <a:latin typeface="Calibri"/>
                <a:cs typeface="Calibri"/>
              </a:rPr>
              <a:t>nc</a:t>
            </a:r>
            <a:r>
              <a:rPr sz="1350" b="1" u="sng" spc="-10" dirty="0">
                <a:latin typeface="Calibri"/>
                <a:cs typeface="Calibri"/>
              </a:rPr>
              <a:t>e</a:t>
            </a:r>
            <a:r>
              <a:rPr sz="1350" b="1" u="sng" spc="-5" dirty="0">
                <a:latin typeface="Calibri"/>
                <a:cs typeface="Calibri"/>
              </a:rPr>
              <a:t>s</a:t>
            </a:r>
            <a:r>
              <a:rPr sz="1350" b="1" u="sng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Ru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hig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sc</a:t>
            </a:r>
            <a:r>
              <a:rPr sz="1350" spc="-5" dirty="0">
                <a:latin typeface="Calibri"/>
                <a:cs typeface="Calibri"/>
              </a:rPr>
              <a:t>al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orklo</a:t>
            </a:r>
            <a:r>
              <a:rPr sz="1350" dirty="0">
                <a:latin typeface="Calibri"/>
                <a:cs typeface="Calibri"/>
              </a:rPr>
              <a:t>ad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tu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inu</a:t>
            </a:r>
            <a:r>
              <a:rPr sz="1350" spc="5" dirty="0">
                <a:latin typeface="Calibri"/>
                <a:cs typeface="Calibri"/>
              </a:rPr>
              <a:t>x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ind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obu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4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rul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egio</a:t>
            </a:r>
            <a:r>
              <a:rPr sz="1350" dirty="0">
                <a:latin typeface="Calibri"/>
                <a:cs typeface="Calibri"/>
              </a:rPr>
              <a:t>nal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1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P(s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anc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balan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ubn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516813" cy="192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What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makes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Google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Compute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Engine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unique?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s-MX" sz="1300" b="1">
                <a:cs typeface="Calibri" pitchFamily="34" charset="0"/>
              </a:rPr>
              <a:t>Industry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Leading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Price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&amp;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Performance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Compute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VMs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boot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quickly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consistently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high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performance.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Offers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local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solid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state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drive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(SSD)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performance</a:t>
            </a:r>
            <a:r>
              <a:rPr lang="es-MX" sz="1300">
                <a:cs typeface="Calibri" pitchFamily="34" charset="0"/>
              </a:rPr>
              <a:t>.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Positioned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higher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performance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option</a:t>
            </a:r>
          </a:p>
          <a:p>
            <a:pPr marL="527050" lvl="1" indent="-171450">
              <a:lnSpc>
                <a:spcPts val="1475"/>
              </a:lnSpc>
              <a:spcBef>
                <a:spcPts val="4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“Google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Compute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ranked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#1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price-performance”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(https://lp.google-mkto.com/rs/248-TPC-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286/images/Cloud-Spectator-Best-Hyperscale-Cloud-Providers.pdf)</a:t>
            </a:r>
          </a:p>
        </p:txBody>
      </p:sp>
      <p:sp>
        <p:nvSpPr>
          <p:cNvPr id="92163" name="object 3"/>
          <p:cNvSpPr>
            <a:spLocks noChangeArrowheads="1"/>
          </p:cNvSpPr>
          <p:nvPr/>
        </p:nvSpPr>
        <p:spPr bwMode="auto">
          <a:xfrm>
            <a:off x="6821488" y="2860675"/>
            <a:ext cx="2006600" cy="2054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object 2"/>
          <p:cNvSpPr>
            <a:spLocks noChangeArrowheads="1"/>
          </p:cNvSpPr>
          <p:nvPr/>
        </p:nvSpPr>
        <p:spPr bwMode="auto">
          <a:xfrm>
            <a:off x="6259513" y="1063625"/>
            <a:ext cx="2603500" cy="1752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object 3"/>
          <p:cNvSpPr txBox="1"/>
          <p:nvPr/>
        </p:nvSpPr>
        <p:spPr>
          <a:xfrm>
            <a:off x="708025" y="962025"/>
            <a:ext cx="5494338" cy="2836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ma</a:t>
            </a:r>
            <a:r>
              <a:rPr sz="1350" b="1" spc="-40" dirty="0">
                <a:latin typeface="Calibri"/>
                <a:cs typeface="Calibri"/>
              </a:rPr>
              <a:t>k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un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qu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6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Co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Calibri"/>
                <a:cs typeface="Calibri"/>
              </a:rPr>
              <a:t>+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om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ic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ou</a:t>
            </a:r>
            <a:r>
              <a:rPr sz="1350" b="1" spc="-20" dirty="0">
                <a:latin typeface="Calibri"/>
                <a:cs typeface="Calibri"/>
              </a:rPr>
              <a:t>n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bill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m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e-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nc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m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15" dirty="0">
                <a:latin typeface="Calibri"/>
                <a:cs typeface="Calibri"/>
              </a:rPr>
              <a:t>nt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1</a:t>
            </a:r>
            <a:r>
              <a:rPr sz="1350" dirty="0">
                <a:latin typeface="Calibri"/>
                <a:cs typeface="Calibri"/>
              </a:rPr>
              <a:t>0</a:t>
            </a:r>
            <a:r>
              <a:rPr sz="1350" spc="-10" dirty="0">
                <a:latin typeface="Calibri"/>
                <a:cs typeface="Calibri"/>
              </a:rPr>
              <a:t>-m</a:t>
            </a:r>
            <a:r>
              <a:rPr sz="1350" spc="-5" dirty="0">
                <a:latin typeface="Calibri"/>
                <a:cs typeface="Calibri"/>
              </a:rPr>
              <a:t>inu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ini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cha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b="1" spc="-15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2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om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ic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su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dis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long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-5" dirty="0">
                <a:latin typeface="Calibri"/>
                <a:cs typeface="Calibri"/>
              </a:rPr>
              <a:t>runnin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orklo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up</a:t>
            </a:r>
            <a:r>
              <a:rPr sz="1350" spc="-20" dirty="0">
                <a:latin typeface="Calibri"/>
                <a:cs typeface="Calibri"/>
              </a:rPr>
              <a:t>-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tm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qu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1400">
              <a:latin typeface="Times New Roman"/>
              <a:cs typeface="Times New Roman"/>
            </a:endParaRPr>
          </a:p>
          <a:p>
            <a:pPr marL="12700" fontAlgn="auto">
              <a:spcBef>
                <a:spcPts val="90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h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sp</a:t>
            </a:r>
            <a:r>
              <a:rPr sz="1350" b="1" spc="-10" dirty="0">
                <a:latin typeface="Calibri"/>
                <a:cs typeface="Calibri"/>
              </a:rPr>
              <a:t>ee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dirty="0">
                <a:latin typeface="Calibri"/>
                <a:cs typeface="Calibri"/>
              </a:rPr>
              <a:t>,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cu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,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25" dirty="0">
                <a:latin typeface="Calibri"/>
                <a:cs typeface="Calibri"/>
              </a:rPr>
              <a:t>v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6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20" dirty="0">
                <a:latin typeface="Calibri"/>
                <a:cs typeface="Calibri"/>
              </a:rPr>
              <a:t>e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20" dirty="0">
                <a:latin typeface="Calibri"/>
                <a:cs typeface="Calibri"/>
              </a:rPr>
              <a:t>w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lob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fib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onne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ee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hig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spee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onne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Sa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nf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ru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3188" name="object 4"/>
          <p:cNvSpPr>
            <a:spLocks noChangeArrowheads="1"/>
          </p:cNvSpPr>
          <p:nvPr/>
        </p:nvSpPr>
        <p:spPr bwMode="auto">
          <a:xfrm>
            <a:off x="6554788" y="3021013"/>
            <a:ext cx="2022475" cy="2081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3554413" cy="2079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Wh</a:t>
            </a:r>
            <a:r>
              <a:rPr sz="1350" b="1" spc="-2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ma</a:t>
            </a:r>
            <a:r>
              <a:rPr sz="1350" b="1" spc="-40" dirty="0">
                <a:latin typeface="Calibri"/>
                <a:cs typeface="Calibri"/>
              </a:rPr>
              <a:t>k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Goo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le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</a:t>
            </a:r>
            <a:r>
              <a:rPr sz="1350" b="1" spc="-5" dirty="0">
                <a:latin typeface="Calibri"/>
                <a:cs typeface="Calibri"/>
              </a:rPr>
              <a:t>ompu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g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n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un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qu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5" dirty="0"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dirty="0">
                <a:latin typeface="Calibri"/>
                <a:cs typeface="Calibri"/>
              </a:rPr>
              <a:t>Ex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eme</a:t>
            </a:r>
            <a:r>
              <a:rPr sz="1350" b="1" dirty="0">
                <a:latin typeface="Calibri"/>
                <a:cs typeface="Calibri"/>
              </a:rPr>
              <a:t>ly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Fl</a:t>
            </a:r>
            <a:r>
              <a:rPr sz="1350" b="1" spc="-3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xi</a:t>
            </a:r>
            <a:r>
              <a:rPr sz="1350" b="1" spc="-5" dirty="0">
                <a:latin typeface="Calibri"/>
                <a:cs typeface="Calibri"/>
              </a:rPr>
              <a:t>b</a:t>
            </a:r>
            <a:r>
              <a:rPr sz="1350" b="1" spc="5" dirty="0">
                <a:latin typeface="Calibri"/>
                <a:cs typeface="Calibri"/>
              </a:rPr>
              <a:t>le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Lo</a:t>
            </a:r>
            <a:r>
              <a:rPr sz="1350" spc="5" dirty="0">
                <a:latin typeface="Calibri"/>
                <a:cs typeface="Calibri"/>
              </a:rPr>
              <a:t>w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mpt</a:t>
            </a:r>
            <a:r>
              <a:rPr sz="1350" spc="-5" dirty="0">
                <a:latin typeface="Calibri"/>
                <a:cs typeface="Calibri"/>
              </a:rPr>
              <a:t>ibl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VM</a:t>
            </a:r>
            <a:r>
              <a:rPr sz="1350" spc="-90" dirty="0">
                <a:latin typeface="Calibri"/>
                <a:cs typeface="Calibri"/>
              </a:rPr>
              <a:t>’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orklo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0" dirty="0">
                <a:latin typeface="Calibri"/>
                <a:cs typeface="Calibri"/>
              </a:rPr>
              <a:t>st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hin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ype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(C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1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/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5" dirty="0">
                <a:latin typeface="Calibri"/>
                <a:cs typeface="Calibri"/>
              </a:rPr>
              <a:t>ry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esi</a:t>
            </a:r>
            <a:r>
              <a:rPr sz="1350" spc="-30" dirty="0">
                <a:latin typeface="Calibri"/>
                <a:cs typeface="Calibri"/>
              </a:rPr>
              <a:t>z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is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10" dirty="0">
                <a:latin typeface="Calibri"/>
                <a:cs typeface="Calibri"/>
              </a:rPr>
              <a:t>ow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cr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664075" cy="263149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5" dirty="0">
                <a:latin typeface="Calibri"/>
                <a:cs typeface="Calibri"/>
              </a:rPr>
              <a:t>F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dirty="0">
                <a:latin typeface="Calibri"/>
                <a:cs typeface="Calibri"/>
              </a:rPr>
              <a:t>t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f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-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spc="-10" dirty="0">
                <a:latin typeface="Calibri"/>
                <a:cs typeface="Calibri"/>
              </a:rPr>
              <a:t>ss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‘b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sics</a:t>
            </a:r>
            <a:r>
              <a:rPr sz="1350" dirty="0">
                <a:latin typeface="Calibri"/>
                <a:cs typeface="Calibri"/>
              </a:rPr>
              <a:t>’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5" dirty="0">
                <a:latin typeface="Calibri"/>
                <a:cs typeface="Calibri"/>
              </a:rPr>
              <a:t>W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le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rn</a:t>
            </a:r>
            <a:r>
              <a:rPr sz="1350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del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figu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‘b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sic</a:t>
            </a:r>
            <a:r>
              <a:rPr sz="1350" dirty="0">
                <a:latin typeface="Calibri"/>
                <a:cs typeface="Calibri"/>
              </a:rPr>
              <a:t>’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pt</a:t>
            </a:r>
            <a:r>
              <a:rPr sz="1350" spc="-5" dirty="0">
                <a:latin typeface="Calibri"/>
                <a:cs typeface="Calibri"/>
              </a:rPr>
              <a:t>ion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f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io</a:t>
            </a:r>
            <a:r>
              <a:rPr sz="1350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onne</a:t>
            </a:r>
            <a:r>
              <a:rPr sz="1350" dirty="0">
                <a:latin typeface="Calibri"/>
                <a:cs typeface="Calibri"/>
              </a:rPr>
              <a:t>ct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inu</a:t>
            </a:r>
            <a:r>
              <a:rPr sz="1350" spc="5" dirty="0">
                <a:latin typeface="Calibri"/>
                <a:cs typeface="Calibri"/>
              </a:rPr>
              <a:t>x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ind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45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hin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si</a:t>
            </a:r>
            <a:r>
              <a:rPr sz="1350" dirty="0">
                <a:latin typeface="Calibri"/>
                <a:cs typeface="Calibri"/>
              </a:rPr>
              <a:t>z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dis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mtClean="0">
                <a:latin typeface="Calibri"/>
                <a:cs typeface="Calibri"/>
              </a:rPr>
              <a:t>S</a:t>
            </a:r>
            <a:r>
              <a:rPr sz="1350" spc="-5" smtClean="0">
                <a:latin typeface="Calibri"/>
                <a:cs typeface="Calibri"/>
              </a:rPr>
              <a:t>n</a:t>
            </a:r>
            <a:r>
              <a:rPr sz="1350" smtClean="0">
                <a:latin typeface="Calibri"/>
                <a:cs typeface="Calibri"/>
              </a:rPr>
              <a:t>a</a:t>
            </a:r>
            <a:r>
              <a:rPr sz="1350" spc="-10" smtClean="0">
                <a:latin typeface="Calibri"/>
                <a:cs typeface="Calibri"/>
              </a:rPr>
              <a:t>p</a:t>
            </a:r>
            <a:r>
              <a:rPr sz="1350" spc="-5" smtClean="0">
                <a:latin typeface="Calibri"/>
                <a:cs typeface="Calibri"/>
              </a:rPr>
              <a:t>sho</a:t>
            </a:r>
            <a:r>
              <a:rPr sz="1350" spc="-10" smtClean="0">
                <a:latin typeface="Calibri"/>
                <a:cs typeface="Calibri"/>
              </a:rPr>
              <a:t>t</a:t>
            </a:r>
            <a:r>
              <a:rPr sz="1350" spc="5" smtClean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S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>
                <a:latin typeface="Calibri"/>
                <a:cs typeface="Calibri"/>
              </a:rPr>
              <a:t>lin</a:t>
            </a:r>
            <a:r>
              <a:rPr sz="1350" spc="5">
                <a:latin typeface="Calibri"/>
                <a:cs typeface="Calibri"/>
              </a:rPr>
              <a:t>e</a:t>
            </a:r>
            <a:r>
              <a:rPr sz="1350" spc="-45">
                <a:latin typeface="Times New Roman"/>
                <a:cs typeface="Times New Roman"/>
              </a:rPr>
              <a:t> </a:t>
            </a:r>
            <a:r>
              <a:rPr sz="1350" spc="-20" smtClean="0">
                <a:latin typeface="Calibri"/>
                <a:cs typeface="Calibri"/>
              </a:rPr>
              <a:t>r</a:t>
            </a:r>
            <a:r>
              <a:rPr sz="1350" spc="-15" smtClean="0">
                <a:latin typeface="Calibri"/>
                <a:cs typeface="Calibri"/>
              </a:rPr>
              <a:t>e</a:t>
            </a:r>
            <a:r>
              <a:rPr sz="1350" spc="-40" smtClean="0">
                <a:latin typeface="Calibri"/>
                <a:cs typeface="Calibri"/>
              </a:rPr>
              <a:t>f</a:t>
            </a:r>
            <a:r>
              <a:rPr sz="1350" smtClean="0">
                <a:latin typeface="Calibri"/>
                <a:cs typeface="Calibri"/>
              </a:rPr>
              <a:t>e</a:t>
            </a:r>
            <a:r>
              <a:rPr sz="1350" spc="-20" smtClean="0">
                <a:latin typeface="Calibri"/>
                <a:cs typeface="Calibri"/>
              </a:rPr>
              <a:t>r</a:t>
            </a:r>
            <a:r>
              <a:rPr sz="1350" smtClean="0">
                <a:latin typeface="Calibri"/>
                <a:cs typeface="Calibri"/>
              </a:rPr>
              <a:t>e</a:t>
            </a:r>
            <a:r>
              <a:rPr sz="1350" spc="-5" smtClean="0">
                <a:latin typeface="Calibri"/>
                <a:cs typeface="Calibri"/>
              </a:rPr>
              <a:t>n</a:t>
            </a:r>
            <a:r>
              <a:rPr sz="1350" smtClean="0">
                <a:latin typeface="Calibri"/>
                <a:cs typeface="Calibri"/>
              </a:rPr>
              <a:t>c</a:t>
            </a:r>
            <a:r>
              <a:rPr sz="1350" spc="5" smtClean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6442075" cy="642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g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dirty="0">
                <a:latin typeface="Calibri"/>
                <a:cs typeface="Calibri"/>
              </a:rPr>
              <a:t>l: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Be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m</a:t>
            </a:r>
            <a:r>
              <a:rPr sz="1350" spc="-35" dirty="0">
                <a:latin typeface="Calibri"/>
                <a:cs typeface="Calibri"/>
              </a:rPr>
              <a:t>f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bl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gin</a:t>
            </a:r>
            <a:r>
              <a:rPr sz="1350" spc="10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onne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inu</a:t>
            </a:r>
            <a:r>
              <a:rPr sz="1350" spc="5" dirty="0">
                <a:latin typeface="Calibri"/>
                <a:cs typeface="Calibri"/>
              </a:rPr>
              <a:t>x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ind</a:t>
            </a:r>
            <a:r>
              <a:rPr sz="1350" spc="-1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w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261225" cy="220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What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is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Launcher?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“The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fastest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way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get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started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GCP”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Quickly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deploy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functional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software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packages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run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Search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different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solutions</a:t>
            </a:r>
          </a:p>
          <a:p>
            <a:pPr marL="527050" lvl="1" indent="-171450">
              <a:spcBef>
                <a:spcPts val="2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cases,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several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variations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same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solution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Manage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view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info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Deployment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Manager</a:t>
            </a:r>
          </a:p>
          <a:p>
            <a:pPr marL="12700">
              <a:lnSpc>
                <a:spcPts val="1425"/>
              </a:lnSpc>
              <a:spcBef>
                <a:spcPts val="8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Most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packages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free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minus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normal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usage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fees,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however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some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billed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through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third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party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additional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cost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2897188" cy="2651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g</a:t>
            </a:r>
            <a:r>
              <a:rPr sz="1350" b="1" spc="5" dirty="0">
                <a:latin typeface="Calibri"/>
                <a:cs typeface="Calibri"/>
              </a:rPr>
              <a:t>h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o</a:t>
            </a:r>
            <a:r>
              <a:rPr sz="1350" b="1" spc="-20" dirty="0">
                <a:latin typeface="Calibri"/>
                <a:cs typeface="Calibri"/>
              </a:rPr>
              <a:t>v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5" dirty="0">
                <a:latin typeface="Calibri"/>
                <a:cs typeface="Calibri"/>
              </a:rPr>
              <a:t>v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e</a:t>
            </a:r>
            <a:r>
              <a:rPr sz="1350" b="1" spc="10" dirty="0">
                <a:latin typeface="Calibri"/>
                <a:cs typeface="Calibri"/>
              </a:rPr>
              <a:t>w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of</a:t>
            </a:r>
            <a:r>
              <a:rPr sz="1350" b="1" dirty="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ir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(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C)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-20" dirty="0">
                <a:latin typeface="Calibri"/>
                <a:cs typeface="Calibri"/>
              </a:rPr>
              <a:t>k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Ex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rn</a:t>
            </a:r>
            <a:r>
              <a:rPr sz="1350" dirty="0">
                <a:latin typeface="Calibri"/>
                <a:cs typeface="Calibri"/>
              </a:rPr>
              <a:t>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dd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ssin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Fi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ul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5" dirty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PN</a:t>
            </a:r>
            <a:r>
              <a:rPr sz="1350" dirty="0">
                <a:latin typeface="Calibri"/>
                <a:cs typeface="Calibri"/>
              </a:rPr>
              <a:t>/C</a:t>
            </a:r>
            <a:r>
              <a:rPr sz="1350" spc="-5" dirty="0">
                <a:latin typeface="Calibri"/>
                <a:cs typeface="Calibri"/>
              </a:rPr>
              <a:t>lou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ou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eli</a:t>
            </a:r>
            <a:r>
              <a:rPr sz="1350" spc="-15" dirty="0">
                <a:latin typeface="Calibri"/>
                <a:cs typeface="Calibri"/>
              </a:rPr>
              <a:t>v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ry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(C</a:t>
            </a:r>
            <a:r>
              <a:rPr sz="1350" spc="-15" dirty="0">
                <a:latin typeface="Calibri"/>
                <a:cs typeface="Calibri"/>
              </a:rPr>
              <a:t>D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612063" cy="1976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Virtual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Private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(VPC)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Networks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Virtual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version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traditional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physical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network</a:t>
            </a:r>
          </a:p>
          <a:p>
            <a:pPr marL="12700">
              <a:lnSpc>
                <a:spcPts val="1475"/>
              </a:lnSpc>
              <a:spcBef>
                <a:spcPts val="825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VPC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network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provides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connectivity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Compute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instances,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Container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containers,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App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Engine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Flex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services</a:t>
            </a:r>
          </a:p>
          <a:p>
            <a:pPr marL="12700">
              <a:spcBef>
                <a:spcPts val="588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GCP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projects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start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‘default’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network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VPC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internal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(private)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IP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address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drawn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from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subnet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All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other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Networking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services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tied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VPC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4170363" cy="2446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5" dirty="0">
                <a:latin typeface="Calibri"/>
                <a:cs typeface="Calibri"/>
              </a:rPr>
              <a:t>I</a:t>
            </a:r>
            <a:r>
              <a:rPr sz="1350" b="1" spc="-15" dirty="0">
                <a:latin typeface="Calibri"/>
                <a:cs typeface="Calibri"/>
              </a:rPr>
              <a:t>n</a:t>
            </a:r>
            <a:r>
              <a:rPr sz="1350" b="1" spc="-10" dirty="0">
                <a:latin typeface="Calibri"/>
                <a:cs typeface="Calibri"/>
              </a:rPr>
              <a:t>f</a:t>
            </a:r>
            <a:r>
              <a:rPr sz="1350" b="1" spc="-4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20" dirty="0">
                <a:latin typeface="Calibri"/>
                <a:cs typeface="Calibri"/>
              </a:rPr>
              <a:t>s</a:t>
            </a:r>
            <a:r>
              <a:rPr sz="1350" b="1" spc="-15" dirty="0">
                <a:latin typeface="Calibri"/>
                <a:cs typeface="Calibri"/>
              </a:rPr>
              <a:t>tr</a:t>
            </a:r>
            <a:r>
              <a:rPr sz="1350" b="1" spc="-5" dirty="0">
                <a:latin typeface="Calibri"/>
                <a:cs typeface="Calibri"/>
              </a:rPr>
              <a:t>uc</a:t>
            </a:r>
            <a:r>
              <a:rPr sz="1350" b="1" spc="-15" dirty="0">
                <a:latin typeface="Calibri"/>
                <a:cs typeface="Calibri"/>
              </a:rPr>
              <a:t>t</a:t>
            </a:r>
            <a:r>
              <a:rPr sz="1350" b="1" spc="-5" dirty="0">
                <a:latin typeface="Calibri"/>
                <a:cs typeface="Calibri"/>
              </a:rPr>
              <a:t>u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ea</a:t>
            </a:r>
            <a:r>
              <a:rPr sz="1350" b="1" spc="-35" dirty="0">
                <a:latin typeface="Calibri"/>
                <a:cs typeface="Calibri"/>
              </a:rPr>
              <a:t>k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10" dirty="0">
                <a:latin typeface="Calibri"/>
                <a:cs typeface="Calibri"/>
              </a:rPr>
              <a:t>ow</a:t>
            </a:r>
            <a:r>
              <a:rPr sz="1350" b="1" spc="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 fontAlgn="auto">
              <a:spcBef>
                <a:spcPts val="38"/>
              </a:spcBef>
              <a:spcAft>
                <a:spcPts val="0"/>
              </a:spcAft>
              <a:defRPr/>
            </a:pPr>
            <a:endParaRPr sz="1600">
              <a:latin typeface="Times New Roman"/>
              <a:cs typeface="Times New Roman"/>
            </a:endParaRPr>
          </a:p>
          <a:p>
            <a:pPr marL="1841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15" dirty="0">
                <a:latin typeface="Calibri"/>
                <a:cs typeface="Calibri"/>
              </a:rPr>
              <a:t>Da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egio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Z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5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ac</a:t>
            </a:r>
            <a:r>
              <a:rPr sz="1350" spc="-5" dirty="0">
                <a:latin typeface="Calibri"/>
                <a:cs typeface="Calibri"/>
              </a:rPr>
              <a:t>kbon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10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H</a:t>
            </a:r>
            <a:r>
              <a:rPr sz="1350" spc="-5" dirty="0">
                <a:latin typeface="Calibri"/>
                <a:cs typeface="Calibri"/>
              </a:rPr>
              <a:t>ig</a:t>
            </a:r>
            <a:r>
              <a:rPr sz="1350" spc="5" dirty="0">
                <a:latin typeface="Calibri"/>
                <a:cs typeface="Calibri"/>
              </a:rPr>
              <a:t>h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sp</a:t>
            </a:r>
            <a:r>
              <a:rPr sz="1350" dirty="0">
                <a:latin typeface="Calibri"/>
                <a:cs typeface="Calibri"/>
              </a:rPr>
              <a:t>ee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pri</a:t>
            </a:r>
            <a:r>
              <a:rPr sz="1350" spc="-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fib</a:t>
            </a:r>
            <a:r>
              <a:rPr sz="1350" dirty="0">
                <a:latin typeface="Calibri"/>
                <a:cs typeface="Calibri"/>
              </a:rPr>
              <a:t>er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45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30" dirty="0">
                <a:latin typeface="Calibri"/>
                <a:cs typeface="Calibri"/>
              </a:rPr>
              <a:t>P</a:t>
            </a:r>
            <a:r>
              <a:rPr sz="1350" spc="-5" dirty="0">
                <a:latin typeface="Calibri"/>
                <a:cs typeface="Calibri"/>
              </a:rPr>
              <a:t>oi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P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spc="-10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nn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ct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</a:t>
            </a:r>
            <a:r>
              <a:rPr sz="1350" spc="-5" dirty="0">
                <a:latin typeface="Calibri"/>
                <a:cs typeface="Calibri"/>
              </a:rPr>
              <a:t>oogle'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et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</a:t>
            </a:r>
            <a:r>
              <a:rPr sz="1350" spc="5" dirty="0">
                <a:latin typeface="Calibri"/>
                <a:cs typeface="Calibri"/>
              </a:rPr>
              <a:t>k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r</a:t>
            </a:r>
            <a:r>
              <a:rPr sz="1350" spc="-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er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1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84150" indent="-171450" fontAlgn="auto">
              <a:spcBef>
                <a:spcPts val="610"/>
              </a:spcBef>
              <a:spcAft>
                <a:spcPts val="0"/>
              </a:spcAft>
              <a:buFont typeface="Arial"/>
              <a:buChar char="•"/>
              <a:tabLst>
                <a:tab pos="184150" algn="l"/>
              </a:tabLst>
              <a:defRPr/>
            </a:pPr>
            <a:r>
              <a:rPr sz="1350" spc="-20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d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Nod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 marL="527050" lvl="1" indent="-171450" fontAlgn="auto">
              <a:spcBef>
                <a:spcPts val="245"/>
              </a:spcBef>
              <a:spcAft>
                <a:spcPts val="0"/>
              </a:spcAft>
              <a:buFont typeface="Arial"/>
              <a:buChar char="•"/>
              <a:tabLst>
                <a:tab pos="527050" algn="l"/>
              </a:tabLst>
              <a:defRPr/>
            </a:pPr>
            <a:r>
              <a:rPr sz="1350" dirty="0">
                <a:latin typeface="Calibri"/>
                <a:cs typeface="Calibri"/>
              </a:rPr>
              <a:t>Cl</a:t>
            </a:r>
            <a:r>
              <a:rPr sz="1350" spc="-5" dirty="0">
                <a:latin typeface="Calibri"/>
                <a:cs typeface="Calibri"/>
              </a:rPr>
              <a:t>ose</a:t>
            </a:r>
            <a:r>
              <a:rPr sz="1350" spc="-20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en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Calibri"/>
                <a:cs typeface="Calibri"/>
              </a:rPr>
              <a:t>use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orld</a:t>
            </a:r>
            <a:r>
              <a:rPr sz="1350" spc="-10" dirty="0">
                <a:latin typeface="Calibri"/>
                <a:cs typeface="Calibri"/>
              </a:rPr>
              <a:t>w</a:t>
            </a:r>
            <a:r>
              <a:rPr sz="1350" spc="-5" dirty="0">
                <a:latin typeface="Calibri"/>
                <a:cs typeface="Calibri"/>
              </a:rPr>
              <a:t>id</a:t>
            </a:r>
            <a:r>
              <a:rPr sz="1350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2465388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-10" dirty="0">
                <a:latin typeface="Calibri"/>
                <a:cs typeface="Calibri"/>
              </a:rPr>
              <a:t>D</a:t>
            </a:r>
            <a:r>
              <a:rPr sz="1350" b="1" spc="-20" dirty="0">
                <a:latin typeface="Calibri"/>
                <a:cs typeface="Calibri"/>
              </a:rPr>
              <a:t>at</a:t>
            </a:r>
            <a:r>
              <a:rPr sz="1350" b="1" spc="-10" dirty="0">
                <a:latin typeface="Calibri"/>
                <a:cs typeface="Calibri"/>
              </a:rPr>
              <a:t>a</a:t>
            </a:r>
            <a:r>
              <a:rPr sz="1350" b="1" spc="-5" dirty="0">
                <a:latin typeface="Calibri"/>
                <a:cs typeface="Calibri"/>
              </a:rPr>
              <a:t>c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15" dirty="0">
                <a:latin typeface="Calibri"/>
                <a:cs typeface="Calibri"/>
              </a:rPr>
              <a:t>n</a:t>
            </a:r>
            <a:r>
              <a:rPr sz="1350" b="1" spc="-30" dirty="0">
                <a:latin typeface="Calibri"/>
                <a:cs typeface="Calibri"/>
              </a:rPr>
              <a:t>t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5" dirty="0">
                <a:latin typeface="Calibri"/>
                <a:cs typeface="Calibri"/>
              </a:rPr>
              <a:t>s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-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spc="-60" dirty="0">
                <a:latin typeface="Calibri"/>
                <a:cs typeface="Calibri"/>
              </a:rPr>
              <a:t>W</a:t>
            </a:r>
            <a:r>
              <a:rPr sz="1350" b="1" spc="-5" dirty="0">
                <a:latin typeface="Calibri"/>
                <a:cs typeface="Calibri"/>
              </a:rPr>
              <a:t>o</a:t>
            </a:r>
            <a:r>
              <a:rPr sz="1350" b="1" spc="-15" dirty="0">
                <a:latin typeface="Calibri"/>
                <a:cs typeface="Calibri"/>
              </a:rPr>
              <a:t>r</a:t>
            </a:r>
            <a:r>
              <a:rPr sz="1350" b="1" dirty="0">
                <a:latin typeface="Calibri"/>
                <a:cs typeface="Calibri"/>
              </a:rPr>
              <a:t>l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-10" dirty="0">
                <a:latin typeface="Calibri"/>
                <a:cs typeface="Calibri"/>
              </a:rPr>
              <a:t>w</a:t>
            </a:r>
            <a:r>
              <a:rPr sz="1350" b="1" dirty="0">
                <a:latin typeface="Calibri"/>
                <a:cs typeface="Calibri"/>
              </a:rPr>
              <a:t>i</a:t>
            </a:r>
            <a:r>
              <a:rPr sz="1350" b="1" spc="-5" dirty="0">
                <a:latin typeface="Calibri"/>
                <a:cs typeface="Calibri"/>
              </a:rPr>
              <a:t>d</a:t>
            </a:r>
            <a:r>
              <a:rPr sz="1350" b="1" spc="5" dirty="0">
                <a:latin typeface="Calibri"/>
                <a:cs typeface="Calibri"/>
              </a:rPr>
              <a:t>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Calibri"/>
                <a:cs typeface="Calibri"/>
              </a:rPr>
              <a:t>p</a:t>
            </a:r>
            <a:r>
              <a:rPr sz="1350" b="1" spc="-30" dirty="0">
                <a:latin typeface="Calibri"/>
                <a:cs typeface="Calibri"/>
              </a:rPr>
              <a:t>r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s</a:t>
            </a:r>
            <a:r>
              <a:rPr sz="1350" b="1" spc="-10" dirty="0">
                <a:latin typeface="Calibri"/>
                <a:cs typeface="Calibri"/>
              </a:rPr>
              <a:t>e</a:t>
            </a:r>
            <a:r>
              <a:rPr sz="1350" b="1" spc="-5" dirty="0">
                <a:latin typeface="Calibri"/>
                <a:cs typeface="Calibri"/>
              </a:rPr>
              <a:t>nc</a:t>
            </a:r>
            <a:r>
              <a:rPr sz="1350" b="1" spc="5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267" name="object 3"/>
          <p:cNvSpPr>
            <a:spLocks noChangeArrowheads="1"/>
          </p:cNvSpPr>
          <p:nvPr/>
        </p:nvSpPr>
        <p:spPr bwMode="auto">
          <a:xfrm>
            <a:off x="0" y="1190625"/>
            <a:ext cx="9144000" cy="37988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11268" name="object 4"/>
          <p:cNvSpPr>
            <a:spLocks noChangeArrowheads="1"/>
          </p:cNvSpPr>
          <p:nvPr/>
        </p:nvSpPr>
        <p:spPr bwMode="auto">
          <a:xfrm>
            <a:off x="896938" y="3962400"/>
            <a:ext cx="1884362" cy="3571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5" name="object 5"/>
          <p:cNvSpPr txBox="1"/>
          <p:nvPr/>
        </p:nvSpPr>
        <p:spPr>
          <a:xfrm>
            <a:off x="325438" y="3549650"/>
            <a:ext cx="2465387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ps</a:t>
            </a:r>
            <a:r>
              <a:rPr sz="1100" dirty="0">
                <a:latin typeface="Calibri"/>
                <a:cs typeface="Calibri"/>
              </a:rPr>
              <a:t>:/</a:t>
            </a:r>
            <a:r>
              <a:rPr sz="1100" spc="-5" dirty="0">
                <a:latin typeface="Calibri"/>
                <a:cs typeface="Calibri"/>
              </a:rPr>
              <a:t>/cl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ud.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oo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.c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-5" dirty="0">
                <a:latin typeface="Calibri"/>
                <a:cs typeface="Calibri"/>
              </a:rPr>
              <a:t>ab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oc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/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025" y="962025"/>
            <a:ext cx="7642225" cy="3578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s-MX" sz="1300" b="1">
                <a:cs typeface="Calibri" pitchFamily="34" charset="0"/>
              </a:rPr>
              <a:t>Cloud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Regions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and</a:t>
            </a:r>
            <a:r>
              <a:rPr lang="es-MX" sz="1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 b="1">
                <a:cs typeface="Calibri" pitchFamily="34" charset="0"/>
              </a:rPr>
              <a:t>Zones</a:t>
            </a:r>
            <a:endParaRPr lang="es-MX" sz="1300">
              <a:cs typeface="Calibri" pitchFamily="34" charset="0"/>
            </a:endParaRPr>
          </a:p>
          <a:p>
            <a:pPr marL="12700">
              <a:spcBef>
                <a:spcPts val="38"/>
              </a:spcBef>
            </a:pPr>
            <a:endParaRPr lang="es-MX"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Nine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regions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split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27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zones</a:t>
            </a:r>
          </a:p>
          <a:p>
            <a:pPr marL="12700">
              <a:spcBef>
                <a:spcPts val="6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Regions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Regions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specific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geographical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locations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where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can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run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your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</a:p>
          <a:p>
            <a:pPr marL="527050" lvl="1" indent="-171450">
              <a:spcBef>
                <a:spcPts val="2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Collections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Regional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available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region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Frequently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expanding</a:t>
            </a:r>
          </a:p>
          <a:p>
            <a:pPr marL="12700">
              <a:spcBef>
                <a:spcPts val="613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Zones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Isolated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physical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locations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within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region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Zonal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resources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are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only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available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that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</a:t>
            </a:r>
          </a:p>
          <a:p>
            <a:pPr marL="527050" lvl="1" indent="-171450">
              <a:spcBef>
                <a:spcPts val="2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Machines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in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different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no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single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point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of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failure</a:t>
            </a:r>
          </a:p>
          <a:p>
            <a:pPr marL="527050" lvl="1" indent="-171450">
              <a:buFont typeface="Arial" charset="0"/>
              <a:buChar char="•"/>
            </a:pPr>
            <a:endParaRPr lang="es-MX"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475"/>
              </a:lnSpc>
              <a:spcBef>
                <a:spcPts val="1050"/>
              </a:spcBef>
              <a:buFont typeface="Arial" charset="0"/>
              <a:buChar char="•"/>
            </a:pPr>
            <a:r>
              <a:rPr lang="es-MX" sz="1300">
                <a:cs typeface="Calibri" pitchFamily="34" charset="0"/>
              </a:rPr>
              <a:t>For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example: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effective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disaster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recovery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plan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would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have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assets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deployed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across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multiple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zones,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or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even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different</a:t>
            </a:r>
            <a:r>
              <a:rPr lang="es-MX" sz="1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1300">
                <a:cs typeface="Calibri" pitchFamily="34" charset="0"/>
              </a:rPr>
              <a:t>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3078</Words>
  <Application>Microsoft Office PowerPoint</Application>
  <PresentationFormat>Presentación en pantalla (16:9)</PresentationFormat>
  <Paragraphs>493</Paragraphs>
  <Slides>68</Slides>
  <Notes>68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4" baseType="lpstr">
      <vt:lpstr>Calibri</vt:lpstr>
      <vt:lpstr>Arial</vt:lpstr>
      <vt:lpstr>Times New Roman</vt:lpstr>
      <vt:lpstr>Arial Rounded MT Bold</vt:lpstr>
      <vt:lpstr>Wingdings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gcp</dc:title>
  <dc:creator>Jesus Octavio Acosta Santos</dc:creator>
  <dc:description>Falta hacerle correcciones al ppt y quitarle mas paja, also, porque carajos lo ando haciendo en ingles, mejor deberia hacerlo en español.</dc:description>
  <cp:lastModifiedBy>as</cp:lastModifiedBy>
  <cp:revision>6</cp:revision>
  <dcterms:created xsi:type="dcterms:W3CDTF">2018-05-29T13:45:38Z</dcterms:created>
  <dcterms:modified xsi:type="dcterms:W3CDTF">2018-05-29T10:40:57Z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2018-05-29T00:00:00Z</vt:filetime>
  </property>
  <property fmtid="{D5CDD505-2E9C-101B-9397-08002B2CF9AE}" pid="3" name="LastSaved">
    <vt:filetime>2018-05-29T00:00:00Z</vt:filetime>
  </property>
</Properties>
</file>