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57"/>
  </p:handoutMasterIdLst>
  <p:sldIdLst>
    <p:sldId id="260" r:id="rId2"/>
    <p:sldId id="278" r:id="rId3"/>
    <p:sldId id="325" r:id="rId4"/>
    <p:sldId id="279" r:id="rId5"/>
    <p:sldId id="280" r:id="rId6"/>
    <p:sldId id="319" r:id="rId7"/>
    <p:sldId id="320" r:id="rId8"/>
    <p:sldId id="318" r:id="rId9"/>
    <p:sldId id="281" r:id="rId10"/>
    <p:sldId id="321" r:id="rId11"/>
    <p:sldId id="322" r:id="rId12"/>
    <p:sldId id="284" r:id="rId13"/>
    <p:sldId id="323" r:id="rId14"/>
    <p:sldId id="324" r:id="rId15"/>
    <p:sldId id="285" r:id="rId16"/>
    <p:sldId id="336" r:id="rId17"/>
    <p:sldId id="337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8" r:id="rId29"/>
    <p:sldId id="339" r:id="rId30"/>
    <p:sldId id="340" r:id="rId31"/>
    <p:sldId id="345" r:id="rId32"/>
    <p:sldId id="342" r:id="rId33"/>
    <p:sldId id="343" r:id="rId34"/>
    <p:sldId id="344" r:id="rId35"/>
    <p:sldId id="341" r:id="rId36"/>
    <p:sldId id="346" r:id="rId37"/>
    <p:sldId id="347" r:id="rId38"/>
    <p:sldId id="348" r:id="rId39"/>
    <p:sldId id="349" r:id="rId40"/>
    <p:sldId id="350" r:id="rId41"/>
    <p:sldId id="352" r:id="rId42"/>
    <p:sldId id="351" r:id="rId43"/>
    <p:sldId id="354" r:id="rId44"/>
    <p:sldId id="353" r:id="rId45"/>
    <p:sldId id="355" r:id="rId46"/>
    <p:sldId id="356" r:id="rId47"/>
    <p:sldId id="357" r:id="rId48"/>
    <p:sldId id="358" r:id="rId49"/>
    <p:sldId id="359" r:id="rId50"/>
    <p:sldId id="360" r:id="rId51"/>
    <p:sldId id="361" r:id="rId52"/>
    <p:sldId id="362" r:id="rId53"/>
    <p:sldId id="363" r:id="rId54"/>
    <p:sldId id="364" r:id="rId55"/>
    <p:sldId id="277" r:id="rId56"/>
  </p:sldIdLst>
  <p:sldSz cx="9144000" cy="6858000" type="screen4x3"/>
  <p:notesSz cx="6858000" cy="9144000"/>
  <p:defaultTextStyle>
    <a:defPPr>
      <a:defRPr lang="es-ES_trad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rcedes Marugán Rivera" initials="MMR" lastIdx="3" clrIdx="0">
    <p:extLst>
      <p:ext uri="{19B8F6BF-5375-455C-9EA6-DF929625EA0E}">
        <p15:presenceInfo xmlns:p15="http://schemas.microsoft.com/office/powerpoint/2012/main" userId="Mercedes Marugán Rivera" providerId="None"/>
      </p:ext>
    </p:extLst>
  </p:cmAuthor>
  <p:cmAuthor id="2" name="Carlos Contreras" initials="CC" lastIdx="1" clrIdx="1">
    <p:extLst>
      <p:ext uri="{19B8F6BF-5375-455C-9EA6-DF929625EA0E}">
        <p15:presenceInfo xmlns:p15="http://schemas.microsoft.com/office/powerpoint/2012/main" userId="Carlos Contrer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33"/>
    <a:srgbClr val="FE12D1"/>
    <a:srgbClr val="00FFFF"/>
    <a:srgbClr val="FF0000"/>
    <a:srgbClr val="CC66FF"/>
    <a:srgbClr val="FF99FF"/>
    <a:srgbClr val="FFFF00"/>
    <a:srgbClr val="00FF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33" autoAdjust="0"/>
    <p:restoredTop sz="94712" autoAdjust="0"/>
  </p:normalViewPr>
  <p:slideViewPr>
    <p:cSldViewPr snapToObjects="1">
      <p:cViewPr varScale="1">
        <p:scale>
          <a:sx n="114" d="100"/>
          <a:sy n="114" d="100"/>
        </p:scale>
        <p:origin x="177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" userId="8087a610-5d00-4212-a8b1-7511a94f2b67" providerId="ADAL" clId="{B9924074-DF95-4567-B140-485C0A22D184}"/>
    <pc:docChg chg="modSld">
      <pc:chgData name="Carlos" userId="8087a610-5d00-4212-a8b1-7511a94f2b67" providerId="ADAL" clId="{B9924074-DF95-4567-B140-485C0A22D184}" dt="2021-05-11T06:28:50.104" v="3" actId="20577"/>
      <pc:docMkLst>
        <pc:docMk/>
      </pc:docMkLst>
      <pc:sldChg chg="modSp mod">
        <pc:chgData name="Carlos" userId="8087a610-5d00-4212-a8b1-7511a94f2b67" providerId="ADAL" clId="{B9924074-DF95-4567-B140-485C0A22D184}" dt="2021-05-11T06:28:50.104" v="3" actId="20577"/>
        <pc:sldMkLst>
          <pc:docMk/>
          <pc:sldMk cId="1896320056" sldId="260"/>
        </pc:sldMkLst>
        <pc:spChg chg="mod">
          <ac:chgData name="Carlos" userId="8087a610-5d00-4212-a8b1-7511a94f2b67" providerId="ADAL" clId="{B9924074-DF95-4567-B140-485C0A22D184}" dt="2021-05-11T06:28:50.104" v="3" actId="20577"/>
          <ac:spMkLst>
            <pc:docMk/>
            <pc:sldMk cId="1896320056" sldId="260"/>
            <ac:spMk id="3" creationId="{25738232-1F5A-48EC-A020-C5FDC78A3E8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BC717-EA93-4715-804C-FDBBF847F4CC}" type="datetimeFigureOut">
              <a:rPr lang="es-ES" smtClean="0"/>
              <a:pPr/>
              <a:t>11/05/2021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53AE4-0B01-4054-9EA1-B85B47D0D01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747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DCEB7-B171-46BA-947D-A5CF4AC0103D}" type="datetimeFigureOut">
              <a:rPr lang="es-ES_tradnl"/>
              <a:pPr>
                <a:defRPr/>
              </a:pPr>
              <a:t>11/05/2021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7007F-0F24-4CCB-A39F-97E4175056ED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5DA6B-3BCE-4B0D-865A-CA63972A8B85}" type="datetimeFigureOut">
              <a:rPr lang="es-ES_tradnl"/>
              <a:pPr>
                <a:defRPr/>
              </a:pPr>
              <a:t>11/05/2021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E036C-7009-49CB-A319-AD4C910CCBFF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F9E97-E5F4-477D-9B3F-52529EEA1EBA}" type="datetimeFigureOut">
              <a:rPr lang="es-ES_tradnl"/>
              <a:pPr>
                <a:defRPr/>
              </a:pPr>
              <a:t>11/05/2021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B2F44-7BC2-4B25-97A1-A185A7BDE1E1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F3A93-78DA-4242-A33D-39B0BEEFE1BB}" type="datetimeFigureOut">
              <a:rPr lang="es-ES_tradnl"/>
              <a:pPr>
                <a:defRPr/>
              </a:pPr>
              <a:t>11/05/2021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CDD49-FA13-4E03-8785-1A6AA53FB48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48346-E149-4FC5-8D2A-928AB076705E}" type="datetimeFigureOut">
              <a:rPr lang="es-ES_tradnl"/>
              <a:pPr>
                <a:defRPr/>
              </a:pPr>
              <a:t>11/05/2021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74912-E899-4360-AD70-09927D20343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B5936-7CC8-4AE1-B520-B28687A907B9}" type="datetimeFigureOut">
              <a:rPr lang="es-ES_tradnl"/>
              <a:pPr>
                <a:defRPr/>
              </a:pPr>
              <a:t>11/05/2021</a:t>
            </a:fld>
            <a:endParaRPr lang="es-ES_tradn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2ECB1-3540-45D2-A55C-D2E0276D9F7F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80D9E-6230-42BD-AC31-0367F9AB677D}" type="datetimeFigureOut">
              <a:rPr lang="es-ES_tradnl"/>
              <a:pPr>
                <a:defRPr/>
              </a:pPr>
              <a:t>11/05/2021</a:t>
            </a:fld>
            <a:endParaRPr lang="es-ES_tradnl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416E8-E167-46DC-A74C-23CC5577CE68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3AF63-1510-47F9-8B33-A0E3498ECC78}" type="datetimeFigureOut">
              <a:rPr lang="es-ES_tradnl"/>
              <a:pPr>
                <a:defRPr/>
              </a:pPr>
              <a:t>11/05/2021</a:t>
            </a:fld>
            <a:endParaRPr lang="es-ES_tradnl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0F80D-CC7D-4F15-9C2B-8EF5C01C9D2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E5FD7-66AF-4B89-B8CD-8A68E6C1AF2A}" type="datetimeFigureOut">
              <a:rPr lang="es-ES_tradnl"/>
              <a:pPr>
                <a:defRPr/>
              </a:pPr>
              <a:t>11/05/2021</a:t>
            </a:fld>
            <a:endParaRPr lang="es-ES_tradnl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36E48-A1E8-492E-86FA-F085C03D54E2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2F393-06E5-4339-8437-5636EA26AB63}" type="datetimeFigureOut">
              <a:rPr lang="es-ES_tradnl"/>
              <a:pPr>
                <a:defRPr/>
              </a:pPr>
              <a:t>11/05/2021</a:t>
            </a:fld>
            <a:endParaRPr lang="es-ES_tradn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F1BFB-A43B-4B1A-A27D-2BB21A55B5D8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EFA01-EE3C-40DF-A758-F74D535D120F}" type="datetimeFigureOut">
              <a:rPr lang="es-ES_tradnl"/>
              <a:pPr>
                <a:defRPr/>
              </a:pPr>
              <a:t>11/05/2021</a:t>
            </a:fld>
            <a:endParaRPr lang="es-ES_tradn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4BA73-D3BB-4FB3-BB47-6616D043ED33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8410C261-CB3A-40E7-98A3-4DF17AEBCA93}" type="datetimeFigureOut">
              <a:rPr lang="es-ES_tradnl"/>
              <a:pPr>
                <a:defRPr/>
              </a:pPr>
              <a:t>11/05/2021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101CC590-C4EC-49A5-A32D-ED4AEF34FDD3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indows.php.net/download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support.microsoft.com/es-es/help/2977003/the-latest-supported-visual-c-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ka.ms/vs/16/release/vc_redist.x64.exe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islamulpaceaeterna.wordpress.com/author/islamulpaceaeterna/" TargetMode="External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90413-A1D8-4499-B36B-D0C4D64EB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BLOQUE 11</a:t>
            </a:r>
            <a:br>
              <a:rPr lang="es-ES" dirty="0"/>
            </a:br>
            <a:r>
              <a:rPr lang="es-ES" dirty="0"/>
              <a:t>Servicios de Red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738232-1F5A-48EC-A020-C5FDC78A3E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Implantación de Sistemas Operativos</a:t>
            </a:r>
          </a:p>
          <a:p>
            <a:r>
              <a:rPr lang="es-ES" dirty="0"/>
              <a:t>11/5/2021</a:t>
            </a:r>
          </a:p>
          <a:p>
            <a:r>
              <a:rPr lang="es-ES" dirty="0"/>
              <a:t>Carlos Contreras Herrera</a:t>
            </a:r>
          </a:p>
        </p:txBody>
      </p:sp>
    </p:spTree>
    <p:extLst>
      <p:ext uri="{BB962C8B-B14F-4D97-AF65-F5344CB8AC3E}">
        <p14:creationId xmlns:p14="http://schemas.microsoft.com/office/powerpoint/2010/main" val="189632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EFDA1-0137-4045-BE2F-2329E80E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Instalar Rol para</a:t>
            </a:r>
            <a:br>
              <a:rPr lang="es-ES" dirty="0"/>
            </a:br>
            <a:r>
              <a:rPr lang="es-ES" dirty="0"/>
              <a:t>Enrutamiento (cont.)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67C96E-2046-440A-A91B-E1BE97734F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99657" y="1700808"/>
            <a:ext cx="5936640" cy="424802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E18DC02-BA6A-4049-9CBB-4017B4A3EEAD}"/>
              </a:ext>
            </a:extLst>
          </p:cNvPr>
          <p:cNvSpPr/>
          <p:nvPr/>
        </p:nvSpPr>
        <p:spPr>
          <a:xfrm>
            <a:off x="2970407" y="2996952"/>
            <a:ext cx="1584176" cy="252028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8D105B9-212C-4DCA-91DD-DB57E64BE7C6}"/>
              </a:ext>
            </a:extLst>
          </p:cNvPr>
          <p:cNvSpPr txBox="1"/>
          <p:nvPr/>
        </p:nvSpPr>
        <p:spPr>
          <a:xfrm>
            <a:off x="1619672" y="6052646"/>
            <a:ext cx="295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 finalizamos la instalación</a:t>
            </a:r>
          </a:p>
        </p:txBody>
      </p:sp>
    </p:spTree>
    <p:extLst>
      <p:ext uri="{BB962C8B-B14F-4D97-AF65-F5344CB8AC3E}">
        <p14:creationId xmlns:p14="http://schemas.microsoft.com/office/powerpoint/2010/main" val="1052504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BC9D1BF-21AB-4377-A6A7-2DC667DEC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649452"/>
            <a:ext cx="5184576" cy="367588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A9EFDA1-0137-4045-BE2F-2329E80E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Configurar Rol para</a:t>
            </a:r>
            <a:br>
              <a:rPr lang="es-ES" dirty="0"/>
            </a:br>
            <a:r>
              <a:rPr lang="es-ES" dirty="0"/>
              <a:t>Enrutamiento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E18DC02-BA6A-4049-9CBB-4017B4A3EEAD}"/>
              </a:ext>
            </a:extLst>
          </p:cNvPr>
          <p:cNvSpPr/>
          <p:nvPr/>
        </p:nvSpPr>
        <p:spPr>
          <a:xfrm>
            <a:off x="3778072" y="2575673"/>
            <a:ext cx="1225976" cy="252028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8D105B9-212C-4DCA-91DD-DB57E64BE7C6}"/>
              </a:ext>
            </a:extLst>
          </p:cNvPr>
          <p:cNvSpPr txBox="1"/>
          <p:nvPr/>
        </p:nvSpPr>
        <p:spPr>
          <a:xfrm>
            <a:off x="1136322" y="5599293"/>
            <a:ext cx="712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Abrimos el asistente para configurar el enrutamiento entre las redes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484DD0-BD3E-4821-89F0-693F9AD7E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9" y="1589721"/>
            <a:ext cx="2439180" cy="2631583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348DABF-7D8D-479E-AF7B-49BA6F1C823F}"/>
              </a:ext>
            </a:extLst>
          </p:cNvPr>
          <p:cNvCxnSpPr>
            <a:cxnSpLocks/>
          </p:cNvCxnSpPr>
          <p:nvPr/>
        </p:nvCxnSpPr>
        <p:spPr>
          <a:xfrm flipV="1">
            <a:off x="2185851" y="3429000"/>
            <a:ext cx="1954101" cy="158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2CEBFBF1-BA81-4C5D-AE78-A0F447C48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911358"/>
            <a:ext cx="3486150" cy="1809750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4321029-B195-40FA-8996-62DD8CE13EDF}"/>
              </a:ext>
            </a:extLst>
          </p:cNvPr>
          <p:cNvCxnSpPr/>
          <p:nvPr/>
        </p:nvCxnSpPr>
        <p:spPr>
          <a:xfrm>
            <a:off x="4391060" y="2827701"/>
            <a:ext cx="612988" cy="2318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898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EFDA1-0137-4045-BE2F-2329E80E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Configurar Rol para</a:t>
            </a:r>
            <a:br>
              <a:rPr lang="es-ES" dirty="0"/>
            </a:br>
            <a:r>
              <a:rPr lang="es-ES" dirty="0"/>
              <a:t>Enrutamiento (cont.)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CB2FDB-0B85-4E88-A3D6-26DD625A3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7" y="1700808"/>
            <a:ext cx="47720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68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EFDA1-0137-4045-BE2F-2329E80E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Configurar Rol para</a:t>
            </a:r>
            <a:br>
              <a:rPr lang="es-ES" dirty="0"/>
            </a:br>
            <a:r>
              <a:rPr lang="es-ES" dirty="0"/>
              <a:t>Enrutamiento (cont.)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CB2FDB-0B85-4E88-A3D6-26DD625A39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85987" y="1700998"/>
            <a:ext cx="4772025" cy="458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73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EFDA1-0137-4045-BE2F-2329E80E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Configurar Rol para</a:t>
            </a:r>
            <a:br>
              <a:rPr lang="es-ES" dirty="0"/>
            </a:br>
            <a:r>
              <a:rPr lang="es-ES" dirty="0"/>
              <a:t>Enrutamiento (cont.)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CB2FDB-0B85-4E88-A3D6-26DD625A39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27584" y="1700998"/>
            <a:ext cx="4762480" cy="458114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3EF00AD-4677-45CD-B670-64999236A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366" y="1981795"/>
            <a:ext cx="1924050" cy="4019550"/>
          </a:xfrm>
          <a:prstGeom prst="rect">
            <a:avLst/>
          </a:prstGeom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EAB26545-6C2A-417F-B13E-E726F1536B76}"/>
              </a:ext>
            </a:extLst>
          </p:cNvPr>
          <p:cNvSpPr/>
          <p:nvPr/>
        </p:nvSpPr>
        <p:spPr>
          <a:xfrm>
            <a:off x="5590064" y="3645024"/>
            <a:ext cx="926152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901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EFDA1-0137-4045-BE2F-2329E80E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Instalar Servicio DHCP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6BD4C40-F3F0-4A57-9C2D-4F9156EAD2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30522" y="1700808"/>
            <a:ext cx="6054528" cy="431365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27F1B6B-0127-45ED-ACC6-DF205CAD2486}"/>
              </a:ext>
            </a:extLst>
          </p:cNvPr>
          <p:cNvSpPr txBox="1"/>
          <p:nvPr/>
        </p:nvSpPr>
        <p:spPr>
          <a:xfrm>
            <a:off x="1619672" y="6052646"/>
            <a:ext cx="5605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 aceptamos todo para finalizar la instalación del Rol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0BAC10E-3C09-4DD4-99DA-23F06C18424B}"/>
              </a:ext>
            </a:extLst>
          </p:cNvPr>
          <p:cNvSpPr/>
          <p:nvPr/>
        </p:nvSpPr>
        <p:spPr>
          <a:xfrm>
            <a:off x="5436096" y="5727563"/>
            <a:ext cx="677713" cy="24953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8460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4556BA1-4680-4494-9E3B-216A7ED7A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36760"/>
            <a:ext cx="4076700" cy="16097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A9EFDA1-0137-4045-BE2F-2329E80E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Instalar Servicio DHCP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27F1B6B-0127-45ED-ACC6-DF205CAD2486}"/>
              </a:ext>
            </a:extLst>
          </p:cNvPr>
          <p:cNvSpPr txBox="1"/>
          <p:nvPr/>
        </p:nvSpPr>
        <p:spPr>
          <a:xfrm>
            <a:off x="1619672" y="6183823"/>
            <a:ext cx="642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debe activar el servicio y autorizarlo antes de configurarlo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0BAC10E-3C09-4DD4-99DA-23F06C18424B}"/>
              </a:ext>
            </a:extLst>
          </p:cNvPr>
          <p:cNvSpPr/>
          <p:nvPr/>
        </p:nvSpPr>
        <p:spPr>
          <a:xfrm>
            <a:off x="1246458" y="2872185"/>
            <a:ext cx="2067049" cy="24953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3795996-6C53-4212-87F0-04DDFF8B7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263775"/>
            <a:ext cx="5315083" cy="3920048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B4EAFF1-C127-4CB9-B193-B7E8F26E41BF}"/>
              </a:ext>
            </a:extLst>
          </p:cNvPr>
          <p:cNvCxnSpPr/>
          <p:nvPr/>
        </p:nvCxnSpPr>
        <p:spPr>
          <a:xfrm>
            <a:off x="3131840" y="2996951"/>
            <a:ext cx="1008112" cy="792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468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EFDA1-0137-4045-BE2F-2329E80E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Instalar Servicio DHCP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27F1B6B-0127-45ED-ACC6-DF205CAD2486}"/>
              </a:ext>
            </a:extLst>
          </p:cNvPr>
          <p:cNvSpPr txBox="1"/>
          <p:nvPr/>
        </p:nvSpPr>
        <p:spPr>
          <a:xfrm>
            <a:off x="1619672" y="6183823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Elegimos las opciones por defecto y terminamos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E459BD-B55B-4E73-B9BF-22D8D2247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696149"/>
            <a:ext cx="5717257" cy="420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43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BC9D1BF-21AB-4377-A6A7-2DC667DEC8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838533" y="1649452"/>
            <a:ext cx="4923318" cy="367588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A9EFDA1-0137-4045-BE2F-2329E80E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Configurar Servicio DHCP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E18DC02-BA6A-4049-9CBB-4017B4A3EEAD}"/>
              </a:ext>
            </a:extLst>
          </p:cNvPr>
          <p:cNvSpPr/>
          <p:nvPr/>
        </p:nvSpPr>
        <p:spPr>
          <a:xfrm>
            <a:off x="3995936" y="2489424"/>
            <a:ext cx="612988" cy="216025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8D105B9-212C-4DCA-91DD-DB57E64BE7C6}"/>
              </a:ext>
            </a:extLst>
          </p:cNvPr>
          <p:cNvSpPr txBox="1"/>
          <p:nvPr/>
        </p:nvSpPr>
        <p:spPr>
          <a:xfrm>
            <a:off x="1136322" y="5599293"/>
            <a:ext cx="712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Abrimos el asistente para configurar el enrutamiento entre las redes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484DD0-BD3E-4821-89F0-693F9AD7E4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3569" y="1768606"/>
            <a:ext cx="2439180" cy="2273812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348DABF-7D8D-479E-AF7B-49BA6F1C823F}"/>
              </a:ext>
            </a:extLst>
          </p:cNvPr>
          <p:cNvCxnSpPr>
            <a:cxnSpLocks/>
          </p:cNvCxnSpPr>
          <p:nvPr/>
        </p:nvCxnSpPr>
        <p:spPr>
          <a:xfrm>
            <a:off x="2123728" y="3212976"/>
            <a:ext cx="2016224" cy="216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2CEBFBF1-BA81-4C5D-AE78-A0F447C48D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855736" y="2489424"/>
            <a:ext cx="2641628" cy="2860413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4321029-B195-40FA-8996-62DD8CE13EDF}"/>
              </a:ext>
            </a:extLst>
          </p:cNvPr>
          <p:cNvCxnSpPr/>
          <p:nvPr/>
        </p:nvCxnSpPr>
        <p:spPr>
          <a:xfrm>
            <a:off x="4451521" y="2601445"/>
            <a:ext cx="612988" cy="2318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690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B2533-77D6-4F10-9BBB-8D33C97A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/>
          <a:lstStyle/>
          <a:p>
            <a:r>
              <a:rPr lang="es-ES" dirty="0"/>
              <a:t>Configurar Servicio DHCP(cont.)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3A46B20-3743-4806-8FC9-7875620E0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025" y="1834356"/>
            <a:ext cx="49339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3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0792A-8495-4AAD-BD56-2D2DE52D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Servicios de red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693D290-10DD-4C9C-8A71-D2947B9CB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>
                <a:sym typeface="Wingdings" panose="05000000000000000000" pitchFamily="2" charset="2"/>
              </a:rPr>
              <a:t>Red interna y Enrutador con Internet</a:t>
            </a:r>
            <a:endParaRPr lang="es-ES" dirty="0"/>
          </a:p>
          <a:p>
            <a:r>
              <a:rPr lang="es-ES" dirty="0">
                <a:sym typeface="Wingdings" panose="05000000000000000000" pitchFamily="2" charset="2"/>
              </a:rPr>
              <a:t>Servidor DHCP</a:t>
            </a:r>
          </a:p>
          <a:p>
            <a:r>
              <a:rPr lang="es-ES" dirty="0"/>
              <a:t>Servidor Web </a:t>
            </a:r>
            <a:r>
              <a:rPr lang="es-ES" dirty="0">
                <a:sym typeface="Wingdings" panose="05000000000000000000" pitchFamily="2" charset="2"/>
              </a:rPr>
              <a:t> IIES</a:t>
            </a:r>
          </a:p>
          <a:p>
            <a:r>
              <a:rPr lang="es-ES" dirty="0">
                <a:sym typeface="Wingdings" panose="05000000000000000000" pitchFamily="2" charset="2"/>
              </a:rPr>
              <a:t>Servidor FTP</a:t>
            </a:r>
          </a:p>
          <a:p>
            <a:r>
              <a:rPr lang="es-ES" dirty="0">
                <a:sym typeface="Wingdings" panose="05000000000000000000" pitchFamily="2" charset="2"/>
              </a:rPr>
              <a:t>Servidor DNS</a:t>
            </a:r>
          </a:p>
        </p:txBody>
      </p:sp>
    </p:spTree>
    <p:extLst>
      <p:ext uri="{BB962C8B-B14F-4D97-AF65-F5344CB8AC3E}">
        <p14:creationId xmlns:p14="http://schemas.microsoft.com/office/powerpoint/2010/main" val="1544971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B2533-77D6-4F10-9BBB-8D33C97A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/>
          <a:lstStyle/>
          <a:p>
            <a:r>
              <a:rPr lang="es-ES" dirty="0"/>
              <a:t>Configurar Servicio DHCP(cont.)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3A46B20-3743-4806-8FC9-7875620E0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115554" y="1834356"/>
            <a:ext cx="4912891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58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B2533-77D6-4F10-9BBB-8D33C97A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/>
          <a:lstStyle/>
          <a:p>
            <a:r>
              <a:rPr lang="es-ES" dirty="0"/>
              <a:t>Configurar Servicio DHCP(cont.)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3A46B20-3743-4806-8FC9-7875620E0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115554" y="1834356"/>
            <a:ext cx="4912891" cy="4057649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AB3ADEF-9595-4BD3-A8FA-3F7CAE0EE354}"/>
              </a:ext>
            </a:extLst>
          </p:cNvPr>
          <p:cNvSpPr/>
          <p:nvPr/>
        </p:nvSpPr>
        <p:spPr>
          <a:xfrm>
            <a:off x="4860032" y="3320987"/>
            <a:ext cx="792088" cy="324037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6002E7-F127-4403-B73C-7CBB58654AF9}"/>
              </a:ext>
            </a:extLst>
          </p:cNvPr>
          <p:cNvSpPr txBox="1"/>
          <p:nvPr/>
        </p:nvSpPr>
        <p:spPr>
          <a:xfrm>
            <a:off x="690167" y="5939391"/>
            <a:ext cx="776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Agregamos los rangos que queremos excluir del conjunto.</a:t>
            </a:r>
          </a:p>
          <a:p>
            <a:r>
              <a:rPr lang="es-ES" dirty="0"/>
              <a:t>Por ejemplo las </a:t>
            </a:r>
            <a:r>
              <a:rPr lang="es-ES" dirty="0" err="1"/>
              <a:t>IPs</a:t>
            </a:r>
            <a:r>
              <a:rPr lang="es-ES" dirty="0"/>
              <a:t> de los servidores que irán configuradas estáticamente.</a:t>
            </a:r>
          </a:p>
        </p:txBody>
      </p:sp>
    </p:spTree>
    <p:extLst>
      <p:ext uri="{BB962C8B-B14F-4D97-AF65-F5344CB8AC3E}">
        <p14:creationId xmlns:p14="http://schemas.microsoft.com/office/powerpoint/2010/main" val="322290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B2533-77D6-4F10-9BBB-8D33C97A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/>
          <a:lstStyle/>
          <a:p>
            <a:r>
              <a:rPr lang="es-ES" dirty="0"/>
              <a:t>Configurar Servicio DHCP(cont.)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3A46B20-3743-4806-8FC9-7875620E0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115554" y="1838272"/>
            <a:ext cx="4912891" cy="4049816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AB3ADEF-9595-4BD3-A8FA-3F7CAE0EE354}"/>
              </a:ext>
            </a:extLst>
          </p:cNvPr>
          <p:cNvSpPr/>
          <p:nvPr/>
        </p:nvSpPr>
        <p:spPr>
          <a:xfrm>
            <a:off x="2483768" y="4293096"/>
            <a:ext cx="1656184" cy="576064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6002E7-F127-4403-B73C-7CBB58654AF9}"/>
              </a:ext>
            </a:extLst>
          </p:cNvPr>
          <p:cNvSpPr txBox="1"/>
          <p:nvPr/>
        </p:nvSpPr>
        <p:spPr>
          <a:xfrm>
            <a:off x="2267744" y="5939391"/>
            <a:ext cx="487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Asignamos el tiempo de la concesión de la IP.</a:t>
            </a:r>
          </a:p>
        </p:txBody>
      </p:sp>
    </p:spTree>
    <p:extLst>
      <p:ext uri="{BB962C8B-B14F-4D97-AF65-F5344CB8AC3E}">
        <p14:creationId xmlns:p14="http://schemas.microsoft.com/office/powerpoint/2010/main" val="493771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B2533-77D6-4F10-9BBB-8D33C97A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/>
          <a:lstStyle/>
          <a:p>
            <a:r>
              <a:rPr lang="es-ES" dirty="0"/>
              <a:t>Configurar Servicio DHCP(cont.)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3A46B20-3743-4806-8FC9-7875620E0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115554" y="1839107"/>
            <a:ext cx="4912891" cy="40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60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B2533-77D6-4F10-9BBB-8D33C97A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/>
          <a:lstStyle/>
          <a:p>
            <a:r>
              <a:rPr lang="es-ES" dirty="0"/>
              <a:t>Configurar Servicio DHCP(cont.)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3A46B20-3743-4806-8FC9-7875620E0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120296" y="1838272"/>
            <a:ext cx="4903406" cy="4049816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AB3ADEF-9595-4BD3-A8FA-3F7CAE0EE354}"/>
              </a:ext>
            </a:extLst>
          </p:cNvPr>
          <p:cNvSpPr/>
          <p:nvPr/>
        </p:nvSpPr>
        <p:spPr>
          <a:xfrm>
            <a:off x="2483768" y="3501008"/>
            <a:ext cx="864096" cy="216024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6002E7-F127-4403-B73C-7CBB58654AF9}"/>
              </a:ext>
            </a:extLst>
          </p:cNvPr>
          <p:cNvSpPr txBox="1"/>
          <p:nvPr/>
        </p:nvSpPr>
        <p:spPr>
          <a:xfrm>
            <a:off x="2192662" y="5939391"/>
            <a:ext cx="475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Añadimos la IP del Gateway predeterminado</a:t>
            </a:r>
          </a:p>
        </p:txBody>
      </p:sp>
    </p:spTree>
    <p:extLst>
      <p:ext uri="{BB962C8B-B14F-4D97-AF65-F5344CB8AC3E}">
        <p14:creationId xmlns:p14="http://schemas.microsoft.com/office/powerpoint/2010/main" val="2967033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B2533-77D6-4F10-9BBB-8D33C97A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/>
          <a:lstStyle/>
          <a:p>
            <a:r>
              <a:rPr lang="es-ES" dirty="0"/>
              <a:t>Configurar Servicio DHCP(cont.)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3A46B20-3743-4806-8FC9-7875620E0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102487" y="1688338"/>
            <a:ext cx="4903406" cy="4030846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AB3ADEF-9595-4BD3-A8FA-3F7CAE0EE354}"/>
              </a:ext>
            </a:extLst>
          </p:cNvPr>
          <p:cNvSpPr/>
          <p:nvPr/>
        </p:nvSpPr>
        <p:spPr>
          <a:xfrm>
            <a:off x="4427984" y="4005064"/>
            <a:ext cx="792088" cy="648072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6002E7-F127-4403-B73C-7CBB58654AF9}"/>
              </a:ext>
            </a:extLst>
          </p:cNvPr>
          <p:cNvSpPr txBox="1"/>
          <p:nvPr/>
        </p:nvSpPr>
        <p:spPr>
          <a:xfrm>
            <a:off x="755576" y="5939390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Como servidores DNS nos propone los que tenemos en el servidor y ajustamos el orden adecuado para que nuestro servidor sea el primero</a:t>
            </a:r>
          </a:p>
        </p:txBody>
      </p:sp>
    </p:spTree>
    <p:extLst>
      <p:ext uri="{BB962C8B-B14F-4D97-AF65-F5344CB8AC3E}">
        <p14:creationId xmlns:p14="http://schemas.microsoft.com/office/powerpoint/2010/main" val="3562683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B2533-77D6-4F10-9BBB-8D33C97A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/>
          <a:lstStyle/>
          <a:p>
            <a:r>
              <a:rPr lang="es-ES" dirty="0"/>
              <a:t>Configurar Servicio DHCP(cont.)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3A46B20-3743-4806-8FC9-7875620E0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130760" y="1846914"/>
            <a:ext cx="4882478" cy="403253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76002E7-F127-4403-B73C-7CBB58654AF9}"/>
              </a:ext>
            </a:extLst>
          </p:cNvPr>
          <p:cNvSpPr txBox="1"/>
          <p:nvPr/>
        </p:nvSpPr>
        <p:spPr>
          <a:xfrm>
            <a:off x="2192662" y="5939390"/>
            <a:ext cx="483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 hace falta configurar servidores WINS</a:t>
            </a:r>
          </a:p>
        </p:txBody>
      </p:sp>
    </p:spTree>
    <p:extLst>
      <p:ext uri="{BB962C8B-B14F-4D97-AF65-F5344CB8AC3E}">
        <p14:creationId xmlns:p14="http://schemas.microsoft.com/office/powerpoint/2010/main" val="498650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B2533-77D6-4F10-9BBB-8D33C97A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/>
          <a:lstStyle/>
          <a:p>
            <a:r>
              <a:rPr lang="es-ES" dirty="0"/>
              <a:t>Configurar Servicio DHCP(cont.)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3A46B20-3743-4806-8FC9-7875620E0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130760" y="1846914"/>
            <a:ext cx="4882478" cy="403253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76002E7-F127-4403-B73C-7CBB58654AF9}"/>
              </a:ext>
            </a:extLst>
          </p:cNvPr>
          <p:cNvSpPr txBox="1"/>
          <p:nvPr/>
        </p:nvSpPr>
        <p:spPr>
          <a:xfrm>
            <a:off x="2192662" y="5939390"/>
            <a:ext cx="483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Terminamos activando el ámbito que hemos configurado</a:t>
            </a:r>
          </a:p>
        </p:txBody>
      </p:sp>
    </p:spTree>
    <p:extLst>
      <p:ext uri="{BB962C8B-B14F-4D97-AF65-F5344CB8AC3E}">
        <p14:creationId xmlns:p14="http://schemas.microsoft.com/office/powerpoint/2010/main" val="3266327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8BF23-8F2C-40D0-9E37-79AB069E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Configurar el PC para DHCP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D583121-6263-4594-A113-72919E70D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6016" y="1657847"/>
            <a:ext cx="2880320" cy="348502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6E4DF5A-A62F-4A16-8278-40C6B49AD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640668"/>
            <a:ext cx="3077931" cy="350220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DA851FB-A618-42B5-BA54-7C99B26D5C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355"/>
          <a:stretch/>
        </p:blipFill>
        <p:spPr>
          <a:xfrm>
            <a:off x="1547664" y="5217332"/>
            <a:ext cx="5760640" cy="1395523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90A7805-CF6E-4CD0-A07C-C78FA476E3C5}"/>
              </a:ext>
            </a:extLst>
          </p:cNvPr>
          <p:cNvSpPr/>
          <p:nvPr/>
        </p:nvSpPr>
        <p:spPr>
          <a:xfrm>
            <a:off x="3635896" y="5923437"/>
            <a:ext cx="3600400" cy="250211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F52285F-034C-479D-AC61-0926F0146911}"/>
              </a:ext>
            </a:extLst>
          </p:cNvPr>
          <p:cNvSpPr/>
          <p:nvPr/>
        </p:nvSpPr>
        <p:spPr>
          <a:xfrm>
            <a:off x="5796136" y="2708920"/>
            <a:ext cx="1656184" cy="144016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191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EFDA1-0137-4045-BE2F-2329E80E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Instalar Servicio Web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6BD4C40-F3F0-4A57-9C2D-4F9156EAD2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18815" y="1700808"/>
            <a:ext cx="5077941" cy="431365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27F1B6B-0127-45ED-ACC6-DF205CAD2486}"/>
              </a:ext>
            </a:extLst>
          </p:cNvPr>
          <p:cNvSpPr txBox="1"/>
          <p:nvPr/>
        </p:nvSpPr>
        <p:spPr>
          <a:xfrm>
            <a:off x="755576" y="6052646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Marcamos el Servicio Web y la opción CGI de Desarrollo de Aplicaciones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0BAC10E-3C09-4DD4-99DA-23F06C18424B}"/>
              </a:ext>
            </a:extLst>
          </p:cNvPr>
          <p:cNvSpPr/>
          <p:nvPr/>
        </p:nvSpPr>
        <p:spPr>
          <a:xfrm>
            <a:off x="3892855" y="4437112"/>
            <a:ext cx="535130" cy="17752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47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3045D-7727-454B-AC1A-2E6A534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Enrutamiento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BF33CA-CA34-4682-AE06-B3D753CC4E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92" y="2218737"/>
            <a:ext cx="7873016" cy="328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64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EFDA1-0137-4045-BE2F-2329E80E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Instalar Servicio Web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6BD4C40-F3F0-4A57-9C2D-4F9156EAD2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19959" y="1700808"/>
            <a:ext cx="5075652" cy="431365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27F1B6B-0127-45ED-ACC6-DF205CAD2486}"/>
              </a:ext>
            </a:extLst>
          </p:cNvPr>
          <p:cNvSpPr txBox="1"/>
          <p:nvPr/>
        </p:nvSpPr>
        <p:spPr>
          <a:xfrm>
            <a:off x="755576" y="6052646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Marcamos la opción de Características .NET </a:t>
            </a:r>
            <a:r>
              <a:rPr lang="es-ES" dirty="0" err="1"/>
              <a:t>FrameWork</a:t>
            </a:r>
            <a:r>
              <a:rPr lang="es-ES" dirty="0"/>
              <a:t> 3.5 y aceptamos todos los valores por defecto en el resto de pantallas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0BAC10E-3C09-4DD4-99DA-23F06C18424B}"/>
              </a:ext>
            </a:extLst>
          </p:cNvPr>
          <p:cNvSpPr/>
          <p:nvPr/>
        </p:nvSpPr>
        <p:spPr>
          <a:xfrm>
            <a:off x="3491880" y="3340237"/>
            <a:ext cx="1656184" cy="23277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2012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DD4B3-110D-4FE1-BF1A-3B51916B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Instalar Servicio Web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215B589-8F02-4FDA-843C-F20F51C85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971" y="1772816"/>
            <a:ext cx="799605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59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CC4C2-251E-4062-99E3-8F2FC26A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Instalar Soporte PHP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C29AB6-5145-4293-9A5E-E6E2D2F47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3" y="2073777"/>
            <a:ext cx="8229600" cy="3052936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hlinkClick r:id="rId2"/>
              </a:rPr>
              <a:t>https://windows.php.net/download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79D9AE-A751-4E61-871A-190A57315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3" y="2743201"/>
            <a:ext cx="5688632" cy="226491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EC79C32-0624-4F90-9BDB-138242211408}"/>
              </a:ext>
            </a:extLst>
          </p:cNvPr>
          <p:cNvSpPr txBox="1"/>
          <p:nvPr/>
        </p:nvSpPr>
        <p:spPr>
          <a:xfrm>
            <a:off x="899593" y="5445223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Descargamos la versión “Non </a:t>
            </a:r>
            <a:r>
              <a:rPr lang="es-ES" dirty="0" err="1"/>
              <a:t>Thread</a:t>
            </a:r>
            <a:r>
              <a:rPr lang="es-ES" dirty="0"/>
              <a:t> </a:t>
            </a:r>
            <a:r>
              <a:rPr lang="es-ES" dirty="0" err="1"/>
              <a:t>Safe</a:t>
            </a:r>
            <a:r>
              <a:rPr lang="es-ES" dirty="0"/>
              <a:t>” de PHP y la descomprimimos en la carpeta “C:\PHP”</a:t>
            </a:r>
          </a:p>
        </p:txBody>
      </p:sp>
    </p:spTree>
    <p:extLst>
      <p:ext uri="{BB962C8B-B14F-4D97-AF65-F5344CB8AC3E}">
        <p14:creationId xmlns:p14="http://schemas.microsoft.com/office/powerpoint/2010/main" val="1418180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CC4C2-251E-4062-99E3-8F2FC26A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Instalar Soporte PHP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C29AB6-5145-4293-9A5E-E6E2D2F47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2060848"/>
            <a:ext cx="8856984" cy="4065315"/>
          </a:xfrm>
        </p:spPr>
        <p:txBody>
          <a:bodyPr/>
          <a:lstStyle/>
          <a:p>
            <a:pPr marL="0" indent="0">
              <a:buNone/>
            </a:pPr>
            <a:r>
              <a:rPr lang="es-ES" sz="1800" dirty="0">
                <a:hlinkClick r:id="rId2"/>
              </a:rPr>
              <a:t>https://support.microsoft.com/es-es/help/2977003/the-latest-supported-visual-c-downloads</a:t>
            </a:r>
            <a:endParaRPr lang="es-ES" sz="2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C79C32-0624-4F90-9BDB-138242211408}"/>
              </a:ext>
            </a:extLst>
          </p:cNvPr>
          <p:cNvSpPr txBox="1"/>
          <p:nvPr/>
        </p:nvSpPr>
        <p:spPr>
          <a:xfrm>
            <a:off x="899592" y="5445224"/>
            <a:ext cx="713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Descargamos la versión redistribuible de Visual C++ y la instalamos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2994008-6C44-4B08-9E96-B9A9388C4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534143"/>
            <a:ext cx="6762750" cy="231457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9DA44E0E-5282-463F-8738-EDD179515FE4}"/>
              </a:ext>
            </a:extLst>
          </p:cNvPr>
          <p:cNvSpPr/>
          <p:nvPr/>
        </p:nvSpPr>
        <p:spPr>
          <a:xfrm>
            <a:off x="971600" y="3903699"/>
            <a:ext cx="1944216" cy="37961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4"/>
            <a:extLst>
              <a:ext uri="{FF2B5EF4-FFF2-40B4-BE49-F238E27FC236}">
                <a16:creationId xmlns:a16="http://schemas.microsoft.com/office/drawing/2014/main" id="{0F68EE0D-89D2-4050-A384-845CFDA05019}"/>
              </a:ext>
            </a:extLst>
          </p:cNvPr>
          <p:cNvSpPr/>
          <p:nvPr/>
        </p:nvSpPr>
        <p:spPr>
          <a:xfrm>
            <a:off x="3432090" y="3895970"/>
            <a:ext cx="5310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4"/>
              </a:rPr>
              <a:t>https://aka.ms/vs/16/release/vc_redist.x64.exe</a:t>
            </a:r>
            <a:endParaRPr lang="es-E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9000668-9898-494F-8C89-F026AA4F7212}"/>
              </a:ext>
            </a:extLst>
          </p:cNvPr>
          <p:cNvCxnSpPr/>
          <p:nvPr/>
        </p:nvCxnSpPr>
        <p:spPr>
          <a:xfrm>
            <a:off x="2699792" y="4093504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021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CC4C2-251E-4062-99E3-8F2FC26A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/>
          <a:lstStyle/>
          <a:p>
            <a:r>
              <a:rPr lang="es-ES" dirty="0"/>
              <a:t>Configurar fichero PHP.INI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C79C32-0624-4F90-9BDB-138242211408}"/>
              </a:ext>
            </a:extLst>
          </p:cNvPr>
          <p:cNvSpPr txBox="1"/>
          <p:nvPr/>
        </p:nvSpPr>
        <p:spPr>
          <a:xfrm>
            <a:off x="4788024" y="4408172"/>
            <a:ext cx="4608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Buscamos las opciones, las </a:t>
            </a:r>
            <a:r>
              <a:rPr lang="es-ES" dirty="0" err="1"/>
              <a:t>descomentamos</a:t>
            </a:r>
            <a:r>
              <a:rPr lang="es-ES" dirty="0"/>
              <a:t> (#) y las configuramos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7322E9D-CB98-49D0-B847-8172EF991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594254"/>
            <a:ext cx="3591426" cy="2238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BFFC9A17-068A-4892-90FE-C31B2701A552}"/>
              </a:ext>
            </a:extLst>
          </p:cNvPr>
          <p:cNvSpPr/>
          <p:nvPr/>
        </p:nvSpPr>
        <p:spPr>
          <a:xfrm>
            <a:off x="611560" y="3119540"/>
            <a:ext cx="1296144" cy="2160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8243320C-29B4-4937-A9A8-DE4A95C26AED}"/>
              </a:ext>
            </a:extLst>
          </p:cNvPr>
          <p:cNvSpPr/>
          <p:nvPr/>
        </p:nvSpPr>
        <p:spPr>
          <a:xfrm>
            <a:off x="1960190" y="2985350"/>
            <a:ext cx="3475905" cy="4844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Copiamos el fichero como 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php.ini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5E0563-8F36-4677-B4F8-005C4697B85E}"/>
              </a:ext>
            </a:extLst>
          </p:cNvPr>
          <p:cNvSpPr/>
          <p:nvPr/>
        </p:nvSpPr>
        <p:spPr>
          <a:xfrm>
            <a:off x="5529385" y="2770582"/>
            <a:ext cx="2787031" cy="156966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fastcgi.impersonate</a:t>
            </a:r>
            <a:r>
              <a:rPr lang="es-E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1</a:t>
            </a:r>
            <a:endParaRPr lang="es-ES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fastcgi.logging</a:t>
            </a:r>
            <a:r>
              <a:rPr lang="es-E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0</a:t>
            </a:r>
            <a:endParaRPr lang="es-ES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cgi.fix_pathinfo</a:t>
            </a:r>
            <a:r>
              <a:rPr lang="es-E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=1</a:t>
            </a:r>
            <a:endParaRPr lang="es-ES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cgi.force_redirect</a:t>
            </a:r>
            <a:r>
              <a:rPr lang="es-E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0</a:t>
            </a:r>
            <a:endParaRPr lang="es-E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E39888A-04B0-4E22-B9DE-346C0C1971F7}"/>
              </a:ext>
            </a:extLst>
          </p:cNvPr>
          <p:cNvSpPr txBox="1"/>
          <p:nvPr/>
        </p:nvSpPr>
        <p:spPr>
          <a:xfrm>
            <a:off x="1538690" y="585442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¡¡OJO!!, cuidado con las extensiones ocultas</a:t>
            </a:r>
          </a:p>
        </p:txBody>
      </p:sp>
    </p:spTree>
    <p:extLst>
      <p:ext uri="{BB962C8B-B14F-4D97-AF65-F5344CB8AC3E}">
        <p14:creationId xmlns:p14="http://schemas.microsoft.com/office/powerpoint/2010/main" val="3295705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1CF377-D8EB-430C-B20E-AA052D72C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263" y="2708920"/>
            <a:ext cx="5800994" cy="386732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3A29253-B47A-4D0A-A5A8-667CAA1B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Configurar Servicio Web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4954F3B-6F42-461C-B677-C356B64C0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6897"/>
          <a:stretch/>
        </p:blipFill>
        <p:spPr>
          <a:xfrm>
            <a:off x="323529" y="1728154"/>
            <a:ext cx="2808312" cy="2607742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8DA7D6F-530D-4F23-A63D-BE81D4C3FB0F}"/>
              </a:ext>
            </a:extLst>
          </p:cNvPr>
          <p:cNvCxnSpPr/>
          <p:nvPr/>
        </p:nvCxnSpPr>
        <p:spPr>
          <a:xfrm>
            <a:off x="2411760" y="2924944"/>
            <a:ext cx="1728192" cy="1410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9556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29253-B47A-4D0A-A5A8-667CAA1B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Configurar Servicio Web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5AD5700-93BF-424B-8AED-89DBC5B08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822601"/>
            <a:ext cx="6896447" cy="456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744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29253-B47A-4D0A-A5A8-667CAA1B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Configurar Servicio Web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5AD5700-93BF-424B-8AED-89DBC5B085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44625" y="1822601"/>
            <a:ext cx="6179704" cy="410438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D128F89-A2C3-4D72-B2A8-EA8C65B159C9}"/>
              </a:ext>
            </a:extLst>
          </p:cNvPr>
          <p:cNvSpPr/>
          <p:nvPr/>
        </p:nvSpPr>
        <p:spPr>
          <a:xfrm>
            <a:off x="6300192" y="3090824"/>
            <a:ext cx="1080120" cy="27345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D35E737-138E-48B4-8C9A-EBD999FA4696}"/>
              </a:ext>
            </a:extLst>
          </p:cNvPr>
          <p:cNvSpPr txBox="1"/>
          <p:nvPr/>
        </p:nvSpPr>
        <p:spPr>
          <a:xfrm>
            <a:off x="1344625" y="5986035"/>
            <a:ext cx="587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Agregamos una nueva asignación de módulo para PHP</a:t>
            </a:r>
          </a:p>
        </p:txBody>
      </p:sp>
    </p:spTree>
    <p:extLst>
      <p:ext uri="{BB962C8B-B14F-4D97-AF65-F5344CB8AC3E}">
        <p14:creationId xmlns:p14="http://schemas.microsoft.com/office/powerpoint/2010/main" val="4245270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ABF0242-B953-4D9B-B7A8-D32B46893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635" y="2355571"/>
            <a:ext cx="2611749" cy="216026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89D3688-8C43-4EF0-A1C0-E6A3AF720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05" y="1820972"/>
            <a:ext cx="3672408" cy="322946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3A29253-B47A-4D0A-A5A8-667CAA1B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Configurar Servicio Web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D128F89-A2C3-4D72-B2A8-EA8C65B159C9}"/>
              </a:ext>
            </a:extLst>
          </p:cNvPr>
          <p:cNvSpPr/>
          <p:nvPr/>
        </p:nvSpPr>
        <p:spPr>
          <a:xfrm>
            <a:off x="1115616" y="4077072"/>
            <a:ext cx="1512168" cy="27345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D35E737-138E-48B4-8C9A-EBD999FA4696}"/>
              </a:ext>
            </a:extLst>
          </p:cNvPr>
          <p:cNvSpPr txBox="1"/>
          <p:nvPr/>
        </p:nvSpPr>
        <p:spPr>
          <a:xfrm>
            <a:off x="681441" y="5484043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La configuramos y aceptamos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4C3F59A-A42B-4C12-ACB2-229F022F945B}"/>
              </a:ext>
            </a:extLst>
          </p:cNvPr>
          <p:cNvCxnSpPr/>
          <p:nvPr/>
        </p:nvCxnSpPr>
        <p:spPr>
          <a:xfrm flipV="1">
            <a:off x="2771800" y="3717032"/>
            <a:ext cx="2880320" cy="50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026F7606-3172-4735-9FAE-4369EA7C1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100" y="5301208"/>
            <a:ext cx="5295900" cy="990600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D039FE9-5047-4E40-99F1-73DF554D60DB}"/>
              </a:ext>
            </a:extLst>
          </p:cNvPr>
          <p:cNvCxnSpPr/>
          <p:nvPr/>
        </p:nvCxnSpPr>
        <p:spPr>
          <a:xfrm>
            <a:off x="3563888" y="4969810"/>
            <a:ext cx="1584176" cy="612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4052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29253-B47A-4D0A-A5A8-667CAA1B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Creamos fichero PHP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D35E737-138E-48B4-8C9A-EBD999FA4696}"/>
              </a:ext>
            </a:extLst>
          </p:cNvPr>
          <p:cNvSpPr txBox="1"/>
          <p:nvPr/>
        </p:nvSpPr>
        <p:spPr>
          <a:xfrm>
            <a:off x="677344" y="5986035"/>
            <a:ext cx="778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Creamos un contenido que nos tiene que mostrar la configuración de PHP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A13531-7FE5-482A-B57D-FA4DF4A52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66" y="1844461"/>
            <a:ext cx="6258256" cy="17285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C0DC3E4-AD02-4C7A-96B8-C3C40C877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708738"/>
            <a:ext cx="3924300" cy="3095625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6C190C5-F0DC-4D4A-BFE8-FD15D98629B1}"/>
              </a:ext>
            </a:extLst>
          </p:cNvPr>
          <p:cNvCxnSpPr>
            <a:cxnSpLocks/>
          </p:cNvCxnSpPr>
          <p:nvPr/>
        </p:nvCxnSpPr>
        <p:spPr>
          <a:xfrm>
            <a:off x="2267744" y="2996952"/>
            <a:ext cx="2160240" cy="100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52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EFDA1-0137-4045-BE2F-2329E80E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Preparación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F60EE6-81F5-4D87-B9D8-B4E53905D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Configurar una red interna</a:t>
            </a:r>
          </a:p>
          <a:p>
            <a:pPr lvl="1"/>
            <a:r>
              <a:rPr lang="es-ES" dirty="0"/>
              <a:t>Para separar una subred</a:t>
            </a:r>
          </a:p>
          <a:p>
            <a:pPr lvl="1"/>
            <a:r>
              <a:rPr lang="es-ES" dirty="0"/>
              <a:t>Para no afectar a la red de quipos reales</a:t>
            </a:r>
          </a:p>
          <a:p>
            <a:pPr lvl="1"/>
            <a:r>
              <a:rPr lang="es-ES" dirty="0"/>
              <a:t>En la red de equipos reales ya tenemos DHCP</a:t>
            </a:r>
          </a:p>
          <a:p>
            <a:r>
              <a:rPr lang="es-ES" dirty="0"/>
              <a:t>Agregar un nuevo adaptador al Servidor</a:t>
            </a:r>
          </a:p>
          <a:p>
            <a:pPr lvl="1"/>
            <a:r>
              <a:rPr lang="es-ES" dirty="0"/>
              <a:t>Crear la red interna privada</a:t>
            </a:r>
          </a:p>
          <a:p>
            <a:pPr lvl="1"/>
            <a:r>
              <a:rPr lang="es-ES" dirty="0"/>
              <a:t>Para que haga de enrutador hacía afuera</a:t>
            </a:r>
          </a:p>
          <a:p>
            <a:pPr lvl="1"/>
            <a:r>
              <a:rPr lang="es-ES" dirty="0"/>
              <a:t>Configurar </a:t>
            </a:r>
            <a:r>
              <a:rPr lang="es-ES" dirty="0" err="1"/>
              <a:t>IPs</a:t>
            </a:r>
            <a:r>
              <a:rPr lang="es-ES" dirty="0"/>
              <a:t> de la nueva subred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4489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29253-B47A-4D0A-A5A8-667CAA1B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Reiniciar el servicio Web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24C5D2-130D-4E2C-9F4D-76087F31E6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97686" y="1772843"/>
            <a:ext cx="6348628" cy="4392488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A2E9D355-26BC-4FEE-A539-D5453C7990CA}"/>
              </a:ext>
            </a:extLst>
          </p:cNvPr>
          <p:cNvSpPr/>
          <p:nvPr/>
        </p:nvSpPr>
        <p:spPr>
          <a:xfrm>
            <a:off x="6156176" y="2636912"/>
            <a:ext cx="936104" cy="3600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D187A23-DEED-4B8C-A94B-5654E09215CB}"/>
              </a:ext>
            </a:extLst>
          </p:cNvPr>
          <p:cNvSpPr txBox="1"/>
          <p:nvPr/>
        </p:nvSpPr>
        <p:spPr>
          <a:xfrm>
            <a:off x="677344" y="6214030"/>
            <a:ext cx="777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Cada vez que hay un cambio de configuración hay que reiniciar el servicio</a:t>
            </a:r>
          </a:p>
        </p:txBody>
      </p:sp>
    </p:spTree>
    <p:extLst>
      <p:ext uri="{BB962C8B-B14F-4D97-AF65-F5344CB8AC3E}">
        <p14:creationId xmlns:p14="http://schemas.microsoft.com/office/powerpoint/2010/main" val="24186212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29253-B47A-4D0A-A5A8-667CAA1B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Probamos página PHP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24C5D2-130D-4E2C-9F4D-76087F31E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38" y="1772843"/>
            <a:ext cx="7771324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41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29253-B47A-4D0A-A5A8-667CAA1B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Instalar servicio FTP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24C5D2-130D-4E2C-9F4D-76087F31E6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89415" y="1772843"/>
            <a:ext cx="616517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59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1CF377-D8EB-430C-B20E-AA052D72C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263" y="2708920"/>
            <a:ext cx="5800994" cy="386732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3A29253-B47A-4D0A-A5A8-667CAA1B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Configurar Servicio FTP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4954F3B-6F42-461C-B677-C356B64C0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6897"/>
          <a:stretch/>
        </p:blipFill>
        <p:spPr>
          <a:xfrm>
            <a:off x="323529" y="1728154"/>
            <a:ext cx="2808312" cy="2607742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8DA7D6F-530D-4F23-A63D-BE81D4C3FB0F}"/>
              </a:ext>
            </a:extLst>
          </p:cNvPr>
          <p:cNvCxnSpPr/>
          <p:nvPr/>
        </p:nvCxnSpPr>
        <p:spPr>
          <a:xfrm>
            <a:off x="2411760" y="2924944"/>
            <a:ext cx="1728192" cy="1410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2671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29253-B47A-4D0A-A5A8-667CAA1B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Configurar servicio FTP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24C5D2-130D-4E2C-9F4D-76087F31E6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89415" y="1830501"/>
            <a:ext cx="6165170" cy="427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98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29253-B47A-4D0A-A5A8-667CAA1B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Configurar servicio FTP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24C5D2-130D-4E2C-9F4D-76087F31E6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89415" y="1830501"/>
            <a:ext cx="6165169" cy="427717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D19EF6B-7FAF-4CBD-A4DE-06338B52A2C7}"/>
              </a:ext>
            </a:extLst>
          </p:cNvPr>
          <p:cNvSpPr/>
          <p:nvPr/>
        </p:nvSpPr>
        <p:spPr>
          <a:xfrm>
            <a:off x="2915816" y="3291840"/>
            <a:ext cx="1080120" cy="20916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514880F-CDED-4097-B2E3-B0B79CEAD267}"/>
              </a:ext>
            </a:extLst>
          </p:cNvPr>
          <p:cNvCxnSpPr>
            <a:stCxn id="4" idx="3"/>
          </p:cNvCxnSpPr>
          <p:nvPr/>
        </p:nvCxnSpPr>
        <p:spPr>
          <a:xfrm>
            <a:off x="3995936" y="3396424"/>
            <a:ext cx="2232248" cy="176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82FEE544-BF64-4A4D-AE45-470B17B7E376}"/>
              </a:ext>
            </a:extLst>
          </p:cNvPr>
          <p:cNvCxnSpPr>
            <a:cxnSpLocks/>
          </p:cNvCxnSpPr>
          <p:nvPr/>
        </p:nvCxnSpPr>
        <p:spPr>
          <a:xfrm flipH="1">
            <a:off x="5652120" y="3645917"/>
            <a:ext cx="936104" cy="4311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5545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29253-B47A-4D0A-A5A8-667CAA1B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Abrir puerto FTP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860165E-6754-4778-80CD-9810103E9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6978677" cy="480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013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29253-B47A-4D0A-A5A8-667CAA1B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Abrir puerto FTP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40E1514-0049-4C0E-8ACC-FFCEDFC1A9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24224" y="1556792"/>
            <a:ext cx="5298701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75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962AD-0ABE-468B-9B1D-EC15D0EB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Sitio FTP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23EDDC8-0162-4807-A33E-AEAA6C13D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707904" y="1987776"/>
            <a:ext cx="4923236" cy="376740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FA83F85-DE7F-4A0D-8159-D804DF2C3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25" y="1844824"/>
            <a:ext cx="3105150" cy="2971800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0B5A194-0358-4234-B338-0709519A829D}"/>
              </a:ext>
            </a:extLst>
          </p:cNvPr>
          <p:cNvCxnSpPr/>
          <p:nvPr/>
        </p:nvCxnSpPr>
        <p:spPr>
          <a:xfrm>
            <a:off x="2699792" y="3789040"/>
            <a:ext cx="1296144" cy="144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9823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962AD-0ABE-468B-9B1D-EC15D0EB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Sitio FTP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9378FE9-3B48-422F-A44B-3E7F86ABDF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04963" y="1844824"/>
            <a:ext cx="5134074" cy="394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EFDA1-0137-4045-BE2F-2329E80E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Configurar Red Interna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D47935-1E70-4E9C-BBA3-92F8CD7D9B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73506" y="2414056"/>
            <a:ext cx="3300914" cy="297999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36E2864-ACB8-41A5-8ECA-7F33936C0D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66899" y="2420888"/>
            <a:ext cx="3287180" cy="297473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445D20D-5502-4AB4-B558-6BE1B9BA6A46}"/>
              </a:ext>
            </a:extLst>
          </p:cNvPr>
          <p:cNvSpPr txBox="1"/>
          <p:nvPr/>
        </p:nvSpPr>
        <p:spPr>
          <a:xfrm>
            <a:off x="1187624" y="1801099"/>
            <a:ext cx="5886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Servidor Principal (actúa como enrutador)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1504201-D0D4-4366-B29C-ADE1931F6404}"/>
              </a:ext>
            </a:extLst>
          </p:cNvPr>
          <p:cNvSpPr txBox="1"/>
          <p:nvPr/>
        </p:nvSpPr>
        <p:spPr>
          <a:xfrm>
            <a:off x="5084359" y="5456963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Interfaz en subred privada</a:t>
            </a:r>
          </a:p>
          <a:p>
            <a:r>
              <a:rPr lang="es-ES" dirty="0"/>
              <a:t>Subred: 172.16.0.0/24 (por ejemplo)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ADCDD07-3EB0-4592-9C56-2943E953EFB0}"/>
              </a:ext>
            </a:extLst>
          </p:cNvPr>
          <p:cNvSpPr txBox="1"/>
          <p:nvPr/>
        </p:nvSpPr>
        <p:spPr>
          <a:xfrm>
            <a:off x="1169691" y="5447129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Interfaz conectada a Internet</a:t>
            </a:r>
          </a:p>
          <a:p>
            <a:r>
              <a:rPr lang="es-ES" dirty="0"/>
              <a:t>Subred: 192.168.1.0/24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CE26D26-4ACE-4F22-97AC-D0D770B2DA9A}"/>
              </a:ext>
            </a:extLst>
          </p:cNvPr>
          <p:cNvSpPr/>
          <p:nvPr/>
        </p:nvSpPr>
        <p:spPr>
          <a:xfrm>
            <a:off x="1907704" y="2996952"/>
            <a:ext cx="2376264" cy="432048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738641F-A46D-489D-9D7D-C3C67B282229}"/>
              </a:ext>
            </a:extLst>
          </p:cNvPr>
          <p:cNvSpPr/>
          <p:nvPr/>
        </p:nvSpPr>
        <p:spPr>
          <a:xfrm>
            <a:off x="5705004" y="2997089"/>
            <a:ext cx="2376264" cy="432048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0C4B106-30CB-4F90-96AB-2A6CAFAFCC46}"/>
              </a:ext>
            </a:extLst>
          </p:cNvPr>
          <p:cNvSpPr/>
          <p:nvPr/>
        </p:nvSpPr>
        <p:spPr>
          <a:xfrm>
            <a:off x="1076237" y="2699970"/>
            <a:ext cx="543435" cy="15296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234D52C-3B12-49FC-BC80-D10A468AF1AD}"/>
              </a:ext>
            </a:extLst>
          </p:cNvPr>
          <p:cNvSpPr/>
          <p:nvPr/>
        </p:nvSpPr>
        <p:spPr>
          <a:xfrm>
            <a:off x="5433286" y="2699970"/>
            <a:ext cx="543435" cy="15296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14305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962AD-0ABE-468B-9B1D-EC15D0EB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Sitio FTP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9378FE9-3B48-422F-A44B-3E7F86ABDF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03802" y="1844824"/>
            <a:ext cx="5136397" cy="394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69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962AD-0ABE-468B-9B1D-EC15D0EB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Probar Conexión FTP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14FB6A3-DD88-4681-92C1-2444DD696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484784"/>
            <a:ext cx="5328592" cy="499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682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3E848-CE7C-4F17-BD9B-68B69DA27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Servicio DNS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A1FE137-4D00-4B94-91B2-10C678EA4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1" y="1772817"/>
            <a:ext cx="2331194" cy="259228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2A9C0D4-AD80-4388-BCAB-82921B150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2348880"/>
            <a:ext cx="5527327" cy="3924637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9490884-1973-4AE3-A379-E31BCEE9CC66}"/>
              </a:ext>
            </a:extLst>
          </p:cNvPr>
          <p:cNvCxnSpPr/>
          <p:nvPr/>
        </p:nvCxnSpPr>
        <p:spPr>
          <a:xfrm>
            <a:off x="2123728" y="3861048"/>
            <a:ext cx="1368152" cy="216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1427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3E848-CE7C-4F17-BD9B-68B69DA27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Servicio DNS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2A9C0D4-AD80-4388-BCAB-82921B1505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7200" y="1700808"/>
            <a:ext cx="5570614" cy="395765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7A2110E-9D69-4DE5-8B03-74E364F5E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785342"/>
            <a:ext cx="3267075" cy="3371850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0052010-1310-41FF-B034-9D4ECDFF5339}"/>
              </a:ext>
            </a:extLst>
          </p:cNvPr>
          <p:cNvCxnSpPr/>
          <p:nvPr/>
        </p:nvCxnSpPr>
        <p:spPr>
          <a:xfrm>
            <a:off x="2483768" y="2636912"/>
            <a:ext cx="1800200" cy="432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59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A45A4-2AC7-4260-8FAF-482905E9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Probar Servicio DNS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12D2C63-6F72-4A5B-B8FB-27FE23FC2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93875"/>
            <a:ext cx="7596336" cy="435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676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F47EF-5F3B-4C34-A7D8-9F5DC1B1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DUDAS</a:t>
            </a:r>
          </a:p>
        </p:txBody>
      </p:sp>
      <p:pic>
        <p:nvPicPr>
          <p:cNvPr id="5" name="Marcador de contenido 4" descr="Imagen que contiene mesa, interior, música, silbato&#10;&#10;Descripción generada automáticamente">
            <a:extLst>
              <a:ext uri="{FF2B5EF4-FFF2-40B4-BE49-F238E27FC236}">
                <a16:creationId xmlns:a16="http://schemas.microsoft.com/office/drawing/2014/main" id="{E52D7649-CB28-4E69-B4C8-40F52E7CC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59632" y="1568960"/>
            <a:ext cx="6192688" cy="4639752"/>
          </a:xfrm>
        </p:spPr>
      </p:pic>
    </p:spTree>
    <p:extLst>
      <p:ext uri="{BB962C8B-B14F-4D97-AF65-F5344CB8AC3E}">
        <p14:creationId xmlns:p14="http://schemas.microsoft.com/office/powerpoint/2010/main" val="171202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8BC23EB0-CBEE-4260-ABE8-4F7874152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2350622"/>
            <a:ext cx="8238909" cy="286302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A9EFDA1-0137-4045-BE2F-2329E80E9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690" y="274638"/>
            <a:ext cx="7517109" cy="1143000"/>
          </a:xfrm>
        </p:spPr>
        <p:txBody>
          <a:bodyPr/>
          <a:lstStyle/>
          <a:p>
            <a:r>
              <a:rPr lang="es-ES" dirty="0"/>
              <a:t>Configurar Red Interna (cont.)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1504201-D0D4-4366-B29C-ADE1931F6404}"/>
              </a:ext>
            </a:extLst>
          </p:cNvPr>
          <p:cNvSpPr txBox="1"/>
          <p:nvPr/>
        </p:nvSpPr>
        <p:spPr>
          <a:xfrm>
            <a:off x="5084359" y="5456963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Interfaz en subred privada</a:t>
            </a:r>
          </a:p>
          <a:p>
            <a:r>
              <a:rPr lang="es-ES" dirty="0"/>
              <a:t>Subred: 172.16.0.0/24 (por ejemplo)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ADCDD07-3EB0-4592-9C56-2943E953EFB0}"/>
              </a:ext>
            </a:extLst>
          </p:cNvPr>
          <p:cNvSpPr txBox="1"/>
          <p:nvPr/>
        </p:nvSpPr>
        <p:spPr>
          <a:xfrm>
            <a:off x="1169691" y="5447129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Interfaz conectada a Internet</a:t>
            </a:r>
          </a:p>
          <a:p>
            <a:r>
              <a:rPr lang="es-ES" dirty="0"/>
              <a:t>Subred: 192.168.1.0/24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CE26D26-4ACE-4F22-97AC-D0D770B2DA9A}"/>
              </a:ext>
            </a:extLst>
          </p:cNvPr>
          <p:cNvSpPr/>
          <p:nvPr/>
        </p:nvSpPr>
        <p:spPr>
          <a:xfrm>
            <a:off x="2987824" y="4519578"/>
            <a:ext cx="5365161" cy="432048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738641F-A46D-489D-9D7D-C3C67B282229}"/>
              </a:ext>
            </a:extLst>
          </p:cNvPr>
          <p:cNvSpPr/>
          <p:nvPr/>
        </p:nvSpPr>
        <p:spPr>
          <a:xfrm>
            <a:off x="2987824" y="3708523"/>
            <a:ext cx="5184576" cy="432048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EEAE063-DAD6-453B-B6A1-476F3C802B2B}"/>
              </a:ext>
            </a:extLst>
          </p:cNvPr>
          <p:cNvSpPr txBox="1"/>
          <p:nvPr/>
        </p:nvSpPr>
        <p:spPr>
          <a:xfrm>
            <a:off x="1187624" y="1801099"/>
            <a:ext cx="5886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Servidor Principal (actúa como enrutador)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E1854D82-DE4E-45AC-A32E-A5072486230F}"/>
              </a:ext>
            </a:extLst>
          </p:cNvPr>
          <p:cNvCxnSpPr/>
          <p:nvPr/>
        </p:nvCxnSpPr>
        <p:spPr>
          <a:xfrm flipV="1">
            <a:off x="2843808" y="4797152"/>
            <a:ext cx="1368152" cy="659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A94EC60-06B7-40A9-BB3A-94FE77983564}"/>
              </a:ext>
            </a:extLst>
          </p:cNvPr>
          <p:cNvCxnSpPr/>
          <p:nvPr/>
        </p:nvCxnSpPr>
        <p:spPr>
          <a:xfrm flipH="1" flipV="1">
            <a:off x="4514868" y="3941674"/>
            <a:ext cx="1425284" cy="1556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948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3AE8E839-52B8-4AB9-A141-E9B144E0D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209" y="2373421"/>
            <a:ext cx="2961085" cy="33598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9FE9C49-02EA-4128-9022-3BAF568EC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958" y="2349158"/>
            <a:ext cx="2961085" cy="33840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A9EFDA1-0137-4045-BE2F-2329E80E9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690" y="274638"/>
            <a:ext cx="7517109" cy="1143000"/>
          </a:xfrm>
        </p:spPr>
        <p:txBody>
          <a:bodyPr/>
          <a:lstStyle/>
          <a:p>
            <a:r>
              <a:rPr lang="es-ES" dirty="0"/>
              <a:t>Configurar Red Interna (cont.)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445D20D-5502-4AB4-B558-6BE1B9BA6A46}"/>
              </a:ext>
            </a:extLst>
          </p:cNvPr>
          <p:cNvSpPr txBox="1"/>
          <p:nvPr/>
        </p:nvSpPr>
        <p:spPr>
          <a:xfrm>
            <a:off x="1187624" y="1801099"/>
            <a:ext cx="5064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Direcciones </a:t>
            </a:r>
            <a:r>
              <a:rPr lang="es-ES" sz="2400" dirty="0" err="1"/>
              <a:t>IPs</a:t>
            </a:r>
            <a:r>
              <a:rPr lang="es-ES" sz="2400" dirty="0"/>
              <a:t> de cada adaptador: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1504201-D0D4-4366-B29C-ADE1931F6404}"/>
              </a:ext>
            </a:extLst>
          </p:cNvPr>
          <p:cNvSpPr txBox="1"/>
          <p:nvPr/>
        </p:nvSpPr>
        <p:spPr>
          <a:xfrm>
            <a:off x="5084359" y="5829463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Interfaz en subred privada</a:t>
            </a:r>
          </a:p>
          <a:p>
            <a:r>
              <a:rPr lang="es-ES" dirty="0"/>
              <a:t>Subred: 172.16.0.0/24 (por ejemplo)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ADCDD07-3EB0-4592-9C56-2943E953EFB0}"/>
              </a:ext>
            </a:extLst>
          </p:cNvPr>
          <p:cNvSpPr txBox="1"/>
          <p:nvPr/>
        </p:nvSpPr>
        <p:spPr>
          <a:xfrm>
            <a:off x="1169691" y="5829463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Interfaz conectada a Internet</a:t>
            </a:r>
          </a:p>
          <a:p>
            <a:r>
              <a:rPr lang="es-ES" dirty="0"/>
              <a:t>Subred: 192.168.1.0/24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CE26D26-4ACE-4F22-97AC-D0D770B2DA9A}"/>
              </a:ext>
            </a:extLst>
          </p:cNvPr>
          <p:cNvSpPr/>
          <p:nvPr/>
        </p:nvSpPr>
        <p:spPr>
          <a:xfrm>
            <a:off x="2771800" y="3573016"/>
            <a:ext cx="1080120" cy="145426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738641F-A46D-489D-9D7D-C3C67B282229}"/>
              </a:ext>
            </a:extLst>
          </p:cNvPr>
          <p:cNvSpPr/>
          <p:nvPr/>
        </p:nvSpPr>
        <p:spPr>
          <a:xfrm>
            <a:off x="6732240" y="3573015"/>
            <a:ext cx="1080120" cy="145426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4230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EFDA1-0137-4045-BE2F-2329E80E9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690" y="274638"/>
            <a:ext cx="7517109" cy="1143000"/>
          </a:xfrm>
        </p:spPr>
        <p:txBody>
          <a:bodyPr/>
          <a:lstStyle/>
          <a:p>
            <a:r>
              <a:rPr lang="es-ES" dirty="0"/>
              <a:t>Configurar Red Interna (cont.)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6E2864-ACB8-41A5-8ECA-7F33936C0D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30204" y="2429225"/>
            <a:ext cx="3287180" cy="296885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445D20D-5502-4AB4-B558-6BE1B9BA6A46}"/>
              </a:ext>
            </a:extLst>
          </p:cNvPr>
          <p:cNvSpPr txBox="1"/>
          <p:nvPr/>
        </p:nvSpPr>
        <p:spPr>
          <a:xfrm>
            <a:off x="1187624" y="1605754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Resto de equipos (conectados a la Red Interna)</a:t>
            </a:r>
          </a:p>
          <a:p>
            <a:r>
              <a:rPr lang="es-ES" sz="2400" dirty="0"/>
              <a:t>Incluidos otros servidores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1504201-D0D4-4366-B29C-ADE1931F6404}"/>
              </a:ext>
            </a:extLst>
          </p:cNvPr>
          <p:cNvSpPr txBox="1"/>
          <p:nvPr/>
        </p:nvSpPr>
        <p:spPr>
          <a:xfrm>
            <a:off x="1319564" y="5462360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Interfaz en subred privada</a:t>
            </a:r>
          </a:p>
          <a:p>
            <a:r>
              <a:rPr lang="es-ES" dirty="0"/>
              <a:t>Subred: 172.16.0.0/24 (por ejemplo)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738641F-A46D-489D-9D7D-C3C67B282229}"/>
              </a:ext>
            </a:extLst>
          </p:cNvPr>
          <p:cNvSpPr/>
          <p:nvPr/>
        </p:nvSpPr>
        <p:spPr>
          <a:xfrm>
            <a:off x="2168309" y="3002486"/>
            <a:ext cx="2376264" cy="432048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234D52C-3B12-49FC-BC80-D10A468AF1AD}"/>
              </a:ext>
            </a:extLst>
          </p:cNvPr>
          <p:cNvSpPr/>
          <p:nvPr/>
        </p:nvSpPr>
        <p:spPr>
          <a:xfrm>
            <a:off x="1351137" y="2705367"/>
            <a:ext cx="543435" cy="15296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AC23D4A-2E4E-4291-BD00-D89C358842D7}"/>
              </a:ext>
            </a:extLst>
          </p:cNvPr>
          <p:cNvSpPr txBox="1"/>
          <p:nvPr/>
        </p:nvSpPr>
        <p:spPr>
          <a:xfrm>
            <a:off x="4904579" y="2296430"/>
            <a:ext cx="3782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 través de la Red Interna.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Acceden a Internet a través del servidor principal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E254D45-CA66-4EA1-B9F3-6BD3B8CA2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678" y="3219760"/>
            <a:ext cx="2760437" cy="313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49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EFDA1-0137-4045-BE2F-2329E80E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Instalar Rol para</a:t>
            </a:r>
            <a:br>
              <a:rPr lang="es-ES" dirty="0"/>
            </a:br>
            <a:r>
              <a:rPr lang="es-ES" dirty="0"/>
              <a:t>Enrutamiento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67C96E-2046-440A-A91B-E1BE97734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309" y="1700808"/>
            <a:ext cx="6561382" cy="4683124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E18DC02-BA6A-4049-9CBB-4017B4A3EEAD}"/>
              </a:ext>
            </a:extLst>
          </p:cNvPr>
          <p:cNvSpPr/>
          <p:nvPr/>
        </p:nvSpPr>
        <p:spPr>
          <a:xfrm>
            <a:off x="3131840" y="3068960"/>
            <a:ext cx="1152128" cy="288032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5392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6183</TotalTime>
  <Words>729</Words>
  <Application>Microsoft Office PowerPoint</Application>
  <PresentationFormat>Presentación en pantalla (4:3)</PresentationFormat>
  <Paragraphs>124</Paragraphs>
  <Slides>55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55</vt:i4>
      </vt:variant>
    </vt:vector>
  </HeadingPairs>
  <TitlesOfParts>
    <vt:vector size="58" baseType="lpstr">
      <vt:lpstr>Arial</vt:lpstr>
      <vt:lpstr>Calibri</vt:lpstr>
      <vt:lpstr>Tema de Office</vt:lpstr>
      <vt:lpstr>BLOQUE 11 Servicios de Red</vt:lpstr>
      <vt:lpstr>Servicios de red</vt:lpstr>
      <vt:lpstr>Enrutamiento</vt:lpstr>
      <vt:lpstr>Preparación</vt:lpstr>
      <vt:lpstr>Configurar Red Interna</vt:lpstr>
      <vt:lpstr>Configurar Red Interna (cont.)</vt:lpstr>
      <vt:lpstr>Configurar Red Interna (cont.)</vt:lpstr>
      <vt:lpstr>Configurar Red Interna (cont.)</vt:lpstr>
      <vt:lpstr>Instalar Rol para Enrutamiento</vt:lpstr>
      <vt:lpstr>Instalar Rol para Enrutamiento (cont.)</vt:lpstr>
      <vt:lpstr>Configurar Rol para Enrutamiento</vt:lpstr>
      <vt:lpstr>Configurar Rol para Enrutamiento (cont.)</vt:lpstr>
      <vt:lpstr>Configurar Rol para Enrutamiento (cont.)</vt:lpstr>
      <vt:lpstr>Configurar Rol para Enrutamiento (cont.)</vt:lpstr>
      <vt:lpstr>Instalar Servicio DHCP</vt:lpstr>
      <vt:lpstr>Instalar Servicio DHCP</vt:lpstr>
      <vt:lpstr>Instalar Servicio DHCP</vt:lpstr>
      <vt:lpstr>Configurar Servicio DHCP</vt:lpstr>
      <vt:lpstr>Configurar Servicio DHCP(cont.)</vt:lpstr>
      <vt:lpstr>Configurar Servicio DHCP(cont.)</vt:lpstr>
      <vt:lpstr>Configurar Servicio DHCP(cont.)</vt:lpstr>
      <vt:lpstr>Configurar Servicio DHCP(cont.)</vt:lpstr>
      <vt:lpstr>Configurar Servicio DHCP(cont.)</vt:lpstr>
      <vt:lpstr>Configurar Servicio DHCP(cont.)</vt:lpstr>
      <vt:lpstr>Configurar Servicio DHCP(cont.)</vt:lpstr>
      <vt:lpstr>Configurar Servicio DHCP(cont.)</vt:lpstr>
      <vt:lpstr>Configurar Servicio DHCP(cont.)</vt:lpstr>
      <vt:lpstr>Configurar el PC para DHCP</vt:lpstr>
      <vt:lpstr>Instalar Servicio Web</vt:lpstr>
      <vt:lpstr>Instalar Servicio Web</vt:lpstr>
      <vt:lpstr>Instalar Servicio Web</vt:lpstr>
      <vt:lpstr>Instalar Soporte PHP</vt:lpstr>
      <vt:lpstr>Instalar Soporte PHP</vt:lpstr>
      <vt:lpstr>Configurar fichero PHP.INI</vt:lpstr>
      <vt:lpstr>Configurar Servicio Web</vt:lpstr>
      <vt:lpstr>Configurar Servicio Web</vt:lpstr>
      <vt:lpstr>Configurar Servicio Web</vt:lpstr>
      <vt:lpstr>Configurar Servicio Web</vt:lpstr>
      <vt:lpstr>Creamos fichero PHP</vt:lpstr>
      <vt:lpstr>Reiniciar el servicio Web</vt:lpstr>
      <vt:lpstr>Probamos página PHP</vt:lpstr>
      <vt:lpstr>Instalar servicio FTP</vt:lpstr>
      <vt:lpstr>Configurar Servicio FTP</vt:lpstr>
      <vt:lpstr>Configurar servicio FTP</vt:lpstr>
      <vt:lpstr>Configurar servicio FTP</vt:lpstr>
      <vt:lpstr>Abrir puerto FTP</vt:lpstr>
      <vt:lpstr>Abrir puerto FTP</vt:lpstr>
      <vt:lpstr>Crear Sitio FTP</vt:lpstr>
      <vt:lpstr>Crear Sitio FTP</vt:lpstr>
      <vt:lpstr>Crear Sitio FTP</vt:lpstr>
      <vt:lpstr>Probar Conexión FTP</vt:lpstr>
      <vt:lpstr>Servicio DNS</vt:lpstr>
      <vt:lpstr>Servicio DNS</vt:lpstr>
      <vt:lpstr>Probar Servicio DNS</vt:lpstr>
      <vt:lpstr>DUDAS</vt:lpstr>
    </vt:vector>
  </TitlesOfParts>
  <Company>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Asignatura o ciclo</dc:title>
  <dc:creator>inem</dc:creator>
  <cp:lastModifiedBy>Carlos Contreras</cp:lastModifiedBy>
  <cp:revision>205</cp:revision>
  <dcterms:created xsi:type="dcterms:W3CDTF">2010-06-10T11:17:31Z</dcterms:created>
  <dcterms:modified xsi:type="dcterms:W3CDTF">2021-05-11T06:29:11Z</dcterms:modified>
</cp:coreProperties>
</file>