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96" r:id="rId3"/>
    <p:sldId id="49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5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Arranz" userId="7652a8b620f267ff" providerId="LiveId" clId="{62F3F724-3C11-4E49-93AA-C5DDCDC2BD0F}"/>
    <pc:docChg chg="modSld">
      <pc:chgData name="Alberto Arranz" userId="7652a8b620f267ff" providerId="LiveId" clId="{62F3F724-3C11-4E49-93AA-C5DDCDC2BD0F}" dt="2023-09-26T08:01:23.061" v="80" actId="20577"/>
      <pc:docMkLst>
        <pc:docMk/>
      </pc:docMkLst>
      <pc:sldChg chg="modSp mod">
        <pc:chgData name="Alberto Arranz" userId="7652a8b620f267ff" providerId="LiveId" clId="{62F3F724-3C11-4E49-93AA-C5DDCDC2BD0F}" dt="2023-09-26T07:57:01.600" v="1" actId="6549"/>
        <pc:sldMkLst>
          <pc:docMk/>
          <pc:sldMk cId="486230555" sldId="260"/>
        </pc:sldMkLst>
        <pc:graphicFrameChg chg="modGraphic">
          <ac:chgData name="Alberto Arranz" userId="7652a8b620f267ff" providerId="LiveId" clId="{62F3F724-3C11-4E49-93AA-C5DDCDC2BD0F}" dt="2023-09-26T07:57:01.600" v="1" actId="6549"/>
          <ac:graphicFrameMkLst>
            <pc:docMk/>
            <pc:sldMk cId="486230555" sldId="260"/>
            <ac:graphicFrameMk id="5" creationId="{53D47FA7-B362-EC85-4A57-824F6B4C7E1A}"/>
          </ac:graphicFrameMkLst>
        </pc:graphicFrameChg>
      </pc:sldChg>
      <pc:sldChg chg="modSp mod">
        <pc:chgData name="Alberto Arranz" userId="7652a8b620f267ff" providerId="LiveId" clId="{62F3F724-3C11-4E49-93AA-C5DDCDC2BD0F}" dt="2023-09-26T07:57:08.422" v="2" actId="6549"/>
        <pc:sldMkLst>
          <pc:docMk/>
          <pc:sldMk cId="3263992716" sldId="261"/>
        </pc:sldMkLst>
        <pc:graphicFrameChg chg="modGraphic">
          <ac:chgData name="Alberto Arranz" userId="7652a8b620f267ff" providerId="LiveId" clId="{62F3F724-3C11-4E49-93AA-C5DDCDC2BD0F}" dt="2023-09-26T07:57:08.422" v="2" actId="6549"/>
          <ac:graphicFrameMkLst>
            <pc:docMk/>
            <pc:sldMk cId="3263992716" sldId="261"/>
            <ac:graphicFrameMk id="5" creationId="{17AF0A03-E828-889F-3FCD-36DB9E6C3351}"/>
          </ac:graphicFrameMkLst>
        </pc:graphicFrameChg>
      </pc:sldChg>
      <pc:sldChg chg="modSp mod">
        <pc:chgData name="Alberto Arranz" userId="7652a8b620f267ff" providerId="LiveId" clId="{62F3F724-3C11-4E49-93AA-C5DDCDC2BD0F}" dt="2023-09-26T07:57:14.448" v="3" actId="6549"/>
        <pc:sldMkLst>
          <pc:docMk/>
          <pc:sldMk cId="2932487618" sldId="262"/>
        </pc:sldMkLst>
        <pc:graphicFrameChg chg="modGraphic">
          <ac:chgData name="Alberto Arranz" userId="7652a8b620f267ff" providerId="LiveId" clId="{62F3F724-3C11-4E49-93AA-C5DDCDC2BD0F}" dt="2023-09-26T07:57:14.448" v="3" actId="6549"/>
          <ac:graphicFrameMkLst>
            <pc:docMk/>
            <pc:sldMk cId="2932487618" sldId="262"/>
            <ac:graphicFrameMk id="5" creationId="{B98BEF63-8E08-1F2F-6323-8920967052BE}"/>
          </ac:graphicFrameMkLst>
        </pc:graphicFrameChg>
      </pc:sldChg>
      <pc:sldChg chg="modSp mod">
        <pc:chgData name="Alberto Arranz" userId="7652a8b620f267ff" providerId="LiveId" clId="{62F3F724-3C11-4E49-93AA-C5DDCDC2BD0F}" dt="2023-09-26T08:01:23.061" v="80" actId="20577"/>
        <pc:sldMkLst>
          <pc:docMk/>
          <pc:sldMk cId="749906140" sldId="497"/>
        </pc:sldMkLst>
        <pc:graphicFrameChg chg="modGraphic">
          <ac:chgData name="Alberto Arranz" userId="7652a8b620f267ff" providerId="LiveId" clId="{62F3F724-3C11-4E49-93AA-C5DDCDC2BD0F}" dt="2023-09-26T08:01:23.061" v="80" actId="20577"/>
          <ac:graphicFrameMkLst>
            <pc:docMk/>
            <pc:sldMk cId="749906140" sldId="497"/>
            <ac:graphicFrameMk id="7" creationId="{00000000-0000-0000-0000-000000000000}"/>
          </ac:graphicFrameMkLst>
        </pc:graphicFrameChg>
      </pc:sldChg>
    </pc:docChg>
  </pc:docChgLst>
  <pc:docChgLst>
    <pc:chgData name="Alberto Arranz" userId="7652a8b620f267ff" providerId="LiveId" clId="{BEC90DAF-DDB8-4B2C-B6B2-B04818006643}"/>
    <pc:docChg chg="modSld">
      <pc:chgData name="Alberto Arranz" userId="7652a8b620f267ff" providerId="LiveId" clId="{BEC90DAF-DDB8-4B2C-B6B2-B04818006643}" dt="2023-03-28T07:58:17.296" v="577" actId="2165"/>
      <pc:docMkLst>
        <pc:docMk/>
      </pc:docMkLst>
      <pc:sldChg chg="addSp modSp mod">
        <pc:chgData name="Alberto Arranz" userId="7652a8b620f267ff" providerId="LiveId" clId="{BEC90DAF-DDB8-4B2C-B6B2-B04818006643}" dt="2023-03-28T07:45:32.616" v="244" actId="20577"/>
        <pc:sldMkLst>
          <pc:docMk/>
          <pc:sldMk cId="486230555" sldId="260"/>
        </pc:sldMkLst>
        <pc:graphicFrameChg chg="add mod modGraphic">
          <ac:chgData name="Alberto Arranz" userId="7652a8b620f267ff" providerId="LiveId" clId="{BEC90DAF-DDB8-4B2C-B6B2-B04818006643}" dt="2023-03-28T07:45:32.616" v="244" actId="20577"/>
          <ac:graphicFrameMkLst>
            <pc:docMk/>
            <pc:sldMk cId="486230555" sldId="260"/>
            <ac:graphicFrameMk id="5" creationId="{53D47FA7-B362-EC85-4A57-824F6B4C7E1A}"/>
          </ac:graphicFrameMkLst>
        </pc:graphicFrameChg>
      </pc:sldChg>
      <pc:sldChg chg="addSp modSp mod">
        <pc:chgData name="Alberto Arranz" userId="7652a8b620f267ff" providerId="LiveId" clId="{BEC90DAF-DDB8-4B2C-B6B2-B04818006643}" dt="2023-03-28T07:51:15.156" v="393" actId="20577"/>
        <pc:sldMkLst>
          <pc:docMk/>
          <pc:sldMk cId="3263992716" sldId="261"/>
        </pc:sldMkLst>
        <pc:graphicFrameChg chg="add mod modGraphic">
          <ac:chgData name="Alberto Arranz" userId="7652a8b620f267ff" providerId="LiveId" clId="{BEC90DAF-DDB8-4B2C-B6B2-B04818006643}" dt="2023-03-28T07:51:15.156" v="393" actId="20577"/>
          <ac:graphicFrameMkLst>
            <pc:docMk/>
            <pc:sldMk cId="3263992716" sldId="261"/>
            <ac:graphicFrameMk id="5" creationId="{17AF0A03-E828-889F-3FCD-36DB9E6C3351}"/>
          </ac:graphicFrameMkLst>
        </pc:graphicFrameChg>
      </pc:sldChg>
      <pc:sldChg chg="addSp modSp mod">
        <pc:chgData name="Alberto Arranz" userId="7652a8b620f267ff" providerId="LiveId" clId="{BEC90DAF-DDB8-4B2C-B6B2-B04818006643}" dt="2023-03-28T07:58:17.296" v="577" actId="2165"/>
        <pc:sldMkLst>
          <pc:docMk/>
          <pc:sldMk cId="2932487618" sldId="262"/>
        </pc:sldMkLst>
        <pc:graphicFrameChg chg="add mod modGraphic">
          <ac:chgData name="Alberto Arranz" userId="7652a8b620f267ff" providerId="LiveId" clId="{BEC90DAF-DDB8-4B2C-B6B2-B04818006643}" dt="2023-03-28T07:58:17.296" v="577" actId="2165"/>
          <ac:graphicFrameMkLst>
            <pc:docMk/>
            <pc:sldMk cId="2932487618" sldId="262"/>
            <ac:graphicFrameMk id="5" creationId="{B98BEF63-8E08-1F2F-6323-8920967052BE}"/>
          </ac:graphicFrameMkLst>
        </pc:graphicFrameChg>
      </pc:sldChg>
      <pc:sldChg chg="addSp delSp modSp mod">
        <pc:chgData name="Alberto Arranz" userId="7652a8b620f267ff" providerId="LiveId" clId="{BEC90DAF-DDB8-4B2C-B6B2-B04818006643}" dt="2023-03-28T07:13:20.731" v="27"/>
        <pc:sldMkLst>
          <pc:docMk/>
          <pc:sldMk cId="0" sldId="496"/>
        </pc:sldMkLst>
        <pc:grpChg chg="del mod">
          <ac:chgData name="Alberto Arranz" userId="7652a8b620f267ff" providerId="LiveId" clId="{BEC90DAF-DDB8-4B2C-B6B2-B04818006643}" dt="2023-03-27T15:52:55.671" v="13"/>
          <ac:grpSpMkLst>
            <pc:docMk/>
            <pc:sldMk cId="0" sldId="496"/>
            <ac:grpSpMk id="6" creationId="{649B6758-1889-F564-C580-ED51723236F6}"/>
          </ac:grpSpMkLst>
        </pc:grpChg>
        <pc:grpChg chg="del mod">
          <ac:chgData name="Alberto Arranz" userId="7652a8b620f267ff" providerId="LiveId" clId="{BEC90DAF-DDB8-4B2C-B6B2-B04818006643}" dt="2023-03-27T15:52:55.671" v="11"/>
          <ac:grpSpMkLst>
            <pc:docMk/>
            <pc:sldMk cId="0" sldId="496"/>
            <ac:grpSpMk id="11" creationId="{954DA22E-F9D6-7CC7-72FB-46BDA03A61A3}"/>
          </ac:grpSpMkLst>
        </pc:grpChg>
        <pc:grpChg chg="mod">
          <ac:chgData name="Alberto Arranz" userId="7652a8b620f267ff" providerId="LiveId" clId="{BEC90DAF-DDB8-4B2C-B6B2-B04818006643}" dt="2023-03-27T15:52:43.311" v="10"/>
          <ac:grpSpMkLst>
            <pc:docMk/>
            <pc:sldMk cId="0" sldId="496"/>
            <ac:grpSpMk id="14" creationId="{4BB35954-B1B1-12CA-5A3D-FACBE85DB891}"/>
          </ac:grpSpMkLst>
        </pc:grpChg>
        <pc:grpChg chg="del mod">
          <ac:chgData name="Alberto Arranz" userId="7652a8b620f267ff" providerId="LiveId" clId="{BEC90DAF-DDB8-4B2C-B6B2-B04818006643}" dt="2023-03-28T07:13:19.361" v="25"/>
          <ac:grpSpMkLst>
            <pc:docMk/>
            <pc:sldMk cId="0" sldId="496"/>
            <ac:grpSpMk id="20" creationId="{D6FFE69E-963E-8C63-EE7B-A2B152BF3579}"/>
          </ac:grpSpMkLst>
        </pc:grpChg>
        <pc:inkChg chg="add del mod">
          <ac:chgData name="Alberto Arranz" userId="7652a8b620f267ff" providerId="LiveId" clId="{BEC90DAF-DDB8-4B2C-B6B2-B04818006643}" dt="2023-03-27T15:52:55.671" v="13"/>
          <ac:inkMkLst>
            <pc:docMk/>
            <pc:sldMk cId="0" sldId="496"/>
            <ac:inkMk id="4" creationId="{4C7DC168-D817-5BD6-D174-3315368F0828}"/>
          </ac:inkMkLst>
        </pc:inkChg>
        <pc:inkChg chg="add del mod">
          <ac:chgData name="Alberto Arranz" userId="7652a8b620f267ff" providerId="LiveId" clId="{BEC90DAF-DDB8-4B2C-B6B2-B04818006643}" dt="2023-03-27T15:52:55.671" v="14"/>
          <ac:inkMkLst>
            <pc:docMk/>
            <pc:sldMk cId="0" sldId="496"/>
            <ac:inkMk id="5" creationId="{FB0C5FDC-E18A-4757-E859-750DE72DA8D6}"/>
          </ac:inkMkLst>
        </pc:inkChg>
        <pc:inkChg chg="add del">
          <ac:chgData name="Alberto Arranz" userId="7652a8b620f267ff" providerId="LiveId" clId="{BEC90DAF-DDB8-4B2C-B6B2-B04818006643}" dt="2023-03-27T15:52:57.735" v="16"/>
          <ac:inkMkLst>
            <pc:docMk/>
            <pc:sldMk cId="0" sldId="496"/>
            <ac:inkMk id="7" creationId="{96E2895F-E72E-4F4B-D517-E818B0F03824}"/>
          </ac:inkMkLst>
        </pc:inkChg>
        <pc:inkChg chg="add del mod">
          <ac:chgData name="Alberto Arranz" userId="7652a8b620f267ff" providerId="LiveId" clId="{BEC90DAF-DDB8-4B2C-B6B2-B04818006643}" dt="2023-03-27T15:52:55.671" v="11"/>
          <ac:inkMkLst>
            <pc:docMk/>
            <pc:sldMk cId="0" sldId="496"/>
            <ac:inkMk id="8" creationId="{F09890F8-BAD6-823B-6878-F0414228CA10}"/>
          </ac:inkMkLst>
        </pc:inkChg>
        <pc:inkChg chg="add del mod">
          <ac:chgData name="Alberto Arranz" userId="7652a8b620f267ff" providerId="LiveId" clId="{BEC90DAF-DDB8-4B2C-B6B2-B04818006643}" dt="2023-03-27T15:52:55.671" v="15"/>
          <ac:inkMkLst>
            <pc:docMk/>
            <pc:sldMk cId="0" sldId="496"/>
            <ac:inkMk id="9" creationId="{6A799583-2886-2FE4-4D1F-8EC20E7420BD}"/>
          </ac:inkMkLst>
        </pc:inkChg>
        <pc:inkChg chg="add del">
          <ac:chgData name="Alberto Arranz" userId="7652a8b620f267ff" providerId="LiveId" clId="{BEC90DAF-DDB8-4B2C-B6B2-B04818006643}" dt="2023-03-27T15:52:55.671" v="12"/>
          <ac:inkMkLst>
            <pc:docMk/>
            <pc:sldMk cId="0" sldId="496"/>
            <ac:inkMk id="10" creationId="{DE7C0D77-872C-0B68-52E4-EE7DBFC22106}"/>
          </ac:inkMkLst>
        </pc:inkChg>
        <pc:inkChg chg="add mod">
          <ac:chgData name="Alberto Arranz" userId="7652a8b620f267ff" providerId="LiveId" clId="{BEC90DAF-DDB8-4B2C-B6B2-B04818006643}" dt="2023-03-27T15:52:43.311" v="10"/>
          <ac:inkMkLst>
            <pc:docMk/>
            <pc:sldMk cId="0" sldId="496"/>
            <ac:inkMk id="12" creationId="{CC818683-BFA5-C2EB-EE52-2B121459D58D}"/>
          </ac:inkMkLst>
        </pc:inkChg>
        <pc:inkChg chg="add mod">
          <ac:chgData name="Alberto Arranz" userId="7652a8b620f267ff" providerId="LiveId" clId="{BEC90DAF-DDB8-4B2C-B6B2-B04818006643}" dt="2023-03-27T15:52:43.311" v="10"/>
          <ac:inkMkLst>
            <pc:docMk/>
            <pc:sldMk cId="0" sldId="496"/>
            <ac:inkMk id="13" creationId="{62100D44-839C-53F4-A1ED-9690456D65A6}"/>
          </ac:inkMkLst>
        </pc:inkChg>
        <pc:inkChg chg="add del">
          <ac:chgData name="Alberto Arranz" userId="7652a8b620f267ff" providerId="LiveId" clId="{BEC90DAF-DDB8-4B2C-B6B2-B04818006643}" dt="2023-03-28T07:13:19.361" v="24"/>
          <ac:inkMkLst>
            <pc:docMk/>
            <pc:sldMk cId="0" sldId="496"/>
            <ac:inkMk id="15" creationId="{BEB9B0F5-E67A-9ADD-6908-B9455BB2AB24}"/>
          </ac:inkMkLst>
        </pc:inkChg>
        <pc:inkChg chg="add del mod">
          <ac:chgData name="Alberto Arranz" userId="7652a8b620f267ff" providerId="LiveId" clId="{BEC90DAF-DDB8-4B2C-B6B2-B04818006643}" dt="2023-03-28T07:13:19.361" v="23"/>
          <ac:inkMkLst>
            <pc:docMk/>
            <pc:sldMk cId="0" sldId="496"/>
            <ac:inkMk id="16" creationId="{F2AC2107-BBBD-D86C-E5A2-429E8DA21BAB}"/>
          </ac:inkMkLst>
        </pc:inkChg>
        <pc:inkChg chg="add del mod">
          <ac:chgData name="Alberto Arranz" userId="7652a8b620f267ff" providerId="LiveId" clId="{BEC90DAF-DDB8-4B2C-B6B2-B04818006643}" dt="2023-03-28T07:13:19.361" v="25"/>
          <ac:inkMkLst>
            <pc:docMk/>
            <pc:sldMk cId="0" sldId="496"/>
            <ac:inkMk id="17" creationId="{A01B90E9-FEEB-E33B-35B5-F502E99A2506}"/>
          </ac:inkMkLst>
        </pc:inkChg>
        <pc:inkChg chg="add del">
          <ac:chgData name="Alberto Arranz" userId="7652a8b620f267ff" providerId="LiveId" clId="{BEC90DAF-DDB8-4B2C-B6B2-B04818006643}" dt="2023-03-28T07:13:20.731" v="27"/>
          <ac:inkMkLst>
            <pc:docMk/>
            <pc:sldMk cId="0" sldId="496"/>
            <ac:inkMk id="18" creationId="{2056CA53-8F8A-A431-6954-2960742DD05A}"/>
          </ac:inkMkLst>
        </pc:inkChg>
        <pc:inkChg chg="add del mod">
          <ac:chgData name="Alberto Arranz" userId="7652a8b620f267ff" providerId="LiveId" clId="{BEC90DAF-DDB8-4B2C-B6B2-B04818006643}" dt="2023-03-28T07:13:20.731" v="26"/>
          <ac:inkMkLst>
            <pc:docMk/>
            <pc:sldMk cId="0" sldId="496"/>
            <ac:inkMk id="19" creationId="{87C987C6-2583-C8B7-0E37-17F6334B9C50}"/>
          </ac:inkMkLst>
        </pc:inkChg>
      </pc:sldChg>
    </pc:docChg>
  </pc:docChgLst>
  <pc:docChgLst>
    <pc:chgData name="Alberto Arranz" userId="7652a8b620f267ff" providerId="LiveId" clId="{FA261213-A5D0-48D3-9939-5E3368D4EC63}"/>
    <pc:docChg chg="undo custSel modSld">
      <pc:chgData name="Alberto Arranz" userId="7652a8b620f267ff" providerId="LiveId" clId="{FA261213-A5D0-48D3-9939-5E3368D4EC63}" dt="2023-06-26T14:24:25.463" v="2090" actId="20577"/>
      <pc:docMkLst>
        <pc:docMk/>
      </pc:docMkLst>
      <pc:sldChg chg="modSp mod">
        <pc:chgData name="Alberto Arranz" userId="7652a8b620f267ff" providerId="LiveId" clId="{FA261213-A5D0-48D3-9939-5E3368D4EC63}" dt="2023-06-26T14:19:38.131" v="1871" actId="20577"/>
        <pc:sldMkLst>
          <pc:docMk/>
          <pc:sldMk cId="486230555" sldId="260"/>
        </pc:sldMkLst>
        <pc:graphicFrameChg chg="mod modGraphic">
          <ac:chgData name="Alberto Arranz" userId="7652a8b620f267ff" providerId="LiveId" clId="{FA261213-A5D0-48D3-9939-5E3368D4EC63}" dt="2023-06-26T14:19:38.131" v="1871" actId="20577"/>
          <ac:graphicFrameMkLst>
            <pc:docMk/>
            <pc:sldMk cId="486230555" sldId="260"/>
            <ac:graphicFrameMk id="5" creationId="{53D47FA7-B362-EC85-4A57-824F6B4C7E1A}"/>
          </ac:graphicFrameMkLst>
        </pc:graphicFrameChg>
      </pc:sldChg>
      <pc:sldChg chg="modSp mod">
        <pc:chgData name="Alberto Arranz" userId="7652a8b620f267ff" providerId="LiveId" clId="{FA261213-A5D0-48D3-9939-5E3368D4EC63}" dt="2023-06-26T14:22:08.633" v="1962" actId="20577"/>
        <pc:sldMkLst>
          <pc:docMk/>
          <pc:sldMk cId="3263992716" sldId="261"/>
        </pc:sldMkLst>
        <pc:graphicFrameChg chg="mod modGraphic">
          <ac:chgData name="Alberto Arranz" userId="7652a8b620f267ff" providerId="LiveId" clId="{FA261213-A5D0-48D3-9939-5E3368D4EC63}" dt="2023-06-26T14:22:08.633" v="1962" actId="20577"/>
          <ac:graphicFrameMkLst>
            <pc:docMk/>
            <pc:sldMk cId="3263992716" sldId="261"/>
            <ac:graphicFrameMk id="5" creationId="{17AF0A03-E828-889F-3FCD-36DB9E6C3351}"/>
          </ac:graphicFrameMkLst>
        </pc:graphicFrameChg>
      </pc:sldChg>
      <pc:sldChg chg="modSp mod">
        <pc:chgData name="Alberto Arranz" userId="7652a8b620f267ff" providerId="LiveId" clId="{FA261213-A5D0-48D3-9939-5E3368D4EC63}" dt="2023-06-26T14:24:25.463" v="2090" actId="20577"/>
        <pc:sldMkLst>
          <pc:docMk/>
          <pc:sldMk cId="2932487618" sldId="262"/>
        </pc:sldMkLst>
        <pc:graphicFrameChg chg="mod modGraphic">
          <ac:chgData name="Alberto Arranz" userId="7652a8b620f267ff" providerId="LiveId" clId="{FA261213-A5D0-48D3-9939-5E3368D4EC63}" dt="2023-06-26T14:24:25.463" v="2090" actId="20577"/>
          <ac:graphicFrameMkLst>
            <pc:docMk/>
            <pc:sldMk cId="2932487618" sldId="262"/>
            <ac:graphicFrameMk id="5" creationId="{B98BEF63-8E08-1F2F-6323-8920967052BE}"/>
          </ac:graphicFrameMkLst>
        </pc:graphicFrameChg>
      </pc:sldChg>
      <pc:sldChg chg="modSp mod">
        <pc:chgData name="Alberto Arranz" userId="7652a8b620f267ff" providerId="LiveId" clId="{FA261213-A5D0-48D3-9939-5E3368D4EC63}" dt="2023-06-26T13:51:43.787" v="1815" actId="20577"/>
        <pc:sldMkLst>
          <pc:docMk/>
          <pc:sldMk cId="749906140" sldId="497"/>
        </pc:sldMkLst>
        <pc:graphicFrameChg chg="mod modGraphic">
          <ac:chgData name="Alberto Arranz" userId="7652a8b620f267ff" providerId="LiveId" clId="{FA261213-A5D0-48D3-9939-5E3368D4EC63}" dt="2023-06-26T13:51:43.787" v="1815" actId="20577"/>
          <ac:graphicFrameMkLst>
            <pc:docMk/>
            <pc:sldMk cId="749906140" sldId="497"/>
            <ac:graphicFrameMk id="7" creationId="{00000000-0000-0000-0000-000000000000}"/>
          </ac:graphicFrameMkLst>
        </pc:graphicFrameChg>
      </pc:sldChg>
    </pc:docChg>
  </pc:docChgLst>
  <pc:docChgLst>
    <pc:chgData name="Alberto Arranz" userId="7652a8b620f267ff" providerId="LiveId" clId="{6C8A9A95-8D84-42A8-A92E-00D90AD41E56}"/>
    <pc:docChg chg="addSld delSld modSld">
      <pc:chgData name="Alberto Arranz" userId="7652a8b620f267ff" providerId="LiveId" clId="{6C8A9A95-8D84-42A8-A92E-00D90AD41E56}" dt="2023-04-17T09:59:02.346" v="7" actId="47"/>
      <pc:docMkLst>
        <pc:docMk/>
      </pc:docMkLst>
      <pc:sldChg chg="modSp del mod">
        <pc:chgData name="Alberto Arranz" userId="7652a8b620f267ff" providerId="LiveId" clId="{6C8A9A95-8D84-42A8-A92E-00D90AD41E56}" dt="2023-04-17T09:59:02.346" v="7" actId="47"/>
        <pc:sldMkLst>
          <pc:docMk/>
          <pc:sldMk cId="4145238677" sldId="259"/>
        </pc:sldMkLst>
        <pc:graphicFrameChg chg="modGraphic">
          <ac:chgData name="Alberto Arranz" userId="7652a8b620f267ff" providerId="LiveId" clId="{6C8A9A95-8D84-42A8-A92E-00D90AD41E56}" dt="2023-04-17T09:34:33.058" v="1" actId="6549"/>
          <ac:graphicFrameMkLst>
            <pc:docMk/>
            <pc:sldMk cId="4145238677" sldId="259"/>
            <ac:graphicFrameMk id="5" creationId="{00000000-0000-0000-0000-000000000000}"/>
          </ac:graphicFrameMkLst>
        </pc:graphicFrameChg>
        <pc:graphicFrameChg chg="modGraphic">
          <ac:chgData name="Alberto Arranz" userId="7652a8b620f267ff" providerId="LiveId" clId="{6C8A9A95-8D84-42A8-A92E-00D90AD41E56}" dt="2023-04-17T09:34:24.176" v="0" actId="6549"/>
          <ac:graphicFrameMkLst>
            <pc:docMk/>
            <pc:sldMk cId="4145238677" sldId="259"/>
            <ac:graphicFrameMk id="6" creationId="{00000000-0000-0000-0000-000000000000}"/>
          </ac:graphicFrameMkLst>
        </pc:graphicFrameChg>
        <pc:graphicFrameChg chg="modGraphic">
          <ac:chgData name="Alberto Arranz" userId="7652a8b620f267ff" providerId="LiveId" clId="{6C8A9A95-8D84-42A8-A92E-00D90AD41E56}" dt="2023-04-17T09:34:44.379" v="2" actId="6549"/>
          <ac:graphicFrameMkLst>
            <pc:docMk/>
            <pc:sldMk cId="4145238677" sldId="259"/>
            <ac:graphicFrameMk id="7" creationId="{00000000-0000-0000-0000-000000000000}"/>
          </ac:graphicFrameMkLst>
        </pc:graphicFrameChg>
      </pc:sldChg>
      <pc:sldChg chg="modSp mod">
        <pc:chgData name="Alberto Arranz" userId="7652a8b620f267ff" providerId="LiveId" clId="{6C8A9A95-8D84-42A8-A92E-00D90AD41E56}" dt="2023-04-17T09:34:51.549" v="3" actId="6549"/>
        <pc:sldMkLst>
          <pc:docMk/>
          <pc:sldMk cId="486230555" sldId="260"/>
        </pc:sldMkLst>
        <pc:graphicFrameChg chg="modGraphic">
          <ac:chgData name="Alberto Arranz" userId="7652a8b620f267ff" providerId="LiveId" clId="{6C8A9A95-8D84-42A8-A92E-00D90AD41E56}" dt="2023-04-17T09:34:51.549" v="3" actId="6549"/>
          <ac:graphicFrameMkLst>
            <pc:docMk/>
            <pc:sldMk cId="486230555" sldId="260"/>
            <ac:graphicFrameMk id="5" creationId="{53D47FA7-B362-EC85-4A57-824F6B4C7E1A}"/>
          </ac:graphicFrameMkLst>
        </pc:graphicFrameChg>
      </pc:sldChg>
      <pc:sldChg chg="modSp mod">
        <pc:chgData name="Alberto Arranz" userId="7652a8b620f267ff" providerId="LiveId" clId="{6C8A9A95-8D84-42A8-A92E-00D90AD41E56}" dt="2023-04-17T09:35:37.378" v="4" actId="6549"/>
        <pc:sldMkLst>
          <pc:docMk/>
          <pc:sldMk cId="3263992716" sldId="261"/>
        </pc:sldMkLst>
        <pc:graphicFrameChg chg="modGraphic">
          <ac:chgData name="Alberto Arranz" userId="7652a8b620f267ff" providerId="LiveId" clId="{6C8A9A95-8D84-42A8-A92E-00D90AD41E56}" dt="2023-04-17T09:35:37.378" v="4" actId="6549"/>
          <ac:graphicFrameMkLst>
            <pc:docMk/>
            <pc:sldMk cId="3263992716" sldId="261"/>
            <ac:graphicFrameMk id="5" creationId="{17AF0A03-E828-889F-3FCD-36DB9E6C3351}"/>
          </ac:graphicFrameMkLst>
        </pc:graphicFrameChg>
      </pc:sldChg>
      <pc:sldChg chg="modSp mod">
        <pc:chgData name="Alberto Arranz" userId="7652a8b620f267ff" providerId="LiveId" clId="{6C8A9A95-8D84-42A8-A92E-00D90AD41E56}" dt="2023-04-17T09:35:47.797" v="5" actId="6549"/>
        <pc:sldMkLst>
          <pc:docMk/>
          <pc:sldMk cId="2932487618" sldId="262"/>
        </pc:sldMkLst>
        <pc:graphicFrameChg chg="modGraphic">
          <ac:chgData name="Alberto Arranz" userId="7652a8b620f267ff" providerId="LiveId" clId="{6C8A9A95-8D84-42A8-A92E-00D90AD41E56}" dt="2023-04-17T09:35:47.797" v="5" actId="6549"/>
          <ac:graphicFrameMkLst>
            <pc:docMk/>
            <pc:sldMk cId="2932487618" sldId="262"/>
            <ac:graphicFrameMk id="5" creationId="{B98BEF63-8E08-1F2F-6323-8920967052BE}"/>
          </ac:graphicFrameMkLst>
        </pc:graphicFrameChg>
      </pc:sldChg>
      <pc:sldChg chg="add">
        <pc:chgData name="Alberto Arranz" userId="7652a8b620f267ff" providerId="LiveId" clId="{6C8A9A95-8D84-42A8-A92E-00D90AD41E56}" dt="2023-04-17T09:58:59.106" v="6"/>
        <pc:sldMkLst>
          <pc:docMk/>
          <pc:sldMk cId="749906140" sldId="49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15:52:4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 12895 0 0,'-25'-2'1152'0'0,"6"1"-928"0"0,4 2-224 0 0,7 1 0 0 0,5-1 264 0 0,1-1 8 0 0,2 2 0 0 0,-3 0 0 0 0,0 1-1032 0 0,1-2-200 0 0,4 2-48 0 0,1-6-8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15:52:42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5527 0 0,'0'-3'339'0'0,"6"-4"-369"0"0,16-12-813 0 0,-4 5-439 0 0,-17 13 1227 0 0,0 0-1 0 0,-1 0 0 0 0,1 0 1 0 0,0 0-1 0 0,0 0 0 0 0,-1 0 1 0 0,1 0-1 0 0,-1 0 0 0 0,1 0 0 0 0,-1 0 1 0 0,1 0-1 0 0,-1 0 0 0 0,1 0 1 0 0,-1-3-1 0 0,0 4 55 0 0,0 0 0 0 0,0 0 0 0 0,0 0 0 0 0,0-1 0 0 0,0 1 1 0 0,0 0-1 0 0,0 0 0 0 0,0 0 0 0 0,0 0 0 0 0,0 0 0 0 0,0-1 0 0 0,0 1 0 0 0,0 0 0 0 0,-1 0 1 0 0,1 0-1 0 0,0 0 0 0 0,0 0 0 0 0,0 0 0 0 0,0-1 0 0 0,0 1 0 0 0,0 0 0 0 0,-1 0 0 0 0,1 0 1 0 0,0 0-1 0 0,0 0 0 0 0,0 0 0 0 0,0 0 0 0 0,0 0 0 0 0,-1 0 0 0 0,1 0 0 0 0,0 0 0 0 0,0 0 1 0 0,0 0-1 0 0,0 0 0 0 0,-1 0 0 0 0,-10 4-40 0 0,5-1-19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3F57-161B-46AA-BD09-1C57DF4D5C2B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85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3F57-161B-46AA-BD09-1C57DF4D5C2B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219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3F57-161B-46AA-BD09-1C57DF4D5C2B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02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0940400" y="6428920"/>
            <a:ext cx="333375" cy="184666"/>
          </a:xfrm>
        </p:spPr>
        <p:txBody>
          <a:bodyPr lIns="0" tIns="0" rIns="0" bIns="0"/>
          <a:lstStyle>
            <a:lvl1pPr>
              <a:defRPr sz="942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966">
              <a:spcBef>
                <a:spcPts val="31"/>
              </a:spcBef>
            </a:pPr>
            <a:r>
              <a:rPr lang="es-ES" spc="-58"/>
              <a:t>(</a:t>
            </a:r>
            <a:fld id="{81D60167-4931-47E6-BA6A-407CBD079E47}" type="slidenum">
              <a:rPr spc="-58" smtClean="0"/>
              <a:pPr marL="9966">
                <a:spcBef>
                  <a:spcPts val="31"/>
                </a:spcBef>
              </a:pPr>
              <a:t>‹Nº›</a:t>
            </a:fld>
            <a:r>
              <a:rPr lang="es-ES" spc="-58"/>
              <a:t>)</a:t>
            </a:r>
            <a:endParaRPr spc="-58" dirty="0"/>
          </a:p>
        </p:txBody>
      </p:sp>
    </p:spTree>
    <p:extLst>
      <p:ext uri="{BB962C8B-B14F-4D97-AF65-F5344CB8AC3E}">
        <p14:creationId xmlns:p14="http://schemas.microsoft.com/office/powerpoint/2010/main" val="62362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3F57-161B-46AA-BD09-1C57DF4D5C2B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89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3F57-161B-46AA-BD09-1C57DF4D5C2B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24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3F57-161B-46AA-BD09-1C57DF4D5C2B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38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3F57-161B-46AA-BD09-1C57DF4D5C2B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40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3F57-161B-46AA-BD09-1C57DF4D5C2B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78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3F57-161B-46AA-BD09-1C57DF4D5C2B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36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3F57-161B-46AA-BD09-1C57DF4D5C2B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48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3F57-161B-46AA-BD09-1C57DF4D5C2B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45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A3F57-161B-46AA-BD09-1C57DF4D5C2B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46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Agrupación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1908"/>
          </a:xfrm>
        </p:spPr>
        <p:txBody>
          <a:bodyPr/>
          <a:lstStyle/>
          <a:p>
            <a:r>
              <a:rPr lang="es-ES" dirty="0"/>
              <a:t>JOIN- comando utilizado para combinar filas de dos o más tablas. Ambas tablas deben tener una columna en común.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Tabla 1: pedidos				Tabla 2: clientes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0" dirty="0">
                <a:effectLst/>
              </a:rPr>
              <a:t> </a:t>
            </a: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28154"/>
              </p:ext>
            </p:extLst>
          </p:nvPr>
        </p:nvGraphicFramePr>
        <p:xfrm>
          <a:off x="6096000" y="3827533"/>
          <a:ext cx="48953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ClienteID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Ciudad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Madrid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Sevilla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Barcelona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Rocío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Alicante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494597"/>
              </p:ext>
            </p:extLst>
          </p:nvPr>
        </p:nvGraphicFramePr>
        <p:xfrm>
          <a:off x="396610" y="3846727"/>
          <a:ext cx="48953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PedidoID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ClienteID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FechaPedido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14/11/20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25/11/20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15/12/20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16/12/20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16/12/20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53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2212" y="1092144"/>
            <a:ext cx="8427348" cy="1052913"/>
          </a:xfrm>
          <a:prstGeom prst="rect">
            <a:avLst/>
          </a:prstGeom>
        </p:spPr>
        <p:txBody>
          <a:bodyPr vert="horz" wrap="square" lIns="0" tIns="9966" rIns="0" bIns="0" rtlCol="0">
            <a:spAutoFit/>
          </a:bodyPr>
          <a:lstStyle/>
          <a:p>
            <a:pPr>
              <a:spcBef>
                <a:spcPts val="35"/>
              </a:spcBef>
            </a:pPr>
            <a:endParaRPr sz="1216" dirty="0">
              <a:latin typeface="Arial"/>
              <a:cs typeface="Arial"/>
            </a:endParaRPr>
          </a:p>
          <a:p>
            <a:pPr marL="9966" marR="257125">
              <a:lnSpc>
                <a:spcPct val="145000"/>
              </a:lnSpc>
            </a:pPr>
            <a:r>
              <a:rPr sz="1255" spc="-58" dirty="0">
                <a:latin typeface="Arial"/>
                <a:cs typeface="Arial"/>
              </a:rPr>
              <a:t>Ahora</a:t>
            </a:r>
            <a:r>
              <a:rPr sz="1255" spc="-51" dirty="0">
                <a:latin typeface="Arial"/>
                <a:cs typeface="Arial"/>
              </a:rPr>
              <a:t> </a:t>
            </a:r>
            <a:r>
              <a:rPr sz="1255" spc="-63" dirty="0">
                <a:latin typeface="Arial"/>
                <a:cs typeface="Arial"/>
              </a:rPr>
              <a:t>que</a:t>
            </a:r>
            <a:r>
              <a:rPr sz="1255" spc="-43" dirty="0">
                <a:latin typeface="Arial"/>
                <a:cs typeface="Arial"/>
              </a:rPr>
              <a:t> </a:t>
            </a:r>
            <a:r>
              <a:rPr sz="1255" spc="-55" dirty="0">
                <a:latin typeface="Arial"/>
                <a:cs typeface="Arial"/>
              </a:rPr>
              <a:t>tenemos</a:t>
            </a:r>
            <a:r>
              <a:rPr sz="1255" spc="-43" dirty="0">
                <a:latin typeface="Arial"/>
                <a:cs typeface="Arial"/>
              </a:rPr>
              <a:t> </a:t>
            </a:r>
            <a:r>
              <a:rPr sz="1255" spc="-55" dirty="0">
                <a:latin typeface="Arial"/>
                <a:cs typeface="Arial"/>
              </a:rPr>
              <a:t>nuestros</a:t>
            </a:r>
            <a:r>
              <a:rPr sz="1255" spc="-47" dirty="0">
                <a:latin typeface="Arial"/>
                <a:cs typeface="Arial"/>
              </a:rPr>
              <a:t> </a:t>
            </a:r>
            <a:r>
              <a:rPr sz="1255" spc="-51" dirty="0">
                <a:latin typeface="Arial"/>
                <a:cs typeface="Arial"/>
              </a:rPr>
              <a:t>datos</a:t>
            </a:r>
            <a:r>
              <a:rPr sz="1255" spc="-47" dirty="0">
                <a:latin typeface="Arial"/>
                <a:cs typeface="Arial"/>
              </a:rPr>
              <a:t> </a:t>
            </a:r>
            <a:r>
              <a:rPr sz="1255" spc="-71" dirty="0">
                <a:latin typeface="Arial"/>
                <a:cs typeface="Arial"/>
              </a:rPr>
              <a:t>organizados</a:t>
            </a:r>
            <a:r>
              <a:rPr sz="1255" spc="-43" dirty="0">
                <a:latin typeface="Arial"/>
                <a:cs typeface="Arial"/>
              </a:rPr>
              <a:t> </a:t>
            </a:r>
            <a:r>
              <a:rPr sz="1255" spc="-66" dirty="0">
                <a:latin typeface="Arial"/>
                <a:cs typeface="Arial"/>
              </a:rPr>
              <a:t>en</a:t>
            </a:r>
            <a:r>
              <a:rPr sz="1255" spc="-51" dirty="0">
                <a:latin typeface="Arial"/>
                <a:cs typeface="Arial"/>
              </a:rPr>
              <a:t> </a:t>
            </a:r>
            <a:r>
              <a:rPr sz="1255" spc="-55" dirty="0">
                <a:latin typeface="Arial"/>
                <a:cs typeface="Arial"/>
              </a:rPr>
              <a:t>tablas</a:t>
            </a:r>
            <a:r>
              <a:rPr sz="1255" spc="-43" dirty="0">
                <a:latin typeface="Arial"/>
                <a:cs typeface="Arial"/>
              </a:rPr>
              <a:t> </a:t>
            </a:r>
            <a:r>
              <a:rPr sz="1255" spc="-24" dirty="0">
                <a:latin typeface="Arial"/>
                <a:cs typeface="Arial"/>
              </a:rPr>
              <a:t>dentro</a:t>
            </a:r>
            <a:r>
              <a:rPr sz="1255" spc="-43" dirty="0">
                <a:latin typeface="Arial"/>
                <a:cs typeface="Arial"/>
              </a:rPr>
              <a:t> </a:t>
            </a:r>
            <a:r>
              <a:rPr sz="1255" spc="-66" dirty="0">
                <a:latin typeface="Arial"/>
                <a:cs typeface="Arial"/>
              </a:rPr>
              <a:t>de</a:t>
            </a:r>
            <a:r>
              <a:rPr sz="1255" spc="-39" dirty="0">
                <a:latin typeface="Arial"/>
                <a:cs typeface="Arial"/>
              </a:rPr>
              <a:t> </a:t>
            </a:r>
            <a:r>
              <a:rPr sz="1255" spc="-71" dirty="0">
                <a:latin typeface="Arial"/>
                <a:cs typeface="Arial"/>
              </a:rPr>
              <a:t>una</a:t>
            </a:r>
            <a:r>
              <a:rPr sz="1255" spc="-51" dirty="0">
                <a:latin typeface="Arial"/>
                <a:cs typeface="Arial"/>
              </a:rPr>
              <a:t> </a:t>
            </a:r>
            <a:r>
              <a:rPr sz="1255" spc="-98" dirty="0">
                <a:latin typeface="Arial"/>
                <a:cs typeface="Arial"/>
              </a:rPr>
              <a:t>base</a:t>
            </a:r>
            <a:r>
              <a:rPr sz="1255" spc="-43" dirty="0">
                <a:latin typeface="Arial"/>
                <a:cs typeface="Arial"/>
              </a:rPr>
              <a:t> </a:t>
            </a:r>
            <a:r>
              <a:rPr sz="1255" spc="-66" dirty="0">
                <a:latin typeface="Arial"/>
                <a:cs typeface="Arial"/>
              </a:rPr>
              <a:t>de</a:t>
            </a:r>
            <a:r>
              <a:rPr sz="1255" spc="-39" dirty="0">
                <a:latin typeface="Arial"/>
                <a:cs typeface="Arial"/>
              </a:rPr>
              <a:t> </a:t>
            </a:r>
            <a:r>
              <a:rPr sz="1255" spc="-51" dirty="0">
                <a:latin typeface="Arial"/>
                <a:cs typeface="Arial"/>
              </a:rPr>
              <a:t>datos</a:t>
            </a:r>
            <a:r>
              <a:rPr sz="1255" spc="-47" dirty="0">
                <a:latin typeface="Arial"/>
                <a:cs typeface="Arial"/>
              </a:rPr>
              <a:t> relacional,</a:t>
            </a:r>
            <a:r>
              <a:rPr sz="1255" spc="-43" dirty="0">
                <a:latin typeface="Arial"/>
                <a:cs typeface="Arial"/>
              </a:rPr>
              <a:t> </a:t>
            </a:r>
            <a:r>
              <a:rPr sz="1255" spc="-94" dirty="0">
                <a:latin typeface="Arial"/>
                <a:cs typeface="Arial"/>
              </a:rPr>
              <a:t>¿cómo</a:t>
            </a:r>
            <a:r>
              <a:rPr sz="1255" spc="-43" dirty="0">
                <a:latin typeface="Arial"/>
                <a:cs typeface="Arial"/>
              </a:rPr>
              <a:t> </a:t>
            </a:r>
            <a:r>
              <a:rPr sz="1255" spc="-66" dirty="0">
                <a:latin typeface="Arial"/>
                <a:cs typeface="Arial"/>
              </a:rPr>
              <a:t>podemos</a:t>
            </a:r>
            <a:r>
              <a:rPr sz="1255" spc="-47" dirty="0">
                <a:latin typeface="Arial"/>
                <a:cs typeface="Arial"/>
              </a:rPr>
              <a:t> </a:t>
            </a:r>
            <a:r>
              <a:rPr sz="1255" spc="-24" dirty="0">
                <a:latin typeface="Arial"/>
                <a:cs typeface="Arial"/>
              </a:rPr>
              <a:t>analizarlos </a:t>
            </a:r>
            <a:r>
              <a:rPr sz="1255" spc="-8" dirty="0">
                <a:latin typeface="Arial"/>
                <a:cs typeface="Arial"/>
              </a:rPr>
              <a:t>conjuntamente?</a:t>
            </a:r>
            <a:endParaRPr sz="1255" dirty="0">
              <a:latin typeface="Arial"/>
              <a:cs typeface="Arial"/>
            </a:endParaRPr>
          </a:p>
          <a:p>
            <a:pPr marL="9966">
              <a:spcBef>
                <a:spcPts val="773"/>
              </a:spcBef>
            </a:pPr>
            <a:r>
              <a:rPr sz="1255" spc="-35" dirty="0">
                <a:latin typeface="Arial"/>
                <a:cs typeface="Arial"/>
              </a:rPr>
              <a:t>Mediante</a:t>
            </a:r>
            <a:r>
              <a:rPr sz="1255" spc="-51" dirty="0">
                <a:latin typeface="Arial"/>
                <a:cs typeface="Arial"/>
              </a:rPr>
              <a:t> </a:t>
            </a:r>
            <a:r>
              <a:rPr sz="1255" b="1" spc="-98" dirty="0">
                <a:latin typeface="Arial"/>
                <a:cs typeface="Arial"/>
              </a:rPr>
              <a:t>joins</a:t>
            </a:r>
            <a:r>
              <a:rPr sz="1255" b="1" spc="-51" dirty="0">
                <a:latin typeface="Arial"/>
                <a:cs typeface="Arial"/>
              </a:rPr>
              <a:t> </a:t>
            </a:r>
            <a:r>
              <a:rPr sz="1255" spc="-47" dirty="0">
                <a:latin typeface="Arial"/>
                <a:cs typeface="Arial"/>
              </a:rPr>
              <a:t>-</a:t>
            </a:r>
            <a:r>
              <a:rPr sz="1255" spc="-118" dirty="0">
                <a:latin typeface="Arial"/>
                <a:cs typeface="Arial"/>
              </a:rPr>
              <a:t>&gt;</a:t>
            </a:r>
            <a:r>
              <a:rPr sz="1255" spc="-47" dirty="0">
                <a:latin typeface="Arial"/>
                <a:cs typeface="Arial"/>
              </a:rPr>
              <a:t> </a:t>
            </a:r>
            <a:r>
              <a:rPr sz="1255" spc="-58" dirty="0">
                <a:latin typeface="Arial"/>
                <a:cs typeface="Arial"/>
              </a:rPr>
              <a:t>combinan</a:t>
            </a:r>
            <a:r>
              <a:rPr sz="1255" spc="-55" dirty="0">
                <a:latin typeface="Arial"/>
                <a:cs typeface="Arial"/>
              </a:rPr>
              <a:t> </a:t>
            </a:r>
            <a:r>
              <a:rPr sz="1255" spc="-51" dirty="0">
                <a:latin typeface="Arial"/>
                <a:cs typeface="Arial"/>
              </a:rPr>
              <a:t>datos </a:t>
            </a:r>
            <a:r>
              <a:rPr sz="1255" spc="-66" dirty="0">
                <a:latin typeface="Arial"/>
                <a:cs typeface="Arial"/>
              </a:rPr>
              <a:t>de</a:t>
            </a:r>
            <a:r>
              <a:rPr sz="1255" spc="-47" dirty="0">
                <a:latin typeface="Arial"/>
                <a:cs typeface="Arial"/>
              </a:rPr>
              <a:t> </a:t>
            </a:r>
            <a:r>
              <a:rPr sz="1255" spc="-74" dirty="0">
                <a:latin typeface="Arial"/>
                <a:cs typeface="Arial"/>
              </a:rPr>
              <a:t>dos</a:t>
            </a:r>
            <a:r>
              <a:rPr sz="1255" spc="-51" dirty="0">
                <a:latin typeface="Arial"/>
                <a:cs typeface="Arial"/>
              </a:rPr>
              <a:t> </a:t>
            </a:r>
            <a:r>
              <a:rPr sz="1255" spc="-47" dirty="0">
                <a:latin typeface="Arial"/>
                <a:cs typeface="Arial"/>
              </a:rPr>
              <a:t>o </a:t>
            </a:r>
            <a:r>
              <a:rPr sz="1255" spc="-106" dirty="0">
                <a:latin typeface="Arial"/>
                <a:cs typeface="Arial"/>
              </a:rPr>
              <a:t>más</a:t>
            </a:r>
            <a:r>
              <a:rPr sz="1255" spc="-51" dirty="0">
                <a:latin typeface="Arial"/>
                <a:cs typeface="Arial"/>
              </a:rPr>
              <a:t> </a:t>
            </a:r>
            <a:r>
              <a:rPr sz="1255" spc="-55" dirty="0">
                <a:latin typeface="Arial"/>
                <a:cs typeface="Arial"/>
              </a:rPr>
              <a:t>tablas</a:t>
            </a:r>
            <a:r>
              <a:rPr sz="1255" spc="-51" dirty="0">
                <a:latin typeface="Arial"/>
                <a:cs typeface="Arial"/>
              </a:rPr>
              <a:t> </a:t>
            </a:r>
            <a:r>
              <a:rPr sz="1255" spc="-71" dirty="0">
                <a:latin typeface="Arial"/>
                <a:cs typeface="Arial"/>
              </a:rPr>
              <a:t>en</a:t>
            </a:r>
            <a:r>
              <a:rPr sz="1255" spc="-55" dirty="0">
                <a:latin typeface="Arial"/>
                <a:cs typeface="Arial"/>
              </a:rPr>
              <a:t> </a:t>
            </a:r>
            <a:r>
              <a:rPr sz="1255" spc="-71" dirty="0">
                <a:latin typeface="Arial"/>
                <a:cs typeface="Arial"/>
              </a:rPr>
              <a:t>una</a:t>
            </a:r>
            <a:r>
              <a:rPr sz="1255" spc="-51" dirty="0">
                <a:latin typeface="Arial"/>
                <a:cs typeface="Arial"/>
              </a:rPr>
              <a:t> </a:t>
            </a:r>
            <a:r>
              <a:rPr sz="1255" spc="-98" dirty="0">
                <a:latin typeface="Arial"/>
                <a:cs typeface="Arial"/>
              </a:rPr>
              <a:t>base</a:t>
            </a:r>
            <a:r>
              <a:rPr sz="1255" spc="-47" dirty="0">
                <a:latin typeface="Arial"/>
                <a:cs typeface="Arial"/>
              </a:rPr>
              <a:t> </a:t>
            </a:r>
            <a:r>
              <a:rPr sz="1255" spc="-66" dirty="0">
                <a:latin typeface="Arial"/>
                <a:cs typeface="Arial"/>
              </a:rPr>
              <a:t>de</a:t>
            </a:r>
            <a:r>
              <a:rPr sz="1255" spc="-47" dirty="0">
                <a:latin typeface="Arial"/>
                <a:cs typeface="Arial"/>
              </a:rPr>
              <a:t> </a:t>
            </a:r>
            <a:r>
              <a:rPr sz="1255" spc="-51" dirty="0">
                <a:latin typeface="Arial"/>
                <a:cs typeface="Arial"/>
              </a:rPr>
              <a:t>datos </a:t>
            </a:r>
            <a:r>
              <a:rPr sz="1255" spc="-8" dirty="0">
                <a:latin typeface="Arial"/>
                <a:cs typeface="Arial"/>
              </a:rPr>
              <a:t>relacional.</a:t>
            </a:r>
            <a:endParaRPr sz="1255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4361" y="2426807"/>
            <a:ext cx="4649791" cy="3298386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4BB35954-B1B1-12CA-5A3D-FACBE85DB891}"/>
              </a:ext>
            </a:extLst>
          </p:cNvPr>
          <p:cNvGrpSpPr/>
          <p:nvPr/>
        </p:nvGrpSpPr>
        <p:grpSpPr>
          <a:xfrm>
            <a:off x="8775067" y="5140130"/>
            <a:ext cx="77040" cy="29880"/>
            <a:chOff x="8775067" y="5140130"/>
            <a:chExt cx="77040" cy="2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CC818683-BFA5-C2EB-EE52-2B121459D58D}"/>
                    </a:ext>
                  </a:extLst>
                </p14:cNvPr>
                <p14:cNvContentPartPr/>
                <p14:nvPr/>
              </p14:nvContentPartPr>
              <p14:xfrm>
                <a:off x="8775067" y="5163890"/>
                <a:ext cx="28800" cy="612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CC818683-BFA5-C2EB-EE52-2B121459D58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766067" y="5155250"/>
                  <a:ext cx="464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62100D44-839C-53F4-A1ED-9690456D65A6}"/>
                    </a:ext>
                  </a:extLst>
                </p14:cNvPr>
                <p14:cNvContentPartPr/>
                <p14:nvPr/>
              </p14:nvContentPartPr>
              <p14:xfrm>
                <a:off x="8831947" y="5140130"/>
                <a:ext cx="20160" cy="2376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62100D44-839C-53F4-A1ED-9690456D65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23307" y="5131490"/>
                  <a:ext cx="37800" cy="41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r>
              <a:rPr lang="es-ES" sz="3600" dirty="0"/>
              <a:t>INNER JOIN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Tabla 1: pedidos				Tabla 2: clientes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0" dirty="0">
                <a:effectLst/>
              </a:rPr>
              <a:t> </a:t>
            </a: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6336624" y="1831120"/>
          <a:ext cx="48953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ClienteID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Ciudad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Madrid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Sevilla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Barcelona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Rocío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Alicante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340887" y="1831120"/>
          <a:ext cx="48953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PedidoID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ClienteID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FechaPedido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14/11/20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25/11/20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15/12/20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16/12/20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16/12/20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712198"/>
              </p:ext>
            </p:extLst>
          </p:nvPr>
        </p:nvGraphicFramePr>
        <p:xfrm>
          <a:off x="2570206" y="4608659"/>
          <a:ext cx="70806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6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6138">
                  <a:extLst>
                    <a:ext uri="{9D8B030D-6E8A-4147-A177-3AD203B41FA5}">
                      <a16:colId xmlns:a16="http://schemas.microsoft.com/office/drawing/2014/main" val="1108229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PedidoID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ClienteID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err="1"/>
                        <a:t>FechaPedido</a:t>
                      </a:r>
                      <a:endParaRPr lang="es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14-11-20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Sevilla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25-11-20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15-12-20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779" y="216543"/>
            <a:ext cx="2008021" cy="14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0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r>
              <a:rPr lang="es-ES" sz="3600" dirty="0"/>
              <a:t>LEFT JOIN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Tabla 1: pedidos				Tabla 2: clientes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0" dirty="0">
                <a:effectLst/>
              </a:rPr>
              <a:t> 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174" y="365125"/>
            <a:ext cx="1666374" cy="1304595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3D47FA7-B362-EC85-4A57-824F6B4C7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45798"/>
              </p:ext>
            </p:extLst>
          </p:nvPr>
        </p:nvGraphicFramePr>
        <p:xfrm>
          <a:off x="2032000" y="2365588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409084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67070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746426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22065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67135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PedidoID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ClienteID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Ciudad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83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14/11/20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1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25/11/20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Sevilla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3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15/12/20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3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16/12/20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0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16/12/20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7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5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125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23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r>
              <a:rPr lang="es-ES" sz="3600" dirty="0"/>
              <a:t>RIGHT JOIN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686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Tabla 1: pedidos				Tabla 2: clientes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0" dirty="0">
                <a:effectLst/>
              </a:rPr>
              <a:t> 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885" y="162189"/>
            <a:ext cx="1465345" cy="1341354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7AF0A03-E828-889F-3FCD-36DB9E6C3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242760"/>
              </p:ext>
            </p:extLst>
          </p:nvPr>
        </p:nvGraphicFramePr>
        <p:xfrm>
          <a:off x="2032000" y="2365588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409084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67070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746426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22065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67135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PedidoID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ClienteID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Ciudad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83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14/11/20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1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15/12/20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3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Madrid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3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25/11/20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Sevilla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0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Barcelona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7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Rocío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Alicante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5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125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99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22828"/>
            <a:ext cx="10515600" cy="845837"/>
          </a:xfrm>
        </p:spPr>
        <p:txBody>
          <a:bodyPr>
            <a:normAutofit/>
          </a:bodyPr>
          <a:lstStyle/>
          <a:p>
            <a:r>
              <a:rPr lang="es-ES" sz="3600" dirty="0"/>
              <a:t>FULL OUTER JOIN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712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Tabla 1: pedidos				Tabla 2: clientes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0" dirty="0">
                <a:effectLst/>
              </a:rPr>
              <a:t> 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749" y="0"/>
            <a:ext cx="1625766" cy="1347381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B98BEF63-8E08-1F2F-6323-892096705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0665"/>
              </p:ext>
            </p:extLst>
          </p:nvPr>
        </p:nvGraphicFramePr>
        <p:xfrm>
          <a:off x="2032000" y="2365588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409084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67070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746426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22065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67135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PedidoID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ClienteID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Ciudad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83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14/11/20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1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15/12/20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3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Madrid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3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25/11/20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Sevilla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0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Barcelona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7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Rocío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Alicante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5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16/12/20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12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16/12/20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715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487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319</Words>
  <Application>Microsoft Office PowerPoint</Application>
  <PresentationFormat>Panorámica</PresentationFormat>
  <Paragraphs>202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Agrupación de datos</vt:lpstr>
      <vt:lpstr>Presentación de PowerPoint</vt:lpstr>
      <vt:lpstr>INNER JOIN</vt:lpstr>
      <vt:lpstr>LEFT JOIN</vt:lpstr>
      <vt:lpstr>RIGHT JOIN</vt:lpstr>
      <vt:lpstr>FULL OUTER JOIN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jules</dc:creator>
  <cp:keywords/>
  <dc:description/>
  <cp:lastModifiedBy>PC</cp:lastModifiedBy>
  <cp:revision>16</cp:revision>
  <dcterms:created xsi:type="dcterms:W3CDTF">2022-04-03T14:21:00Z</dcterms:created>
  <dcterms:modified xsi:type="dcterms:W3CDTF">2023-09-26T08:31:03Z</dcterms:modified>
  <cp:category/>
</cp:coreProperties>
</file>