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70547e8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70547e8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70547e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70547e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70547e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70547e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70547e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70547e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70547e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70547e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70547e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70547e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a7d28d1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a7d28d1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70547e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70547e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70547e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70547e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a7d28d1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a7d28d1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a7d28d1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a7d28d1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ferhatakgun.com/network-share-performance-differences-between-nfs-smb/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-25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compartidos con SAMBA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969038"/>
            <a:ext cx="60388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Configuración: protección básica  I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configuración anterior permitiría conectars</a:t>
            </a:r>
            <a:r>
              <a:rPr lang="es"/>
              <a:t>e a cualquier dispositivo de la red (por la opción “guest ok=yes”)  si queremos limitar el acceso a uno o más dispositivos podemos introducir una o más ip en la configuración: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hosts allow = 192.168.3.2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Configuración: protección básica  II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hacer que los dispositivos necesiten autentificarse para acceder a la carpeta. Supongamos que queremos crear un usuario, “juan”, y que sólo él pueda acceder a una sección.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1-Añadimos “valid users = juan” (sin comillas) a la sección.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2-Ejecutamos los siguientes comandos en linux: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sudo adduser juan (ya que debemos añadir el usuario en linux primero)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sudo smbpasswd -a juan (con esto le damos un usuario en samba)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(nos pide contraseña)</a:t>
            </a:r>
            <a:endParaRPr sz="1000"/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9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SAMBA es una aplicación muy interesante para poder disfrutar de las ventajas de tener una red de archivos compartida, fácil de instalar y utilizar. Preferible a NFS cuando utilicemos sistemas diferentes (algo muy común).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SAMBA 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SMB es el protocolo de red usado en Windows para la compartición en red de ficheros.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SAMBA es una implementación libre del protocolo SMB para sistemas operativos basados en UNIX, esto permite que sistemas con Linux, Mac OS o Windows puedan relacionarse en una misma red de archivos.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permite?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1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SAMBA nos </a:t>
            </a:r>
            <a:r>
              <a:rPr lang="es" sz="2400"/>
              <a:t>permite compartir en </a:t>
            </a:r>
            <a:r>
              <a:rPr b="1" lang="es" sz="2400"/>
              <a:t>red local</a:t>
            </a:r>
            <a:r>
              <a:rPr lang="es" sz="2400"/>
              <a:t> archivos entre diferentes Sistemas Operativos. También nos permite restringir el acceso a los recursos compartidos.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Esto será posible mediante operaciones clientes-servidor: para ello será necesario instalar un servidor y clientes SAMBA.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SMB vs. NFS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Tanto SMB como NFS son protocolos de red que nos permiten compartir nuestros archivos.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Mientras que NFS únicamente puede ser utilizado por sistemas UNIX (Linux, MacOS), el protocolo SMB es compatible con Windows y Unix. Por lo tanto, el protocolo SMB es recomendado para entornos mixtos.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general NFS es más rápido que SMB, por lo que sí solo vamos a conectar sistemas Unix es el recomendable.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		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0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SMB vs NFS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1900"/>
            <a:ext cx="4031451" cy="27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11700" y="4346075"/>
            <a:ext cx="5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https://ferhatakgun.com/network-share-performance-differences-between-nfs-smb/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78800"/>
            <a:ext cx="4399851" cy="236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 SAMBA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nuestro caso, el servidor lo hemos instalado en un sistema Linux, es bastante sencillo, basta con:</a:t>
            </a:r>
            <a:endParaRPr/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samba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Tras ello podemos configurar SAMBA con el fichero /etc/samba/smb.conf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25" y="2992950"/>
            <a:ext cx="60007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desde windows, linux y android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Windows: nos vamos a ejecutar e introducimos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</a:rPr>
              <a:t>\&lt;ip_del_servidor&gt;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conectarnos al recurso compartido desde Windows (no es necesario instalar nada): </a:t>
            </a:r>
            <a:r>
              <a:rPr lang="es" sz="1200">
                <a:solidFill>
                  <a:srgbClr val="000000"/>
                </a:solidFill>
                <a:highlight>
                  <a:schemeClr val="dk1"/>
                </a:highlight>
              </a:rPr>
              <a:t>\&lt;ip_del_servidor&gt;</a:t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100" y="2244100"/>
            <a:ext cx="5779001" cy="2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desde windows, linux y android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conectarnos desde Linux(es necesario instalar el cliente samba previamente) introducimos: </a:t>
            </a:r>
            <a:r>
              <a:rPr lang="es" sz="1200">
                <a:solidFill>
                  <a:srgbClr val="000000"/>
                </a:solidFill>
                <a:highlight>
                  <a:schemeClr val="dk1"/>
                </a:highlight>
              </a:rPr>
              <a:t>smb://&lt;ip_del_servidor&gt;</a:t>
            </a:r>
            <a:r>
              <a:rPr lang="es" sz="1200">
                <a:solidFill>
                  <a:srgbClr val="24292E"/>
                </a:solidFill>
                <a:highlight>
                  <a:schemeClr val="dk1"/>
                </a:highlight>
              </a:rPr>
              <a:t> </a:t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25" y="2033475"/>
            <a:ext cx="6439349" cy="29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desde windows, linux y android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55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conectarnos desde Android se va a requerir instalar alguna aplicación que nos lo permita, se ha utilizado</a:t>
            </a:r>
            <a:r>
              <a:rPr lang="es" sz="1400"/>
              <a:t> </a:t>
            </a:r>
            <a:r>
              <a:rPr lang="es" sz="1400">
                <a:solidFill>
                  <a:srgbClr val="24292E"/>
                </a:solidFill>
                <a:highlight>
                  <a:schemeClr val="dk1"/>
                </a:highlight>
              </a:rPr>
              <a:t>Cx File Explorer </a:t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Una vez instalado, al iniciar la app introducimos la IP del dispositivo en la red (para ello debemos estar conectados a la red local) e introducimos usuario y contraseña si es necesario.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875" y="1017725"/>
            <a:ext cx="2581675" cy="3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