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806E24-CAD2-4C8C-9BC4-9A40FF8A7F6D}" v="16" dt="2020-08-04T02:57:48.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Salatiel Bustamante Robles" userId="fdbe1a92d7a65468" providerId="LiveId" clId="{C2806E24-CAD2-4C8C-9BC4-9A40FF8A7F6D}"/>
    <pc:docChg chg="undo custSel mod addSld modSld">
      <pc:chgData name="Jesus Salatiel Bustamante Robles" userId="fdbe1a92d7a65468" providerId="LiveId" clId="{C2806E24-CAD2-4C8C-9BC4-9A40FF8A7F6D}" dt="2020-08-04T02:58:37.851" v="2352" actId="680"/>
      <pc:docMkLst>
        <pc:docMk/>
      </pc:docMkLst>
      <pc:sldChg chg="modSp new">
        <pc:chgData name="Jesus Salatiel Bustamante Robles" userId="fdbe1a92d7a65468" providerId="LiveId" clId="{C2806E24-CAD2-4C8C-9BC4-9A40FF8A7F6D}" dt="2020-08-04T02:57:48.832" v="2344"/>
        <pc:sldMkLst>
          <pc:docMk/>
          <pc:sldMk cId="4053647807" sldId="256"/>
        </pc:sldMkLst>
        <pc:spChg chg="mod">
          <ac:chgData name="Jesus Salatiel Bustamante Robles" userId="fdbe1a92d7a65468" providerId="LiveId" clId="{C2806E24-CAD2-4C8C-9BC4-9A40FF8A7F6D}" dt="2020-08-04T02:57:48.832" v="2344"/>
          <ac:spMkLst>
            <pc:docMk/>
            <pc:sldMk cId="4053647807" sldId="256"/>
            <ac:spMk id="2" creationId="{906E48B7-EDEA-4554-8E0A-C33FD1D1FA7A}"/>
          </ac:spMkLst>
        </pc:spChg>
        <pc:spChg chg="mod">
          <ac:chgData name="Jesus Salatiel Bustamante Robles" userId="fdbe1a92d7a65468" providerId="LiveId" clId="{C2806E24-CAD2-4C8C-9BC4-9A40FF8A7F6D}" dt="2020-08-04T02:57:48.832" v="2344"/>
          <ac:spMkLst>
            <pc:docMk/>
            <pc:sldMk cId="4053647807" sldId="256"/>
            <ac:spMk id="3" creationId="{7CC9A442-F1DF-48C5-802E-9FD30255E960}"/>
          </ac:spMkLst>
        </pc:spChg>
      </pc:sldChg>
      <pc:sldChg chg="addSp delSp modSp new mod setBg delDesignElem">
        <pc:chgData name="Jesus Salatiel Bustamante Robles" userId="fdbe1a92d7a65468" providerId="LiveId" clId="{C2806E24-CAD2-4C8C-9BC4-9A40FF8A7F6D}" dt="2020-08-04T02:58:26.015" v="2351" actId="26606"/>
        <pc:sldMkLst>
          <pc:docMk/>
          <pc:sldMk cId="3379428894" sldId="257"/>
        </pc:sldMkLst>
        <pc:spChg chg="mod">
          <ac:chgData name="Jesus Salatiel Bustamante Robles" userId="fdbe1a92d7a65468" providerId="LiveId" clId="{C2806E24-CAD2-4C8C-9BC4-9A40FF8A7F6D}" dt="2020-08-04T02:58:26.015" v="2351" actId="26606"/>
          <ac:spMkLst>
            <pc:docMk/>
            <pc:sldMk cId="3379428894" sldId="257"/>
            <ac:spMk id="2" creationId="{806AC3EA-143D-45E4-B1DB-92F5018A469E}"/>
          </ac:spMkLst>
        </pc:spChg>
        <pc:spChg chg="mod">
          <ac:chgData name="Jesus Salatiel Bustamante Robles" userId="fdbe1a92d7a65468" providerId="LiveId" clId="{C2806E24-CAD2-4C8C-9BC4-9A40FF8A7F6D}" dt="2020-08-04T02:58:26.015" v="2351" actId="26606"/>
          <ac:spMkLst>
            <pc:docMk/>
            <pc:sldMk cId="3379428894" sldId="257"/>
            <ac:spMk id="3" creationId="{216C079D-6D08-4B0F-ABE5-859C81ADF731}"/>
          </ac:spMkLst>
        </pc:spChg>
        <pc:spChg chg="add">
          <ac:chgData name="Jesus Salatiel Bustamante Robles" userId="fdbe1a92d7a65468" providerId="LiveId" clId="{C2806E24-CAD2-4C8C-9BC4-9A40FF8A7F6D}" dt="2020-08-04T02:58:26.015" v="2351" actId="26606"/>
          <ac:spMkLst>
            <pc:docMk/>
            <pc:sldMk cId="3379428894" sldId="257"/>
            <ac:spMk id="5" creationId="{A98AD482-27A4-454E-8A3A-84F73CBDA7E4}"/>
          </ac:spMkLst>
        </pc:spChg>
        <pc:spChg chg="add">
          <ac:chgData name="Jesus Salatiel Bustamante Robles" userId="fdbe1a92d7a65468" providerId="LiveId" clId="{C2806E24-CAD2-4C8C-9BC4-9A40FF8A7F6D}" dt="2020-08-04T02:58:26.015" v="2351" actId="26606"/>
          <ac:spMkLst>
            <pc:docMk/>
            <pc:sldMk cId="3379428894" sldId="257"/>
            <ac:spMk id="6" creationId="{322422E2-F15A-43AE-98F1-7210710B0EB8}"/>
          </ac:spMkLst>
        </pc:spChg>
        <pc:spChg chg="add">
          <ac:chgData name="Jesus Salatiel Bustamante Robles" userId="fdbe1a92d7a65468" providerId="LiveId" clId="{C2806E24-CAD2-4C8C-9BC4-9A40FF8A7F6D}" dt="2020-08-04T02:58:26.015" v="2351" actId="26606"/>
          <ac:spMkLst>
            <pc:docMk/>
            <pc:sldMk cId="3379428894" sldId="257"/>
            <ac:spMk id="7" creationId="{BDC8164B-5FC0-4CBD-B7AE-0CB8780FFCB3}"/>
          </ac:spMkLst>
        </pc:spChg>
        <pc:spChg chg="add del">
          <ac:chgData name="Jesus Salatiel Bustamante Robles" userId="fdbe1a92d7a65468" providerId="LiveId" clId="{C2806E24-CAD2-4C8C-9BC4-9A40FF8A7F6D}" dt="2020-08-04T02:57:48.832" v="2344"/>
          <ac:spMkLst>
            <pc:docMk/>
            <pc:sldMk cId="3379428894" sldId="257"/>
            <ac:spMk id="8" creationId="{081EA652-8C6A-4E69-BEB9-170809474553}"/>
          </ac:spMkLst>
        </pc:spChg>
        <pc:spChg chg="add del">
          <ac:chgData name="Jesus Salatiel Bustamante Robles" userId="fdbe1a92d7a65468" providerId="LiveId" clId="{C2806E24-CAD2-4C8C-9BC4-9A40FF8A7F6D}" dt="2020-08-04T02:57:48.832" v="2344"/>
          <ac:spMkLst>
            <pc:docMk/>
            <pc:sldMk cId="3379428894" sldId="257"/>
            <ac:spMk id="10" creationId="{5298780A-33B9-4EA2-8F67-DE68AD62841B}"/>
          </ac:spMkLst>
        </pc:spChg>
        <pc:spChg chg="add del">
          <ac:chgData name="Jesus Salatiel Bustamante Robles" userId="fdbe1a92d7a65468" providerId="LiveId" clId="{C2806E24-CAD2-4C8C-9BC4-9A40FF8A7F6D}" dt="2020-08-04T02:57:48.832" v="2344"/>
          <ac:spMkLst>
            <pc:docMk/>
            <pc:sldMk cId="3379428894" sldId="257"/>
            <ac:spMk id="12" creationId="{7F488E8B-4E1E-4402-8935-D4E6C02615C7}"/>
          </ac:spMkLst>
        </pc:spChg>
        <pc:cxnChg chg="add del">
          <ac:chgData name="Jesus Salatiel Bustamante Robles" userId="fdbe1a92d7a65468" providerId="LiveId" clId="{C2806E24-CAD2-4C8C-9BC4-9A40FF8A7F6D}" dt="2020-08-04T02:57:48.832" v="2344"/>
          <ac:cxnSpMkLst>
            <pc:docMk/>
            <pc:sldMk cId="3379428894" sldId="257"/>
            <ac:cxnSpMk id="14" creationId="{23AAC9B5-8015-485C-ACF9-A750390E9A56}"/>
          </ac:cxnSpMkLst>
        </pc:cxnChg>
      </pc:sldChg>
      <pc:sldChg chg="addSp delSp modSp new mod setBg">
        <pc:chgData name="Jesus Salatiel Bustamante Robles" userId="fdbe1a92d7a65468" providerId="LiveId" clId="{C2806E24-CAD2-4C8C-9BC4-9A40FF8A7F6D}" dt="2020-08-04T02:57:48.832" v="2344"/>
        <pc:sldMkLst>
          <pc:docMk/>
          <pc:sldMk cId="408172697" sldId="258"/>
        </pc:sldMkLst>
        <pc:spChg chg="mod ord">
          <ac:chgData name="Jesus Salatiel Bustamante Robles" userId="fdbe1a92d7a65468" providerId="LiveId" clId="{C2806E24-CAD2-4C8C-9BC4-9A40FF8A7F6D}" dt="2020-08-04T02:57:48.832" v="2344"/>
          <ac:spMkLst>
            <pc:docMk/>
            <pc:sldMk cId="408172697" sldId="258"/>
            <ac:spMk id="2" creationId="{AD66D065-8FF8-45E5-B558-A64815B02DEE}"/>
          </ac:spMkLst>
        </pc:spChg>
        <pc:spChg chg="add del">
          <ac:chgData name="Jesus Salatiel Bustamante Robles" userId="fdbe1a92d7a65468" providerId="LiveId" clId="{C2806E24-CAD2-4C8C-9BC4-9A40FF8A7F6D}" dt="2020-08-04T02:16:37.799" v="372" actId="22"/>
          <ac:spMkLst>
            <pc:docMk/>
            <pc:sldMk cId="408172697" sldId="258"/>
            <ac:spMk id="3" creationId="{D65BCF34-EDDC-4CC9-BA37-3CB59FF9DB2F}"/>
          </ac:spMkLst>
        </pc:spChg>
        <pc:spChg chg="add del">
          <ac:chgData name="Jesus Salatiel Bustamante Robles" userId="fdbe1a92d7a65468" providerId="LiveId" clId="{C2806E24-CAD2-4C8C-9BC4-9A40FF8A7F6D}" dt="2020-08-04T02:16:27.856" v="368" actId="26606"/>
          <ac:spMkLst>
            <pc:docMk/>
            <pc:sldMk cId="408172697" sldId="258"/>
            <ac:spMk id="9" creationId="{86300919-E4EB-4190-B9C9-43A09A541034}"/>
          </ac:spMkLst>
        </pc:spChg>
        <pc:spChg chg="add del">
          <ac:chgData name="Jesus Salatiel Bustamante Robles" userId="fdbe1a92d7a65468" providerId="LiveId" clId="{C2806E24-CAD2-4C8C-9BC4-9A40FF8A7F6D}" dt="2020-08-04T02:16:32.830" v="370" actId="26606"/>
          <ac:spMkLst>
            <pc:docMk/>
            <pc:sldMk cId="408172697" sldId="258"/>
            <ac:spMk id="10" creationId="{16C5FA50-8D52-4617-AF91-5C7B1C8352F1}"/>
          </ac:spMkLst>
        </pc:spChg>
        <pc:spChg chg="add del mod">
          <ac:chgData name="Jesus Salatiel Bustamante Robles" userId="fdbe1a92d7a65468" providerId="LiveId" clId="{C2806E24-CAD2-4C8C-9BC4-9A40FF8A7F6D}" dt="2020-08-04T02:28:03.786" v="382" actId="22"/>
          <ac:spMkLst>
            <pc:docMk/>
            <pc:sldMk cId="408172697" sldId="258"/>
            <ac:spMk id="11" creationId="{07CA2521-4206-44C9-A180-3D53D97441A4}"/>
          </ac:spMkLst>
        </pc:spChg>
        <pc:spChg chg="add del">
          <ac:chgData name="Jesus Salatiel Bustamante Robles" userId="fdbe1a92d7a65468" providerId="LiveId" clId="{C2806E24-CAD2-4C8C-9BC4-9A40FF8A7F6D}" dt="2020-08-04T02:16:27.856" v="368" actId="26606"/>
          <ac:spMkLst>
            <pc:docMk/>
            <pc:sldMk cId="408172697" sldId="258"/>
            <ac:spMk id="12" creationId="{3EEB8ED6-9142-4A11-B029-18DDE98C4952}"/>
          </ac:spMkLst>
        </pc:spChg>
        <pc:spChg chg="add del">
          <ac:chgData name="Jesus Salatiel Bustamante Robles" userId="fdbe1a92d7a65468" providerId="LiveId" clId="{C2806E24-CAD2-4C8C-9BC4-9A40FF8A7F6D}" dt="2020-08-04T02:16:32.830" v="370" actId="26606"/>
          <ac:spMkLst>
            <pc:docMk/>
            <pc:sldMk cId="408172697" sldId="258"/>
            <ac:spMk id="14" creationId="{E223798C-12AD-4B0C-A50C-D676347D67CF}"/>
          </ac:spMkLst>
        </pc:spChg>
        <pc:spChg chg="add del">
          <ac:chgData name="Jesus Salatiel Bustamante Robles" userId="fdbe1a92d7a65468" providerId="LiveId" clId="{C2806E24-CAD2-4C8C-9BC4-9A40FF8A7F6D}" dt="2020-08-04T02:45:08.580" v="1702" actId="26606"/>
          <ac:spMkLst>
            <pc:docMk/>
            <pc:sldMk cId="408172697" sldId="258"/>
            <ac:spMk id="19" creationId="{BD396B13-A10E-4A7C-A096-8CAE0B98BDC9}"/>
          </ac:spMkLst>
        </pc:spChg>
        <pc:spChg chg="add del">
          <ac:chgData name="Jesus Salatiel Bustamante Robles" userId="fdbe1a92d7a65468" providerId="LiveId" clId="{C2806E24-CAD2-4C8C-9BC4-9A40FF8A7F6D}" dt="2020-08-04T02:27:58.166" v="378" actId="26606"/>
          <ac:spMkLst>
            <pc:docMk/>
            <pc:sldMk cId="408172697" sldId="258"/>
            <ac:spMk id="20" creationId="{74426AB7-D619-4515-962A-BC83909EC015}"/>
          </ac:spMkLst>
        </pc:spChg>
        <pc:spChg chg="add del">
          <ac:chgData name="Jesus Salatiel Bustamante Robles" userId="fdbe1a92d7a65468" providerId="LiveId" clId="{C2806E24-CAD2-4C8C-9BC4-9A40FF8A7F6D}" dt="2020-08-04T02:45:08.580" v="1702" actId="26606"/>
          <ac:spMkLst>
            <pc:docMk/>
            <pc:sldMk cId="408172697" sldId="258"/>
            <ac:spMk id="21" creationId="{52B7117A-6A3D-4C1E-8D25-852D81E78C52}"/>
          </ac:spMkLst>
        </pc:spChg>
        <pc:spChg chg="add del">
          <ac:chgData name="Jesus Salatiel Bustamante Robles" userId="fdbe1a92d7a65468" providerId="LiveId" clId="{C2806E24-CAD2-4C8C-9BC4-9A40FF8A7F6D}" dt="2020-08-04T02:27:58.166" v="378" actId="26606"/>
          <ac:spMkLst>
            <pc:docMk/>
            <pc:sldMk cId="408172697" sldId="258"/>
            <ac:spMk id="22" creationId="{DE47DF98-723F-4AAC-ABCF-CACBC438F78F}"/>
          </ac:spMkLst>
        </pc:spChg>
        <pc:spChg chg="add del">
          <ac:chgData name="Jesus Salatiel Bustamante Robles" userId="fdbe1a92d7a65468" providerId="LiveId" clId="{C2806E24-CAD2-4C8C-9BC4-9A40FF8A7F6D}" dt="2020-08-04T02:45:08.580" v="1702" actId="26606"/>
          <ac:spMkLst>
            <pc:docMk/>
            <pc:sldMk cId="408172697" sldId="258"/>
            <ac:spMk id="26" creationId="{EE04B5EB-F158-4507-90DD-BD23620C7CC9}"/>
          </ac:spMkLst>
        </pc:spChg>
        <pc:spChg chg="add del">
          <ac:chgData name="Jesus Salatiel Bustamante Robles" userId="fdbe1a92d7a65468" providerId="LiveId" clId="{C2806E24-CAD2-4C8C-9BC4-9A40FF8A7F6D}" dt="2020-08-04T02:45:09.607" v="1704" actId="26606"/>
          <ac:spMkLst>
            <pc:docMk/>
            <pc:sldMk cId="408172697" sldId="258"/>
            <ac:spMk id="28" creationId="{19D32F93-50AC-4C46-A5DB-291C60DDB7BD}"/>
          </ac:spMkLst>
        </pc:spChg>
        <pc:spChg chg="add del">
          <ac:chgData name="Jesus Salatiel Bustamante Robles" userId="fdbe1a92d7a65468" providerId="LiveId" clId="{C2806E24-CAD2-4C8C-9BC4-9A40FF8A7F6D}" dt="2020-08-04T02:45:09.607" v="1704" actId="26606"/>
          <ac:spMkLst>
            <pc:docMk/>
            <pc:sldMk cId="408172697" sldId="258"/>
            <ac:spMk id="29" creationId="{827DC2C4-B485-428A-BF4A-472D2967F47F}"/>
          </ac:spMkLst>
        </pc:spChg>
        <pc:spChg chg="add del">
          <ac:chgData name="Jesus Salatiel Bustamante Robles" userId="fdbe1a92d7a65468" providerId="LiveId" clId="{C2806E24-CAD2-4C8C-9BC4-9A40FF8A7F6D}" dt="2020-08-04T02:45:09.607" v="1704" actId="26606"/>
          <ac:spMkLst>
            <pc:docMk/>
            <pc:sldMk cId="408172697" sldId="258"/>
            <ac:spMk id="30" creationId="{EE04B5EB-F158-4507-90DD-BD23620C7CC9}"/>
          </ac:spMkLst>
        </pc:spChg>
        <pc:spChg chg="add del">
          <ac:chgData name="Jesus Salatiel Bustamante Robles" userId="fdbe1a92d7a65468" providerId="LiveId" clId="{C2806E24-CAD2-4C8C-9BC4-9A40FF8A7F6D}" dt="2020-08-04T02:45:11.061" v="1706" actId="26606"/>
          <ac:spMkLst>
            <pc:docMk/>
            <pc:sldMk cId="408172697" sldId="258"/>
            <ac:spMk id="32" creationId="{66286F19-338C-4FF8-AC7F-97615B3197DF}"/>
          </ac:spMkLst>
        </pc:spChg>
        <pc:spChg chg="add del">
          <ac:chgData name="Jesus Salatiel Bustamante Robles" userId="fdbe1a92d7a65468" providerId="LiveId" clId="{C2806E24-CAD2-4C8C-9BC4-9A40FF8A7F6D}" dt="2020-08-04T02:45:11.061" v="1706" actId="26606"/>
          <ac:spMkLst>
            <pc:docMk/>
            <pc:sldMk cId="408172697" sldId="258"/>
            <ac:spMk id="33" creationId="{5AAE9118-0436-4488-AC4A-C14DF6A7B6B1}"/>
          </ac:spMkLst>
        </pc:spChg>
        <pc:spChg chg="add del">
          <ac:chgData name="Jesus Salatiel Bustamante Robles" userId="fdbe1a92d7a65468" providerId="LiveId" clId="{C2806E24-CAD2-4C8C-9BC4-9A40FF8A7F6D}" dt="2020-08-04T02:45:11.061" v="1706" actId="26606"/>
          <ac:spMkLst>
            <pc:docMk/>
            <pc:sldMk cId="408172697" sldId="258"/>
            <ac:spMk id="34" creationId="{07A0C51E-5464-4470-855E-CA530A59BF98}"/>
          </ac:spMkLst>
        </pc:spChg>
        <pc:spChg chg="add del">
          <ac:chgData name="Jesus Salatiel Bustamante Robles" userId="fdbe1a92d7a65468" providerId="LiveId" clId="{C2806E24-CAD2-4C8C-9BC4-9A40FF8A7F6D}" dt="2020-08-04T02:45:15.033" v="1708" actId="26606"/>
          <ac:spMkLst>
            <pc:docMk/>
            <pc:sldMk cId="408172697" sldId="258"/>
            <ac:spMk id="36" creationId="{5AAE9118-0436-4488-AC4A-C14DF6A7B6B1}"/>
          </ac:spMkLst>
        </pc:spChg>
        <pc:spChg chg="add del">
          <ac:chgData name="Jesus Salatiel Bustamante Robles" userId="fdbe1a92d7a65468" providerId="LiveId" clId="{C2806E24-CAD2-4C8C-9BC4-9A40FF8A7F6D}" dt="2020-08-04T02:45:15.033" v="1708" actId="26606"/>
          <ac:spMkLst>
            <pc:docMk/>
            <pc:sldMk cId="408172697" sldId="258"/>
            <ac:spMk id="37" creationId="{07A0C51E-5464-4470-855E-CA530A59BF98}"/>
          </ac:spMkLst>
        </pc:spChg>
        <pc:spChg chg="add del">
          <ac:chgData name="Jesus Salatiel Bustamante Robles" userId="fdbe1a92d7a65468" providerId="LiveId" clId="{C2806E24-CAD2-4C8C-9BC4-9A40FF8A7F6D}" dt="2020-08-04T02:45:15.033" v="1708" actId="26606"/>
          <ac:spMkLst>
            <pc:docMk/>
            <pc:sldMk cId="408172697" sldId="258"/>
            <ac:spMk id="38" creationId="{2F56E681-2B1D-440E-8B58-CE3866817E11}"/>
          </ac:spMkLst>
        </pc:spChg>
        <pc:spChg chg="add mod">
          <ac:chgData name="Jesus Salatiel Bustamante Robles" userId="fdbe1a92d7a65468" providerId="LiveId" clId="{C2806E24-CAD2-4C8C-9BC4-9A40FF8A7F6D}" dt="2020-08-04T02:49:56.095" v="1882" actId="123"/>
          <ac:spMkLst>
            <pc:docMk/>
            <pc:sldMk cId="408172697" sldId="258"/>
            <ac:spMk id="39" creationId="{7E21D5F3-F1A9-4C82-A976-920368BFD41F}"/>
          </ac:spMkLst>
        </pc:spChg>
        <pc:spChg chg="add del">
          <ac:chgData name="Jesus Salatiel Bustamante Robles" userId="fdbe1a92d7a65468" providerId="LiveId" clId="{C2806E24-CAD2-4C8C-9BC4-9A40FF8A7F6D}" dt="2020-08-04T02:45:18.150" v="1710" actId="26606"/>
          <ac:spMkLst>
            <pc:docMk/>
            <pc:sldMk cId="408172697" sldId="258"/>
            <ac:spMk id="40" creationId="{91CC89A3-857A-4D53-ADCB-0A14B4B404F8}"/>
          </ac:spMkLst>
        </pc:spChg>
        <pc:spChg chg="add del">
          <ac:chgData name="Jesus Salatiel Bustamante Robles" userId="fdbe1a92d7a65468" providerId="LiveId" clId="{C2806E24-CAD2-4C8C-9BC4-9A40FF8A7F6D}" dt="2020-08-04T02:45:18.150" v="1710" actId="26606"/>
          <ac:spMkLst>
            <pc:docMk/>
            <pc:sldMk cId="408172697" sldId="258"/>
            <ac:spMk id="41" creationId="{A7096CEC-3CBB-4D4E-ADAA-B5430C307143}"/>
          </ac:spMkLst>
        </pc:spChg>
        <pc:spChg chg="add del">
          <ac:chgData name="Jesus Salatiel Bustamante Robles" userId="fdbe1a92d7a65468" providerId="LiveId" clId="{C2806E24-CAD2-4C8C-9BC4-9A40FF8A7F6D}" dt="2020-08-04T02:45:22.020" v="1712" actId="26606"/>
          <ac:spMkLst>
            <pc:docMk/>
            <pc:sldMk cId="408172697" sldId="258"/>
            <ac:spMk id="43" creationId="{ECE1DA53-9811-4831-9BFB-3E8658F0806F}"/>
          </ac:spMkLst>
        </pc:spChg>
        <pc:spChg chg="add del">
          <ac:chgData name="Jesus Salatiel Bustamante Robles" userId="fdbe1a92d7a65468" providerId="LiveId" clId="{C2806E24-CAD2-4C8C-9BC4-9A40FF8A7F6D}" dt="2020-08-04T02:45:22.020" v="1712" actId="26606"/>
          <ac:spMkLst>
            <pc:docMk/>
            <pc:sldMk cId="408172697" sldId="258"/>
            <ac:spMk id="44" creationId="{14E76AAD-FF53-47BD-B941-69FD11FB5DF5}"/>
          </ac:spMkLst>
        </pc:spChg>
        <pc:picChg chg="add del mod ord">
          <ac:chgData name="Jesus Salatiel Bustamante Robles" userId="fdbe1a92d7a65468" providerId="LiveId" clId="{C2806E24-CAD2-4C8C-9BC4-9A40FF8A7F6D}" dt="2020-08-04T02:16:33.347" v="371" actId="22"/>
          <ac:picMkLst>
            <pc:docMk/>
            <pc:sldMk cId="408172697" sldId="258"/>
            <ac:picMk id="5" creationId="{F878FF09-BB7B-41E7-9FAC-B1CA6C08D979}"/>
          </ac:picMkLst>
        </pc:picChg>
        <pc:picChg chg="add del mod ord">
          <ac:chgData name="Jesus Salatiel Bustamante Robles" userId="fdbe1a92d7a65468" providerId="LiveId" clId="{C2806E24-CAD2-4C8C-9BC4-9A40FF8A7F6D}" dt="2020-08-04T02:17:26.207" v="375" actId="478"/>
          <ac:picMkLst>
            <pc:docMk/>
            <pc:sldMk cId="408172697" sldId="258"/>
            <ac:picMk id="7" creationId="{7009C155-159B-4613-B2F6-2A18C381E268}"/>
          </ac:picMkLst>
        </pc:picChg>
        <pc:picChg chg="add del mod ord">
          <ac:chgData name="Jesus Salatiel Bustamante Robles" userId="fdbe1a92d7a65468" providerId="LiveId" clId="{C2806E24-CAD2-4C8C-9BC4-9A40FF8A7F6D}" dt="2020-08-04T02:28:02.483" v="381" actId="22"/>
          <ac:picMkLst>
            <pc:docMk/>
            <pc:sldMk cId="408172697" sldId="258"/>
            <ac:picMk id="15" creationId="{25053EFB-FBF5-4603-81DF-53396904189C}"/>
          </ac:picMkLst>
        </pc:picChg>
        <pc:picChg chg="add mod ord">
          <ac:chgData name="Jesus Salatiel Bustamante Robles" userId="fdbe1a92d7a65468" providerId="LiveId" clId="{C2806E24-CAD2-4C8C-9BC4-9A40FF8A7F6D}" dt="2020-08-04T02:45:22.020" v="1712" actId="26606"/>
          <ac:picMkLst>
            <pc:docMk/>
            <pc:sldMk cId="408172697" sldId="258"/>
            <ac:picMk id="17" creationId="{DE8F1F00-D90F-4DFA-9E91-D4C271B59A4D}"/>
          </ac:picMkLst>
        </pc:picChg>
        <pc:cxnChg chg="add del">
          <ac:chgData name="Jesus Salatiel Bustamante Robles" userId="fdbe1a92d7a65468" providerId="LiveId" clId="{C2806E24-CAD2-4C8C-9BC4-9A40FF8A7F6D}" dt="2020-08-04T02:27:58.166" v="378" actId="26606"/>
          <ac:cxnSpMkLst>
            <pc:docMk/>
            <pc:sldMk cId="408172697" sldId="258"/>
            <ac:cxnSpMk id="24" creationId="{EA29FC7C-9308-4FDE-8DCA-405668055B0F}"/>
          </ac:cxnSpMkLst>
        </pc:cxnChg>
      </pc:sldChg>
      <pc:sldChg chg="addSp delSp modSp new mod setBg delDesignElem">
        <pc:chgData name="Jesus Salatiel Bustamante Robles" userId="fdbe1a92d7a65468" providerId="LiveId" clId="{C2806E24-CAD2-4C8C-9BC4-9A40FF8A7F6D}" dt="2020-08-04T02:58:14.206" v="2350" actId="26606"/>
        <pc:sldMkLst>
          <pc:docMk/>
          <pc:sldMk cId="3472345087" sldId="259"/>
        </pc:sldMkLst>
        <pc:spChg chg="mod">
          <ac:chgData name="Jesus Salatiel Bustamante Robles" userId="fdbe1a92d7a65468" providerId="LiveId" clId="{C2806E24-CAD2-4C8C-9BC4-9A40FF8A7F6D}" dt="2020-08-04T02:58:14.206" v="2350" actId="26606"/>
          <ac:spMkLst>
            <pc:docMk/>
            <pc:sldMk cId="3472345087" sldId="259"/>
            <ac:spMk id="2" creationId="{2985815B-CCFB-4E86-BBB0-EE80DAB87AE6}"/>
          </ac:spMkLst>
        </pc:spChg>
        <pc:spChg chg="add del mod">
          <ac:chgData name="Jesus Salatiel Bustamante Robles" userId="fdbe1a92d7a65468" providerId="LiveId" clId="{C2806E24-CAD2-4C8C-9BC4-9A40FF8A7F6D}" dt="2020-08-04T02:38:03.576" v="1239" actId="26606"/>
          <ac:spMkLst>
            <pc:docMk/>
            <pc:sldMk cId="3472345087" sldId="259"/>
            <ac:spMk id="3" creationId="{72881D84-5505-48E0-B06C-0DE71115E571}"/>
          </ac:spMkLst>
        </pc:spChg>
        <pc:spChg chg="add del">
          <ac:chgData name="Jesus Salatiel Bustamante Robles" userId="fdbe1a92d7a65468" providerId="LiveId" clId="{C2806E24-CAD2-4C8C-9BC4-9A40FF8A7F6D}" dt="2020-08-04T02:37:59.351" v="1236" actId="26606"/>
          <ac:spMkLst>
            <pc:docMk/>
            <pc:sldMk cId="3472345087" sldId="259"/>
            <ac:spMk id="9" creationId="{6C4028FD-8BAA-4A19-BFDE-594D991B7552}"/>
          </ac:spMkLst>
        </pc:spChg>
        <pc:spChg chg="add del">
          <ac:chgData name="Jesus Salatiel Bustamante Robles" userId="fdbe1a92d7a65468" providerId="LiveId" clId="{C2806E24-CAD2-4C8C-9BC4-9A40FF8A7F6D}" dt="2020-08-04T02:38:03.368" v="1238" actId="26606"/>
          <ac:spMkLst>
            <pc:docMk/>
            <pc:sldMk cId="3472345087" sldId="259"/>
            <ac:spMk id="11" creationId="{6166C6D1-23AC-49C4-BA07-238E4E9F8CEB}"/>
          </ac:spMkLst>
        </pc:spChg>
        <pc:spChg chg="add del">
          <ac:chgData name="Jesus Salatiel Bustamante Robles" userId="fdbe1a92d7a65468" providerId="LiveId" clId="{C2806E24-CAD2-4C8C-9BC4-9A40FF8A7F6D}" dt="2020-08-04T02:38:03.368" v="1238" actId="26606"/>
          <ac:spMkLst>
            <pc:docMk/>
            <pc:sldMk cId="3472345087" sldId="259"/>
            <ac:spMk id="12" creationId="{B775CD93-9DF2-48CB-9F57-1BCA9A46C7FA}"/>
          </ac:spMkLst>
        </pc:spChg>
        <pc:spChg chg="add del">
          <ac:chgData name="Jesus Salatiel Bustamante Robles" userId="fdbe1a92d7a65468" providerId="LiveId" clId="{C2806E24-CAD2-4C8C-9BC4-9A40FF8A7F6D}" dt="2020-08-04T02:38:03.368" v="1238" actId="26606"/>
          <ac:spMkLst>
            <pc:docMk/>
            <pc:sldMk cId="3472345087" sldId="259"/>
            <ac:spMk id="13" creationId="{1C091803-41C2-48E0-9228-5148460C7479}"/>
          </ac:spMkLst>
        </pc:spChg>
        <pc:spChg chg="add del">
          <ac:chgData name="Jesus Salatiel Bustamante Robles" userId="fdbe1a92d7a65468" providerId="LiveId" clId="{C2806E24-CAD2-4C8C-9BC4-9A40FF8A7F6D}" dt="2020-08-04T02:57:48.832" v="2344"/>
          <ac:spMkLst>
            <pc:docMk/>
            <pc:sldMk cId="3472345087" sldId="259"/>
            <ac:spMk id="16" creationId="{53B021B3-DE93-4AB7-8A18-CF5F1CED88B8}"/>
          </ac:spMkLst>
        </pc:spChg>
        <pc:spChg chg="add del">
          <ac:chgData name="Jesus Salatiel Bustamante Robles" userId="fdbe1a92d7a65468" providerId="LiveId" clId="{C2806E24-CAD2-4C8C-9BC4-9A40FF8A7F6D}" dt="2020-08-04T02:57:48.832" v="2344"/>
          <ac:spMkLst>
            <pc:docMk/>
            <pc:sldMk cId="3472345087" sldId="259"/>
            <ac:spMk id="17" creationId="{52D502E5-F6B4-4D58-B4AE-FC466FF15EE8}"/>
          </ac:spMkLst>
        </pc:spChg>
        <pc:spChg chg="add del">
          <ac:chgData name="Jesus Salatiel Bustamante Robles" userId="fdbe1a92d7a65468" providerId="LiveId" clId="{C2806E24-CAD2-4C8C-9BC4-9A40FF8A7F6D}" dt="2020-08-04T02:57:48.832" v="2344"/>
          <ac:spMkLst>
            <pc:docMk/>
            <pc:sldMk cId="3472345087" sldId="259"/>
            <ac:spMk id="18" creationId="{9DECDBF4-02B6-4BB4-B65B-B8107AD6A9E8}"/>
          </ac:spMkLst>
        </pc:spChg>
        <pc:spChg chg="add del">
          <ac:chgData name="Jesus Salatiel Bustamante Robles" userId="fdbe1a92d7a65468" providerId="LiveId" clId="{C2806E24-CAD2-4C8C-9BC4-9A40FF8A7F6D}" dt="2020-08-04T02:58:14.096" v="2349" actId="26606"/>
          <ac:spMkLst>
            <pc:docMk/>
            <pc:sldMk cId="3472345087" sldId="259"/>
            <ac:spMk id="24" creationId="{1B0A7D14-7B67-4022-A8BE-1CCD4A0F1B06}"/>
          </ac:spMkLst>
        </pc:spChg>
        <pc:spChg chg="add del">
          <ac:chgData name="Jesus Salatiel Bustamante Robles" userId="fdbe1a92d7a65468" providerId="LiveId" clId="{C2806E24-CAD2-4C8C-9BC4-9A40FF8A7F6D}" dt="2020-08-04T02:58:14.096" v="2349" actId="26606"/>
          <ac:spMkLst>
            <pc:docMk/>
            <pc:sldMk cId="3472345087" sldId="259"/>
            <ac:spMk id="26" creationId="{AB09A9E8-BF27-4613-A775-071F082083A9}"/>
          </ac:spMkLst>
        </pc:spChg>
        <pc:spChg chg="add del">
          <ac:chgData name="Jesus Salatiel Bustamante Robles" userId="fdbe1a92d7a65468" providerId="LiveId" clId="{C2806E24-CAD2-4C8C-9BC4-9A40FF8A7F6D}" dt="2020-08-04T02:58:14.096" v="2349" actId="26606"/>
          <ac:spMkLst>
            <pc:docMk/>
            <pc:sldMk cId="3472345087" sldId="259"/>
            <ac:spMk id="28" creationId="{C3AFE299-6F79-44AF-9A77-2DC2DC1F8461}"/>
          </ac:spMkLst>
        </pc:spChg>
        <pc:graphicFrameChg chg="add del">
          <ac:chgData name="Jesus Salatiel Bustamante Robles" userId="fdbe1a92d7a65468" providerId="LiveId" clId="{C2806E24-CAD2-4C8C-9BC4-9A40FF8A7F6D}" dt="2020-08-04T02:37:59.351" v="1236" actId="26606"/>
          <ac:graphicFrameMkLst>
            <pc:docMk/>
            <pc:sldMk cId="3472345087" sldId="259"/>
            <ac:graphicFrameMk id="5" creationId="{13B2C7E5-8CF2-485E-9109-F4487D04E1B3}"/>
          </ac:graphicFrameMkLst>
        </pc:graphicFrameChg>
        <pc:graphicFrameChg chg="add del">
          <ac:chgData name="Jesus Salatiel Bustamante Robles" userId="fdbe1a92d7a65468" providerId="LiveId" clId="{C2806E24-CAD2-4C8C-9BC4-9A40FF8A7F6D}" dt="2020-08-04T02:38:03.368" v="1238" actId="26606"/>
          <ac:graphicFrameMkLst>
            <pc:docMk/>
            <pc:sldMk cId="3472345087" sldId="259"/>
            <ac:graphicFrameMk id="14" creationId="{58AABC8A-48F4-41E0-B04E-22393F44F11A}"/>
          </ac:graphicFrameMkLst>
        </pc:graphicFrameChg>
        <pc:graphicFrameChg chg="add mod modGraphic">
          <ac:chgData name="Jesus Salatiel Bustamante Robles" userId="fdbe1a92d7a65468" providerId="LiveId" clId="{C2806E24-CAD2-4C8C-9BC4-9A40FF8A7F6D}" dt="2020-08-04T02:58:14.206" v="2350" actId="26606"/>
          <ac:graphicFrameMkLst>
            <pc:docMk/>
            <pc:sldMk cId="3472345087" sldId="259"/>
            <ac:graphicFrameMk id="19" creationId="{095D45DA-B800-4E6A-8F10-EF2938D05735}"/>
          </ac:graphicFrameMkLst>
        </pc:graphicFrameChg>
      </pc:sldChg>
      <pc:sldChg chg="addSp delSp modSp new mod setBg delDesignElem">
        <pc:chgData name="Jesus Salatiel Bustamante Robles" userId="fdbe1a92d7a65468" providerId="LiveId" clId="{C2806E24-CAD2-4C8C-9BC4-9A40FF8A7F6D}" dt="2020-08-04T02:57:54.852" v="2347" actId="26606"/>
        <pc:sldMkLst>
          <pc:docMk/>
          <pc:sldMk cId="81721583" sldId="260"/>
        </pc:sldMkLst>
        <pc:spChg chg="mod">
          <ac:chgData name="Jesus Salatiel Bustamante Robles" userId="fdbe1a92d7a65468" providerId="LiveId" clId="{C2806E24-CAD2-4C8C-9BC4-9A40FF8A7F6D}" dt="2020-08-04T02:57:54.852" v="2347" actId="26606"/>
          <ac:spMkLst>
            <pc:docMk/>
            <pc:sldMk cId="81721583" sldId="260"/>
            <ac:spMk id="2" creationId="{29BF50F2-1FA0-478A-9969-F18A651E9D40}"/>
          </ac:spMkLst>
        </pc:spChg>
        <pc:spChg chg="del mod">
          <ac:chgData name="Jesus Salatiel Bustamante Robles" userId="fdbe1a92d7a65468" providerId="LiveId" clId="{C2806E24-CAD2-4C8C-9BC4-9A40FF8A7F6D}" dt="2020-08-04T02:43:00.110" v="1699" actId="26606"/>
          <ac:spMkLst>
            <pc:docMk/>
            <pc:sldMk cId="81721583" sldId="260"/>
            <ac:spMk id="3" creationId="{0FE871AD-A134-4D3D-9698-9F228038EB78}"/>
          </ac:spMkLst>
        </pc:spChg>
        <pc:spChg chg="add del">
          <ac:chgData name="Jesus Salatiel Bustamante Robles" userId="fdbe1a92d7a65468" providerId="LiveId" clId="{C2806E24-CAD2-4C8C-9BC4-9A40FF8A7F6D}" dt="2020-08-04T02:57:48.832" v="2344"/>
          <ac:spMkLst>
            <pc:docMk/>
            <pc:sldMk cId="81721583" sldId="260"/>
            <ac:spMk id="9" creationId="{53B021B3-DE93-4AB7-8A18-CF5F1CED88B8}"/>
          </ac:spMkLst>
        </pc:spChg>
        <pc:spChg chg="add">
          <ac:chgData name="Jesus Salatiel Bustamante Robles" userId="fdbe1a92d7a65468" providerId="LiveId" clId="{C2806E24-CAD2-4C8C-9BC4-9A40FF8A7F6D}" dt="2020-08-04T02:57:54.852" v="2347" actId="26606"/>
          <ac:spMkLst>
            <pc:docMk/>
            <pc:sldMk cId="81721583" sldId="260"/>
            <ac:spMk id="10" creationId="{1B0A7D14-7B67-4022-A8BE-1CCD4A0F1B06}"/>
          </ac:spMkLst>
        </pc:spChg>
        <pc:spChg chg="add del">
          <ac:chgData name="Jesus Salatiel Bustamante Robles" userId="fdbe1a92d7a65468" providerId="LiveId" clId="{C2806E24-CAD2-4C8C-9BC4-9A40FF8A7F6D}" dt="2020-08-04T02:57:48.832" v="2344"/>
          <ac:spMkLst>
            <pc:docMk/>
            <pc:sldMk cId="81721583" sldId="260"/>
            <ac:spMk id="11" creationId="{52D502E5-F6B4-4D58-B4AE-FC466FF15EE8}"/>
          </ac:spMkLst>
        </pc:spChg>
        <pc:spChg chg="add">
          <ac:chgData name="Jesus Salatiel Bustamante Robles" userId="fdbe1a92d7a65468" providerId="LiveId" clId="{C2806E24-CAD2-4C8C-9BC4-9A40FF8A7F6D}" dt="2020-08-04T02:57:54.852" v="2347" actId="26606"/>
          <ac:spMkLst>
            <pc:docMk/>
            <pc:sldMk cId="81721583" sldId="260"/>
            <ac:spMk id="12" creationId="{AB09A9E8-BF27-4613-A775-071F082083A9}"/>
          </ac:spMkLst>
        </pc:spChg>
        <pc:spChg chg="add del">
          <ac:chgData name="Jesus Salatiel Bustamante Robles" userId="fdbe1a92d7a65468" providerId="LiveId" clId="{C2806E24-CAD2-4C8C-9BC4-9A40FF8A7F6D}" dt="2020-08-04T02:57:48.832" v="2344"/>
          <ac:spMkLst>
            <pc:docMk/>
            <pc:sldMk cId="81721583" sldId="260"/>
            <ac:spMk id="13" creationId="{9DECDBF4-02B6-4BB4-B65B-B8107AD6A9E8}"/>
          </ac:spMkLst>
        </pc:spChg>
        <pc:spChg chg="add">
          <ac:chgData name="Jesus Salatiel Bustamante Robles" userId="fdbe1a92d7a65468" providerId="LiveId" clId="{C2806E24-CAD2-4C8C-9BC4-9A40FF8A7F6D}" dt="2020-08-04T02:57:54.852" v="2347" actId="26606"/>
          <ac:spMkLst>
            <pc:docMk/>
            <pc:sldMk cId="81721583" sldId="260"/>
            <ac:spMk id="14" creationId="{C3AFE299-6F79-44AF-9A77-2DC2DC1F8461}"/>
          </ac:spMkLst>
        </pc:spChg>
        <pc:graphicFrameChg chg="add mod modGraphic">
          <ac:chgData name="Jesus Salatiel Bustamante Robles" userId="fdbe1a92d7a65468" providerId="LiveId" clId="{C2806E24-CAD2-4C8C-9BC4-9A40FF8A7F6D}" dt="2020-08-04T02:57:54.852" v="2347" actId="26606"/>
          <ac:graphicFrameMkLst>
            <pc:docMk/>
            <pc:sldMk cId="81721583" sldId="260"/>
            <ac:graphicFrameMk id="5" creationId="{E4DB64AB-88D0-44F1-9428-F8295D8DFEC1}"/>
          </ac:graphicFrameMkLst>
        </pc:graphicFrameChg>
      </pc:sldChg>
      <pc:sldChg chg="modSp new mod">
        <pc:chgData name="Jesus Salatiel Bustamante Robles" userId="fdbe1a92d7a65468" providerId="LiveId" clId="{C2806E24-CAD2-4C8C-9BC4-9A40FF8A7F6D}" dt="2020-08-04T02:57:48.832" v="2344"/>
        <pc:sldMkLst>
          <pc:docMk/>
          <pc:sldMk cId="1318076579" sldId="261"/>
        </pc:sldMkLst>
        <pc:spChg chg="mod">
          <ac:chgData name="Jesus Salatiel Bustamante Robles" userId="fdbe1a92d7a65468" providerId="LiveId" clId="{C2806E24-CAD2-4C8C-9BC4-9A40FF8A7F6D}" dt="2020-08-04T02:57:48.832" v="2344"/>
          <ac:spMkLst>
            <pc:docMk/>
            <pc:sldMk cId="1318076579" sldId="261"/>
            <ac:spMk id="2" creationId="{884F4204-CE92-49E0-9300-A3A7C0416EB3}"/>
          </ac:spMkLst>
        </pc:spChg>
        <pc:spChg chg="mod">
          <ac:chgData name="Jesus Salatiel Bustamante Robles" userId="fdbe1a92d7a65468" providerId="LiveId" clId="{C2806E24-CAD2-4C8C-9BC4-9A40FF8A7F6D}" dt="2020-08-04T02:57:48.832" v="2344"/>
          <ac:spMkLst>
            <pc:docMk/>
            <pc:sldMk cId="1318076579" sldId="261"/>
            <ac:spMk id="3" creationId="{09B518E4-7486-4C67-9EB8-8F23CBA631F9}"/>
          </ac:spMkLst>
        </pc:spChg>
      </pc:sldChg>
      <pc:sldChg chg="new">
        <pc:chgData name="Jesus Salatiel Bustamante Robles" userId="fdbe1a92d7a65468" providerId="LiveId" clId="{C2806E24-CAD2-4C8C-9BC4-9A40FF8A7F6D}" dt="2020-08-04T02:58:37.851" v="2352" actId="680"/>
        <pc:sldMkLst>
          <pc:docMk/>
          <pc:sldMk cId="3794753695" sldId="26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E4EB6-10E5-4F52-A90A-BC3E02EB617E}"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DA5CD1EE-B101-4376-A1B8-7DD350CA8E42}">
      <dgm:prSet/>
      <dgm:spPr/>
      <dgm:t>
        <a:bodyPr/>
        <a:lstStyle/>
        <a:p>
          <a:r>
            <a:rPr lang="en-GB"/>
            <a:t>1. Test Cases need to be simple: Use assertive language like </a:t>
          </a:r>
          <a:r>
            <a:rPr lang="en-GB" b="1"/>
            <a:t>go to the home page, enter data, click on this so on. </a:t>
          </a:r>
          <a:r>
            <a:rPr lang="en-GB"/>
            <a:t>This makes the understanding the test steps easy and test execution faster.</a:t>
          </a:r>
          <a:endParaRPr lang="en-US"/>
        </a:p>
      </dgm:t>
    </dgm:pt>
    <dgm:pt modelId="{A29A7B2E-3F99-44AB-9483-CD1D7019CCCE}" type="parTrans" cxnId="{02DF176E-D774-4183-8BAA-418B98F1BB36}">
      <dgm:prSet/>
      <dgm:spPr/>
      <dgm:t>
        <a:bodyPr/>
        <a:lstStyle/>
        <a:p>
          <a:endParaRPr lang="en-US"/>
        </a:p>
      </dgm:t>
    </dgm:pt>
    <dgm:pt modelId="{34C966B8-F03A-4C45-AA2C-3488FC6F7C3C}" type="sibTrans" cxnId="{02DF176E-D774-4183-8BAA-418B98F1BB36}">
      <dgm:prSet phldrT="1" phldr="0"/>
      <dgm:spPr/>
      <dgm:t>
        <a:bodyPr/>
        <a:lstStyle/>
        <a:p>
          <a:r>
            <a:rPr lang="en-US"/>
            <a:t>1</a:t>
          </a:r>
        </a:p>
      </dgm:t>
    </dgm:pt>
    <dgm:pt modelId="{2169EC8C-2245-4018-8BC4-3B4FB0626B88}">
      <dgm:prSet/>
      <dgm:spPr/>
      <dgm:t>
        <a:bodyPr/>
        <a:lstStyle/>
        <a:p>
          <a:r>
            <a:rPr lang="en-GB"/>
            <a:t>2. Create Test Cases with End User Mind: A tester must create test cases keeping in mind the end user perspective.</a:t>
          </a:r>
          <a:endParaRPr lang="en-US"/>
        </a:p>
      </dgm:t>
    </dgm:pt>
    <dgm:pt modelId="{A073D3FB-78A6-4F56-9BE4-B26045F06752}" type="parTrans" cxnId="{DE86C43A-24ED-434B-B768-C6512FFB681C}">
      <dgm:prSet/>
      <dgm:spPr/>
      <dgm:t>
        <a:bodyPr/>
        <a:lstStyle/>
        <a:p>
          <a:endParaRPr lang="en-US"/>
        </a:p>
      </dgm:t>
    </dgm:pt>
    <dgm:pt modelId="{549C0302-A434-4718-9408-35719DA70496}" type="sibTrans" cxnId="{DE86C43A-24ED-434B-B768-C6512FFB681C}">
      <dgm:prSet phldrT="2" phldr="0"/>
      <dgm:spPr/>
      <dgm:t>
        <a:bodyPr/>
        <a:lstStyle/>
        <a:p>
          <a:r>
            <a:rPr lang="en-US"/>
            <a:t>2</a:t>
          </a:r>
        </a:p>
      </dgm:t>
    </dgm:pt>
    <dgm:pt modelId="{A979316B-EFBE-4992-AC78-AA54EDEA85B5}">
      <dgm:prSet/>
      <dgm:spPr/>
      <dgm:t>
        <a:bodyPr/>
        <a:lstStyle/>
        <a:p>
          <a:r>
            <a:rPr lang="en-GB"/>
            <a:t>3. Test Cases must be identifiable: Name the test case id such that they are identified easily while tracking defects.</a:t>
          </a:r>
          <a:endParaRPr lang="en-US"/>
        </a:p>
      </dgm:t>
    </dgm:pt>
    <dgm:pt modelId="{FED6AC19-EAD0-498A-AC17-4B0CA2512B35}" type="parTrans" cxnId="{D36B6BA8-40D2-49D0-8505-BF3624CF74D2}">
      <dgm:prSet/>
      <dgm:spPr/>
      <dgm:t>
        <a:bodyPr/>
        <a:lstStyle/>
        <a:p>
          <a:endParaRPr lang="en-US"/>
        </a:p>
      </dgm:t>
    </dgm:pt>
    <dgm:pt modelId="{ADD0B3F5-8FE8-4418-9029-71D87C2E2B42}" type="sibTrans" cxnId="{D36B6BA8-40D2-49D0-8505-BF3624CF74D2}">
      <dgm:prSet phldrT="3" phldr="0"/>
      <dgm:spPr/>
      <dgm:t>
        <a:bodyPr/>
        <a:lstStyle/>
        <a:p>
          <a:r>
            <a:rPr lang="en-US"/>
            <a:t>3</a:t>
          </a:r>
        </a:p>
      </dgm:t>
    </dgm:pt>
    <dgm:pt modelId="{4435A418-E262-47D0-AC83-D30627984A62}">
      <dgm:prSet/>
      <dgm:spPr/>
      <dgm:t>
        <a:bodyPr/>
        <a:lstStyle/>
        <a:p>
          <a:r>
            <a:rPr lang="en-GB"/>
            <a:t>4. Implement testing Techniques: Software Testing Techniques help you select a few test cases with the maximum possibility of finding a defect.</a:t>
          </a:r>
          <a:endParaRPr lang="en-US"/>
        </a:p>
      </dgm:t>
    </dgm:pt>
    <dgm:pt modelId="{90B045A7-51FC-4FBF-928D-A727B198EB1D}" type="parTrans" cxnId="{31D1E76A-6EF1-4BA8-AFD3-CAEFAE16BB3D}">
      <dgm:prSet/>
      <dgm:spPr/>
      <dgm:t>
        <a:bodyPr/>
        <a:lstStyle/>
        <a:p>
          <a:endParaRPr lang="en-US"/>
        </a:p>
      </dgm:t>
    </dgm:pt>
    <dgm:pt modelId="{D026DAD1-1349-4E8C-8CB7-6B5C2CEC3F29}" type="sibTrans" cxnId="{31D1E76A-6EF1-4BA8-AFD3-CAEFAE16BB3D}">
      <dgm:prSet phldrT="4" phldr="0"/>
      <dgm:spPr/>
      <dgm:t>
        <a:bodyPr/>
        <a:lstStyle/>
        <a:p>
          <a:r>
            <a:rPr lang="en-US"/>
            <a:t>4</a:t>
          </a:r>
        </a:p>
      </dgm:t>
    </dgm:pt>
    <dgm:pt modelId="{9887C0BE-79B2-4665-A829-0881E554BAA3}">
      <dgm:prSet/>
      <dgm:spPr/>
      <dgm:t>
        <a:bodyPr/>
        <a:lstStyle/>
        <a:p>
          <a:r>
            <a:rPr lang="en-GB"/>
            <a:t>Boundary Value Analysis (BVA)</a:t>
          </a:r>
          <a:endParaRPr lang="en-US"/>
        </a:p>
      </dgm:t>
    </dgm:pt>
    <dgm:pt modelId="{C28E9E0E-D6DA-4797-BF52-D416B752C827}" type="parTrans" cxnId="{4DA9C8B8-383F-49B4-8B93-3DE38B274DB5}">
      <dgm:prSet/>
      <dgm:spPr/>
      <dgm:t>
        <a:bodyPr/>
        <a:lstStyle/>
        <a:p>
          <a:endParaRPr lang="en-US"/>
        </a:p>
      </dgm:t>
    </dgm:pt>
    <dgm:pt modelId="{2FD3515A-9EB1-4832-ADF5-8C203B471B81}" type="sibTrans" cxnId="{4DA9C8B8-383F-49B4-8B93-3DE38B274DB5}">
      <dgm:prSet/>
      <dgm:spPr/>
      <dgm:t>
        <a:bodyPr/>
        <a:lstStyle/>
        <a:p>
          <a:endParaRPr lang="en-US"/>
        </a:p>
      </dgm:t>
    </dgm:pt>
    <dgm:pt modelId="{2E98ED95-74E1-4A7C-BD17-1177A304AE39}">
      <dgm:prSet/>
      <dgm:spPr/>
      <dgm:t>
        <a:bodyPr/>
        <a:lstStyle/>
        <a:p>
          <a:r>
            <a:rPr lang="en-GB"/>
            <a:t>Equivalence Partition (EP)</a:t>
          </a:r>
          <a:endParaRPr lang="en-US"/>
        </a:p>
      </dgm:t>
    </dgm:pt>
    <dgm:pt modelId="{81A99ACB-31B8-448E-B2A3-03D873E76229}" type="parTrans" cxnId="{6C6C9B1E-4AFB-4323-9115-F5A3CFBA2CFC}">
      <dgm:prSet/>
      <dgm:spPr/>
      <dgm:t>
        <a:bodyPr/>
        <a:lstStyle/>
        <a:p>
          <a:endParaRPr lang="en-US"/>
        </a:p>
      </dgm:t>
    </dgm:pt>
    <dgm:pt modelId="{DC2EF74E-91FE-4C25-A145-EE27B9C3DDFC}" type="sibTrans" cxnId="{6C6C9B1E-4AFB-4323-9115-F5A3CFBA2CFC}">
      <dgm:prSet/>
      <dgm:spPr/>
      <dgm:t>
        <a:bodyPr/>
        <a:lstStyle/>
        <a:p>
          <a:endParaRPr lang="en-US"/>
        </a:p>
      </dgm:t>
    </dgm:pt>
    <dgm:pt modelId="{F2AD2B0D-1020-4021-AD70-B4FA591CA4C8}">
      <dgm:prSet/>
      <dgm:spPr/>
      <dgm:t>
        <a:bodyPr/>
        <a:lstStyle/>
        <a:p>
          <a:r>
            <a:rPr lang="en-GB"/>
            <a:t>State Transition Technique  </a:t>
          </a:r>
          <a:endParaRPr lang="en-US"/>
        </a:p>
      </dgm:t>
    </dgm:pt>
    <dgm:pt modelId="{8AD632E0-016A-4AD8-B57F-53F12197979C}" type="parTrans" cxnId="{279B4FF7-D2C0-4356-A73E-DAF6CE1980D3}">
      <dgm:prSet/>
      <dgm:spPr/>
      <dgm:t>
        <a:bodyPr/>
        <a:lstStyle/>
        <a:p>
          <a:endParaRPr lang="en-US"/>
        </a:p>
      </dgm:t>
    </dgm:pt>
    <dgm:pt modelId="{96EA4086-0D31-41FE-B9FA-0D6B209201AF}" type="sibTrans" cxnId="{279B4FF7-D2C0-4356-A73E-DAF6CE1980D3}">
      <dgm:prSet/>
      <dgm:spPr/>
      <dgm:t>
        <a:bodyPr/>
        <a:lstStyle/>
        <a:p>
          <a:endParaRPr lang="en-US"/>
        </a:p>
      </dgm:t>
    </dgm:pt>
    <dgm:pt modelId="{12913356-7A53-44E2-ACDD-136FC9F1CC25}" type="pres">
      <dgm:prSet presAssocID="{C9AE4EB6-10E5-4F52-A90A-BC3E02EB617E}" presName="Name0" presStyleCnt="0">
        <dgm:presLayoutVars>
          <dgm:animLvl val="lvl"/>
          <dgm:resizeHandles val="exact"/>
        </dgm:presLayoutVars>
      </dgm:prSet>
      <dgm:spPr/>
    </dgm:pt>
    <dgm:pt modelId="{BFA23203-6C05-448C-8E78-60F78F4E437E}" type="pres">
      <dgm:prSet presAssocID="{DA5CD1EE-B101-4376-A1B8-7DD350CA8E42}" presName="compositeNode" presStyleCnt="0">
        <dgm:presLayoutVars>
          <dgm:bulletEnabled val="1"/>
        </dgm:presLayoutVars>
      </dgm:prSet>
      <dgm:spPr/>
    </dgm:pt>
    <dgm:pt modelId="{D816C42E-55C1-4CEA-AC0B-51194A8D8DA3}" type="pres">
      <dgm:prSet presAssocID="{DA5CD1EE-B101-4376-A1B8-7DD350CA8E42}" presName="bgRect" presStyleLbl="bgAccFollowNode1" presStyleIdx="0" presStyleCnt="4"/>
      <dgm:spPr/>
    </dgm:pt>
    <dgm:pt modelId="{DC20A938-6381-4211-A7E0-C3C1A7597DBE}" type="pres">
      <dgm:prSet presAssocID="{34C966B8-F03A-4C45-AA2C-3488FC6F7C3C}" presName="sibTransNodeCircle" presStyleLbl="alignNode1" presStyleIdx="0" presStyleCnt="8">
        <dgm:presLayoutVars>
          <dgm:chMax val="0"/>
          <dgm:bulletEnabled/>
        </dgm:presLayoutVars>
      </dgm:prSet>
      <dgm:spPr/>
    </dgm:pt>
    <dgm:pt modelId="{65B221B5-448D-4141-9315-7057CB8E34E4}" type="pres">
      <dgm:prSet presAssocID="{DA5CD1EE-B101-4376-A1B8-7DD350CA8E42}" presName="bottomLine" presStyleLbl="alignNode1" presStyleIdx="1" presStyleCnt="8">
        <dgm:presLayoutVars/>
      </dgm:prSet>
      <dgm:spPr/>
    </dgm:pt>
    <dgm:pt modelId="{C7CEA90B-B5E2-4DD9-8E0D-6808E1904BC3}" type="pres">
      <dgm:prSet presAssocID="{DA5CD1EE-B101-4376-A1B8-7DD350CA8E42}" presName="nodeText" presStyleLbl="bgAccFollowNode1" presStyleIdx="0" presStyleCnt="4">
        <dgm:presLayoutVars>
          <dgm:bulletEnabled val="1"/>
        </dgm:presLayoutVars>
      </dgm:prSet>
      <dgm:spPr/>
    </dgm:pt>
    <dgm:pt modelId="{C981A1C8-1C9C-4F73-87F9-85D50414D9F8}" type="pres">
      <dgm:prSet presAssocID="{34C966B8-F03A-4C45-AA2C-3488FC6F7C3C}" presName="sibTrans" presStyleCnt="0"/>
      <dgm:spPr/>
    </dgm:pt>
    <dgm:pt modelId="{568384E9-B1C5-4EF2-839E-B2401A0218A7}" type="pres">
      <dgm:prSet presAssocID="{2169EC8C-2245-4018-8BC4-3B4FB0626B88}" presName="compositeNode" presStyleCnt="0">
        <dgm:presLayoutVars>
          <dgm:bulletEnabled val="1"/>
        </dgm:presLayoutVars>
      </dgm:prSet>
      <dgm:spPr/>
    </dgm:pt>
    <dgm:pt modelId="{BFD00CA9-1296-4CCA-990D-F1107C9214AB}" type="pres">
      <dgm:prSet presAssocID="{2169EC8C-2245-4018-8BC4-3B4FB0626B88}" presName="bgRect" presStyleLbl="bgAccFollowNode1" presStyleIdx="1" presStyleCnt="4"/>
      <dgm:spPr/>
    </dgm:pt>
    <dgm:pt modelId="{FFDB918C-C9BB-4004-A8DF-01700367565A}" type="pres">
      <dgm:prSet presAssocID="{549C0302-A434-4718-9408-35719DA70496}" presName="sibTransNodeCircle" presStyleLbl="alignNode1" presStyleIdx="2" presStyleCnt="8">
        <dgm:presLayoutVars>
          <dgm:chMax val="0"/>
          <dgm:bulletEnabled/>
        </dgm:presLayoutVars>
      </dgm:prSet>
      <dgm:spPr/>
    </dgm:pt>
    <dgm:pt modelId="{BB0639F7-2810-4FBE-A6CD-30C4AB8CC05C}" type="pres">
      <dgm:prSet presAssocID="{2169EC8C-2245-4018-8BC4-3B4FB0626B88}" presName="bottomLine" presStyleLbl="alignNode1" presStyleIdx="3" presStyleCnt="8">
        <dgm:presLayoutVars/>
      </dgm:prSet>
      <dgm:spPr/>
    </dgm:pt>
    <dgm:pt modelId="{88D233EA-A239-4A21-8DAA-3A1ED2F5243F}" type="pres">
      <dgm:prSet presAssocID="{2169EC8C-2245-4018-8BC4-3B4FB0626B88}" presName="nodeText" presStyleLbl="bgAccFollowNode1" presStyleIdx="1" presStyleCnt="4">
        <dgm:presLayoutVars>
          <dgm:bulletEnabled val="1"/>
        </dgm:presLayoutVars>
      </dgm:prSet>
      <dgm:spPr/>
    </dgm:pt>
    <dgm:pt modelId="{CA9FE516-429C-4E1A-AAB3-1F51BD2FA65D}" type="pres">
      <dgm:prSet presAssocID="{549C0302-A434-4718-9408-35719DA70496}" presName="sibTrans" presStyleCnt="0"/>
      <dgm:spPr/>
    </dgm:pt>
    <dgm:pt modelId="{04AFD7F2-743B-4A9C-A9F5-6A740B746771}" type="pres">
      <dgm:prSet presAssocID="{A979316B-EFBE-4992-AC78-AA54EDEA85B5}" presName="compositeNode" presStyleCnt="0">
        <dgm:presLayoutVars>
          <dgm:bulletEnabled val="1"/>
        </dgm:presLayoutVars>
      </dgm:prSet>
      <dgm:spPr/>
    </dgm:pt>
    <dgm:pt modelId="{605DF60C-7F27-49E6-BD86-9E0CE888911E}" type="pres">
      <dgm:prSet presAssocID="{A979316B-EFBE-4992-AC78-AA54EDEA85B5}" presName="bgRect" presStyleLbl="bgAccFollowNode1" presStyleIdx="2" presStyleCnt="4"/>
      <dgm:spPr/>
    </dgm:pt>
    <dgm:pt modelId="{BB55ED8B-75A7-4CD5-810B-98FF7EC00958}" type="pres">
      <dgm:prSet presAssocID="{ADD0B3F5-8FE8-4418-9029-71D87C2E2B42}" presName="sibTransNodeCircle" presStyleLbl="alignNode1" presStyleIdx="4" presStyleCnt="8">
        <dgm:presLayoutVars>
          <dgm:chMax val="0"/>
          <dgm:bulletEnabled/>
        </dgm:presLayoutVars>
      </dgm:prSet>
      <dgm:spPr/>
    </dgm:pt>
    <dgm:pt modelId="{B1E7B4AF-FD94-4017-A724-A4300616F4C3}" type="pres">
      <dgm:prSet presAssocID="{A979316B-EFBE-4992-AC78-AA54EDEA85B5}" presName="bottomLine" presStyleLbl="alignNode1" presStyleIdx="5" presStyleCnt="8">
        <dgm:presLayoutVars/>
      </dgm:prSet>
      <dgm:spPr/>
    </dgm:pt>
    <dgm:pt modelId="{3A668C65-163B-44F1-824B-7CFE07C2F0FC}" type="pres">
      <dgm:prSet presAssocID="{A979316B-EFBE-4992-AC78-AA54EDEA85B5}" presName="nodeText" presStyleLbl="bgAccFollowNode1" presStyleIdx="2" presStyleCnt="4">
        <dgm:presLayoutVars>
          <dgm:bulletEnabled val="1"/>
        </dgm:presLayoutVars>
      </dgm:prSet>
      <dgm:spPr/>
    </dgm:pt>
    <dgm:pt modelId="{61B394B8-66D7-443C-AB8D-9431FF3C861C}" type="pres">
      <dgm:prSet presAssocID="{ADD0B3F5-8FE8-4418-9029-71D87C2E2B42}" presName="sibTrans" presStyleCnt="0"/>
      <dgm:spPr/>
    </dgm:pt>
    <dgm:pt modelId="{EDBFD29C-C1AC-4A96-B25D-A846FF1FB528}" type="pres">
      <dgm:prSet presAssocID="{4435A418-E262-47D0-AC83-D30627984A62}" presName="compositeNode" presStyleCnt="0">
        <dgm:presLayoutVars>
          <dgm:bulletEnabled val="1"/>
        </dgm:presLayoutVars>
      </dgm:prSet>
      <dgm:spPr/>
    </dgm:pt>
    <dgm:pt modelId="{DCF28A0C-814B-4602-B638-3A382A621BA2}" type="pres">
      <dgm:prSet presAssocID="{4435A418-E262-47D0-AC83-D30627984A62}" presName="bgRect" presStyleLbl="bgAccFollowNode1" presStyleIdx="3" presStyleCnt="4"/>
      <dgm:spPr/>
    </dgm:pt>
    <dgm:pt modelId="{162F5413-4C82-4EEA-AD98-43682E68FD2F}" type="pres">
      <dgm:prSet presAssocID="{D026DAD1-1349-4E8C-8CB7-6B5C2CEC3F29}" presName="sibTransNodeCircle" presStyleLbl="alignNode1" presStyleIdx="6" presStyleCnt="8">
        <dgm:presLayoutVars>
          <dgm:chMax val="0"/>
          <dgm:bulletEnabled/>
        </dgm:presLayoutVars>
      </dgm:prSet>
      <dgm:spPr/>
    </dgm:pt>
    <dgm:pt modelId="{4009CA31-E4C9-4012-9323-E5945A2D12B0}" type="pres">
      <dgm:prSet presAssocID="{4435A418-E262-47D0-AC83-D30627984A62}" presName="bottomLine" presStyleLbl="alignNode1" presStyleIdx="7" presStyleCnt="8">
        <dgm:presLayoutVars/>
      </dgm:prSet>
      <dgm:spPr/>
    </dgm:pt>
    <dgm:pt modelId="{BD411635-7073-47AC-90C2-953C0B954C3B}" type="pres">
      <dgm:prSet presAssocID="{4435A418-E262-47D0-AC83-D30627984A62}" presName="nodeText" presStyleLbl="bgAccFollowNode1" presStyleIdx="3" presStyleCnt="4">
        <dgm:presLayoutVars>
          <dgm:bulletEnabled val="1"/>
        </dgm:presLayoutVars>
      </dgm:prSet>
      <dgm:spPr/>
    </dgm:pt>
  </dgm:ptLst>
  <dgm:cxnLst>
    <dgm:cxn modelId="{46494A19-2259-449C-BF58-AA056590CA0D}" type="presOf" srcId="{DA5CD1EE-B101-4376-A1B8-7DD350CA8E42}" destId="{D816C42E-55C1-4CEA-AC0B-51194A8D8DA3}" srcOrd="0" destOrd="0" presId="urn:microsoft.com/office/officeart/2016/7/layout/BasicLinearProcessNumbered"/>
    <dgm:cxn modelId="{6C6C9B1E-4AFB-4323-9115-F5A3CFBA2CFC}" srcId="{4435A418-E262-47D0-AC83-D30627984A62}" destId="{2E98ED95-74E1-4A7C-BD17-1177A304AE39}" srcOrd="1" destOrd="0" parTransId="{81A99ACB-31B8-448E-B2A3-03D873E76229}" sibTransId="{DC2EF74E-91FE-4C25-A145-EE27B9C3DDFC}"/>
    <dgm:cxn modelId="{3DF00C21-368E-43A6-AF9D-5FCCAD811E18}" type="presOf" srcId="{549C0302-A434-4718-9408-35719DA70496}" destId="{FFDB918C-C9BB-4004-A8DF-01700367565A}" srcOrd="0" destOrd="0" presId="urn:microsoft.com/office/officeart/2016/7/layout/BasicLinearProcessNumbered"/>
    <dgm:cxn modelId="{998CC523-5A4F-41B1-8EE0-5F5CF4A87EF1}" type="presOf" srcId="{A979316B-EFBE-4992-AC78-AA54EDEA85B5}" destId="{3A668C65-163B-44F1-824B-7CFE07C2F0FC}" srcOrd="1" destOrd="0" presId="urn:microsoft.com/office/officeart/2016/7/layout/BasicLinearProcessNumbered"/>
    <dgm:cxn modelId="{0FC07E31-6C34-4FD8-8975-84D470B6EF6C}" type="presOf" srcId="{9887C0BE-79B2-4665-A829-0881E554BAA3}" destId="{BD411635-7073-47AC-90C2-953C0B954C3B}" srcOrd="0" destOrd="1" presId="urn:microsoft.com/office/officeart/2016/7/layout/BasicLinearProcessNumbered"/>
    <dgm:cxn modelId="{DE86C43A-24ED-434B-B768-C6512FFB681C}" srcId="{C9AE4EB6-10E5-4F52-A90A-BC3E02EB617E}" destId="{2169EC8C-2245-4018-8BC4-3B4FB0626B88}" srcOrd="1" destOrd="0" parTransId="{A073D3FB-78A6-4F56-9BE4-B26045F06752}" sibTransId="{549C0302-A434-4718-9408-35719DA70496}"/>
    <dgm:cxn modelId="{9DFFAC40-E88A-4D52-8007-C786CD5095A9}" type="presOf" srcId="{F2AD2B0D-1020-4021-AD70-B4FA591CA4C8}" destId="{BD411635-7073-47AC-90C2-953C0B954C3B}" srcOrd="0" destOrd="3" presId="urn:microsoft.com/office/officeart/2016/7/layout/BasicLinearProcessNumbered"/>
    <dgm:cxn modelId="{0C9CE961-3F49-453C-A629-C62783CD98ED}" type="presOf" srcId="{C9AE4EB6-10E5-4F52-A90A-BC3E02EB617E}" destId="{12913356-7A53-44E2-ACDD-136FC9F1CC25}" srcOrd="0" destOrd="0" presId="urn:microsoft.com/office/officeart/2016/7/layout/BasicLinearProcessNumbered"/>
    <dgm:cxn modelId="{C85DE367-401B-413F-9006-2FD96F21A6E1}" type="presOf" srcId="{34C966B8-F03A-4C45-AA2C-3488FC6F7C3C}" destId="{DC20A938-6381-4211-A7E0-C3C1A7597DBE}" srcOrd="0" destOrd="0" presId="urn:microsoft.com/office/officeart/2016/7/layout/BasicLinearProcessNumbered"/>
    <dgm:cxn modelId="{31D1E76A-6EF1-4BA8-AFD3-CAEFAE16BB3D}" srcId="{C9AE4EB6-10E5-4F52-A90A-BC3E02EB617E}" destId="{4435A418-E262-47D0-AC83-D30627984A62}" srcOrd="3" destOrd="0" parTransId="{90B045A7-51FC-4FBF-928D-A727B198EB1D}" sibTransId="{D026DAD1-1349-4E8C-8CB7-6B5C2CEC3F29}"/>
    <dgm:cxn modelId="{02DF176E-D774-4183-8BAA-418B98F1BB36}" srcId="{C9AE4EB6-10E5-4F52-A90A-BC3E02EB617E}" destId="{DA5CD1EE-B101-4376-A1B8-7DD350CA8E42}" srcOrd="0" destOrd="0" parTransId="{A29A7B2E-3F99-44AB-9483-CD1D7019CCCE}" sibTransId="{34C966B8-F03A-4C45-AA2C-3488FC6F7C3C}"/>
    <dgm:cxn modelId="{93796390-599D-44F2-9089-E56D35A82868}" type="presOf" srcId="{4435A418-E262-47D0-AC83-D30627984A62}" destId="{DCF28A0C-814B-4602-B638-3A382A621BA2}" srcOrd="0" destOrd="0" presId="urn:microsoft.com/office/officeart/2016/7/layout/BasicLinearProcessNumbered"/>
    <dgm:cxn modelId="{23D45D91-11B3-4134-8925-41EDC5C58A1D}" type="presOf" srcId="{D026DAD1-1349-4E8C-8CB7-6B5C2CEC3F29}" destId="{162F5413-4C82-4EEA-AD98-43682E68FD2F}" srcOrd="0" destOrd="0" presId="urn:microsoft.com/office/officeart/2016/7/layout/BasicLinearProcessNumbered"/>
    <dgm:cxn modelId="{7A4229A1-3DFA-4C71-9308-7EDDC4D28DE4}" type="presOf" srcId="{2169EC8C-2245-4018-8BC4-3B4FB0626B88}" destId="{BFD00CA9-1296-4CCA-990D-F1107C9214AB}" srcOrd="0" destOrd="0" presId="urn:microsoft.com/office/officeart/2016/7/layout/BasicLinearProcessNumbered"/>
    <dgm:cxn modelId="{D36B6BA8-40D2-49D0-8505-BF3624CF74D2}" srcId="{C9AE4EB6-10E5-4F52-A90A-BC3E02EB617E}" destId="{A979316B-EFBE-4992-AC78-AA54EDEA85B5}" srcOrd="2" destOrd="0" parTransId="{FED6AC19-EAD0-498A-AC17-4B0CA2512B35}" sibTransId="{ADD0B3F5-8FE8-4418-9029-71D87C2E2B42}"/>
    <dgm:cxn modelId="{4FB335AD-92E5-4442-8CF0-B6256BBA3DE6}" type="presOf" srcId="{A979316B-EFBE-4992-AC78-AA54EDEA85B5}" destId="{605DF60C-7F27-49E6-BD86-9E0CE888911E}" srcOrd="0" destOrd="0" presId="urn:microsoft.com/office/officeart/2016/7/layout/BasicLinearProcessNumbered"/>
    <dgm:cxn modelId="{4DA9C8B8-383F-49B4-8B93-3DE38B274DB5}" srcId="{4435A418-E262-47D0-AC83-D30627984A62}" destId="{9887C0BE-79B2-4665-A829-0881E554BAA3}" srcOrd="0" destOrd="0" parTransId="{C28E9E0E-D6DA-4797-BF52-D416B752C827}" sibTransId="{2FD3515A-9EB1-4832-ADF5-8C203B471B81}"/>
    <dgm:cxn modelId="{FC73D6BD-E690-444C-A2D0-75E3789FEF99}" type="presOf" srcId="{ADD0B3F5-8FE8-4418-9029-71D87C2E2B42}" destId="{BB55ED8B-75A7-4CD5-810B-98FF7EC00958}" srcOrd="0" destOrd="0" presId="urn:microsoft.com/office/officeart/2016/7/layout/BasicLinearProcessNumbered"/>
    <dgm:cxn modelId="{BA84ADCE-C34C-4E95-940B-B9E7D48453EA}" type="presOf" srcId="{2E98ED95-74E1-4A7C-BD17-1177A304AE39}" destId="{BD411635-7073-47AC-90C2-953C0B954C3B}" srcOrd="0" destOrd="2" presId="urn:microsoft.com/office/officeart/2016/7/layout/BasicLinearProcessNumbered"/>
    <dgm:cxn modelId="{BEBAD7DC-3DB4-4DAE-9695-D23BD59073FB}" type="presOf" srcId="{4435A418-E262-47D0-AC83-D30627984A62}" destId="{BD411635-7073-47AC-90C2-953C0B954C3B}" srcOrd="1" destOrd="0" presId="urn:microsoft.com/office/officeart/2016/7/layout/BasicLinearProcessNumbered"/>
    <dgm:cxn modelId="{5A3AE7E5-EA44-4F4D-AF08-FDA14F1F59B2}" type="presOf" srcId="{2169EC8C-2245-4018-8BC4-3B4FB0626B88}" destId="{88D233EA-A239-4A21-8DAA-3A1ED2F5243F}" srcOrd="1" destOrd="0" presId="urn:microsoft.com/office/officeart/2016/7/layout/BasicLinearProcessNumbered"/>
    <dgm:cxn modelId="{5F0FF0EF-67B8-4E43-A625-A7E89EB34C5D}" type="presOf" srcId="{DA5CD1EE-B101-4376-A1B8-7DD350CA8E42}" destId="{C7CEA90B-B5E2-4DD9-8E0D-6808E1904BC3}" srcOrd="1" destOrd="0" presId="urn:microsoft.com/office/officeart/2016/7/layout/BasicLinearProcessNumbered"/>
    <dgm:cxn modelId="{279B4FF7-D2C0-4356-A73E-DAF6CE1980D3}" srcId="{4435A418-E262-47D0-AC83-D30627984A62}" destId="{F2AD2B0D-1020-4021-AD70-B4FA591CA4C8}" srcOrd="2" destOrd="0" parTransId="{8AD632E0-016A-4AD8-B57F-53F12197979C}" sibTransId="{96EA4086-0D31-41FE-B9FA-0D6B209201AF}"/>
    <dgm:cxn modelId="{75E75BFB-CF34-4BCB-8FCD-3FCD00613AF1}" type="presParOf" srcId="{12913356-7A53-44E2-ACDD-136FC9F1CC25}" destId="{BFA23203-6C05-448C-8E78-60F78F4E437E}" srcOrd="0" destOrd="0" presId="urn:microsoft.com/office/officeart/2016/7/layout/BasicLinearProcessNumbered"/>
    <dgm:cxn modelId="{1FE86AE8-49D8-4F64-8464-39D3285DFA68}" type="presParOf" srcId="{BFA23203-6C05-448C-8E78-60F78F4E437E}" destId="{D816C42E-55C1-4CEA-AC0B-51194A8D8DA3}" srcOrd="0" destOrd="0" presId="urn:microsoft.com/office/officeart/2016/7/layout/BasicLinearProcessNumbered"/>
    <dgm:cxn modelId="{C94EDFF6-3590-4502-92CC-4A837630E92C}" type="presParOf" srcId="{BFA23203-6C05-448C-8E78-60F78F4E437E}" destId="{DC20A938-6381-4211-A7E0-C3C1A7597DBE}" srcOrd="1" destOrd="0" presId="urn:microsoft.com/office/officeart/2016/7/layout/BasicLinearProcessNumbered"/>
    <dgm:cxn modelId="{3F8697B9-84EB-40CD-B6CD-E12EF190664D}" type="presParOf" srcId="{BFA23203-6C05-448C-8E78-60F78F4E437E}" destId="{65B221B5-448D-4141-9315-7057CB8E34E4}" srcOrd="2" destOrd="0" presId="urn:microsoft.com/office/officeart/2016/7/layout/BasicLinearProcessNumbered"/>
    <dgm:cxn modelId="{DA559C54-B152-4984-A2B2-2D0145326FD5}" type="presParOf" srcId="{BFA23203-6C05-448C-8E78-60F78F4E437E}" destId="{C7CEA90B-B5E2-4DD9-8E0D-6808E1904BC3}" srcOrd="3" destOrd="0" presId="urn:microsoft.com/office/officeart/2016/7/layout/BasicLinearProcessNumbered"/>
    <dgm:cxn modelId="{564AE8B6-12B7-426F-A719-FEE3B181A7B3}" type="presParOf" srcId="{12913356-7A53-44E2-ACDD-136FC9F1CC25}" destId="{C981A1C8-1C9C-4F73-87F9-85D50414D9F8}" srcOrd="1" destOrd="0" presId="urn:microsoft.com/office/officeart/2016/7/layout/BasicLinearProcessNumbered"/>
    <dgm:cxn modelId="{0083604F-0774-4DBD-ABB6-AFD11F6B6FDF}" type="presParOf" srcId="{12913356-7A53-44E2-ACDD-136FC9F1CC25}" destId="{568384E9-B1C5-4EF2-839E-B2401A0218A7}" srcOrd="2" destOrd="0" presId="urn:microsoft.com/office/officeart/2016/7/layout/BasicLinearProcessNumbered"/>
    <dgm:cxn modelId="{90FBD7F1-1ED8-4AF0-9559-E413FC739F6B}" type="presParOf" srcId="{568384E9-B1C5-4EF2-839E-B2401A0218A7}" destId="{BFD00CA9-1296-4CCA-990D-F1107C9214AB}" srcOrd="0" destOrd="0" presId="urn:microsoft.com/office/officeart/2016/7/layout/BasicLinearProcessNumbered"/>
    <dgm:cxn modelId="{D2240210-702C-4D88-8161-A7265685A229}" type="presParOf" srcId="{568384E9-B1C5-4EF2-839E-B2401A0218A7}" destId="{FFDB918C-C9BB-4004-A8DF-01700367565A}" srcOrd="1" destOrd="0" presId="urn:microsoft.com/office/officeart/2016/7/layout/BasicLinearProcessNumbered"/>
    <dgm:cxn modelId="{4817A477-AE1C-4607-9E40-A036DDB4A68C}" type="presParOf" srcId="{568384E9-B1C5-4EF2-839E-B2401A0218A7}" destId="{BB0639F7-2810-4FBE-A6CD-30C4AB8CC05C}" srcOrd="2" destOrd="0" presId="urn:microsoft.com/office/officeart/2016/7/layout/BasicLinearProcessNumbered"/>
    <dgm:cxn modelId="{BC17E372-2D49-45FF-AE43-A474CF1F2A04}" type="presParOf" srcId="{568384E9-B1C5-4EF2-839E-B2401A0218A7}" destId="{88D233EA-A239-4A21-8DAA-3A1ED2F5243F}" srcOrd="3" destOrd="0" presId="urn:microsoft.com/office/officeart/2016/7/layout/BasicLinearProcessNumbered"/>
    <dgm:cxn modelId="{B04D6BD8-4BF3-428B-BC31-EADA4184B4F7}" type="presParOf" srcId="{12913356-7A53-44E2-ACDD-136FC9F1CC25}" destId="{CA9FE516-429C-4E1A-AAB3-1F51BD2FA65D}" srcOrd="3" destOrd="0" presId="urn:microsoft.com/office/officeart/2016/7/layout/BasicLinearProcessNumbered"/>
    <dgm:cxn modelId="{527695FA-4715-407F-AD0C-4DDFDE2B146A}" type="presParOf" srcId="{12913356-7A53-44E2-ACDD-136FC9F1CC25}" destId="{04AFD7F2-743B-4A9C-A9F5-6A740B746771}" srcOrd="4" destOrd="0" presId="urn:microsoft.com/office/officeart/2016/7/layout/BasicLinearProcessNumbered"/>
    <dgm:cxn modelId="{AE1E7561-4DFE-4CA1-8F80-EFABCF3DCE7C}" type="presParOf" srcId="{04AFD7F2-743B-4A9C-A9F5-6A740B746771}" destId="{605DF60C-7F27-49E6-BD86-9E0CE888911E}" srcOrd="0" destOrd="0" presId="urn:microsoft.com/office/officeart/2016/7/layout/BasicLinearProcessNumbered"/>
    <dgm:cxn modelId="{3E165B95-F20D-4E3C-B34B-F8BD19209E9D}" type="presParOf" srcId="{04AFD7F2-743B-4A9C-A9F5-6A740B746771}" destId="{BB55ED8B-75A7-4CD5-810B-98FF7EC00958}" srcOrd="1" destOrd="0" presId="urn:microsoft.com/office/officeart/2016/7/layout/BasicLinearProcessNumbered"/>
    <dgm:cxn modelId="{0962B70C-7B11-4F07-84E9-E45C040E7054}" type="presParOf" srcId="{04AFD7F2-743B-4A9C-A9F5-6A740B746771}" destId="{B1E7B4AF-FD94-4017-A724-A4300616F4C3}" srcOrd="2" destOrd="0" presId="urn:microsoft.com/office/officeart/2016/7/layout/BasicLinearProcessNumbered"/>
    <dgm:cxn modelId="{9541D50D-2B27-4204-AE69-DB80998180E3}" type="presParOf" srcId="{04AFD7F2-743B-4A9C-A9F5-6A740B746771}" destId="{3A668C65-163B-44F1-824B-7CFE07C2F0FC}" srcOrd="3" destOrd="0" presId="urn:microsoft.com/office/officeart/2016/7/layout/BasicLinearProcessNumbered"/>
    <dgm:cxn modelId="{EF7D85CC-5214-439B-91AD-63C2A8809667}" type="presParOf" srcId="{12913356-7A53-44E2-ACDD-136FC9F1CC25}" destId="{61B394B8-66D7-443C-AB8D-9431FF3C861C}" srcOrd="5" destOrd="0" presId="urn:microsoft.com/office/officeart/2016/7/layout/BasicLinearProcessNumbered"/>
    <dgm:cxn modelId="{8010C7B8-8604-4EBC-8611-7378AC8B577C}" type="presParOf" srcId="{12913356-7A53-44E2-ACDD-136FC9F1CC25}" destId="{EDBFD29C-C1AC-4A96-B25D-A846FF1FB528}" srcOrd="6" destOrd="0" presId="urn:microsoft.com/office/officeart/2016/7/layout/BasicLinearProcessNumbered"/>
    <dgm:cxn modelId="{4E8A2221-2312-42CE-B794-4ED9A9077BC9}" type="presParOf" srcId="{EDBFD29C-C1AC-4A96-B25D-A846FF1FB528}" destId="{DCF28A0C-814B-4602-B638-3A382A621BA2}" srcOrd="0" destOrd="0" presId="urn:microsoft.com/office/officeart/2016/7/layout/BasicLinearProcessNumbered"/>
    <dgm:cxn modelId="{8AF6332E-1381-45A3-8DB2-F56117A130A5}" type="presParOf" srcId="{EDBFD29C-C1AC-4A96-B25D-A846FF1FB528}" destId="{162F5413-4C82-4EEA-AD98-43682E68FD2F}" srcOrd="1" destOrd="0" presId="urn:microsoft.com/office/officeart/2016/7/layout/BasicLinearProcessNumbered"/>
    <dgm:cxn modelId="{97998390-0893-4327-A8E2-6D654EB04D67}" type="presParOf" srcId="{EDBFD29C-C1AC-4A96-B25D-A846FF1FB528}" destId="{4009CA31-E4C9-4012-9323-E5945A2D12B0}" srcOrd="2" destOrd="0" presId="urn:microsoft.com/office/officeart/2016/7/layout/BasicLinearProcessNumbered"/>
    <dgm:cxn modelId="{39441A03-709A-44E6-97CC-85023E42B99F}" type="presParOf" srcId="{EDBFD29C-C1AC-4A96-B25D-A846FF1FB528}" destId="{BD411635-7073-47AC-90C2-953C0B954C3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78CB14-B4A4-4F8D-B837-652CCAA86439}"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en-US"/>
        </a:p>
      </dgm:t>
    </dgm:pt>
    <dgm:pt modelId="{F1881552-59A8-4D11-A527-851E0273D9EF}">
      <dgm:prSet/>
      <dgm:spPr/>
      <dgm:t>
        <a:bodyPr/>
        <a:lstStyle/>
        <a:p>
          <a:r>
            <a:rPr lang="en-GB"/>
            <a:t>5. Repeatable and self-standing: The Test Case should generate the same result every time no matter who tests it.</a:t>
          </a:r>
          <a:endParaRPr lang="en-US"/>
        </a:p>
      </dgm:t>
    </dgm:pt>
    <dgm:pt modelId="{BD38AD0B-557F-4F34-B02B-6F8923E00C4E}" type="parTrans" cxnId="{DE3A1A92-3ABE-44F9-98B9-0C1D5F96D144}">
      <dgm:prSet/>
      <dgm:spPr/>
      <dgm:t>
        <a:bodyPr/>
        <a:lstStyle/>
        <a:p>
          <a:endParaRPr lang="en-US"/>
        </a:p>
      </dgm:t>
    </dgm:pt>
    <dgm:pt modelId="{1F795A7D-7BF5-41F8-AC99-54F0BB9409E4}" type="sibTrans" cxnId="{DE3A1A92-3ABE-44F9-98B9-0C1D5F96D144}">
      <dgm:prSet/>
      <dgm:spPr/>
      <dgm:t>
        <a:bodyPr/>
        <a:lstStyle/>
        <a:p>
          <a:endParaRPr lang="en-US"/>
        </a:p>
      </dgm:t>
    </dgm:pt>
    <dgm:pt modelId="{5BEE30F2-A020-4194-BF7F-7AFAE3C2BFC5}">
      <dgm:prSet/>
      <dgm:spPr/>
      <dgm:t>
        <a:bodyPr/>
        <a:lstStyle/>
        <a:p>
          <a:r>
            <a:rPr lang="en-GB"/>
            <a:t>6. You can include the following information.</a:t>
          </a:r>
          <a:endParaRPr lang="en-US"/>
        </a:p>
      </dgm:t>
    </dgm:pt>
    <dgm:pt modelId="{A5A54254-29A7-42C9-84A4-4333BF744EF8}" type="parTrans" cxnId="{999D0D4B-0EC7-44FD-82E9-DFD804897063}">
      <dgm:prSet/>
      <dgm:spPr/>
      <dgm:t>
        <a:bodyPr/>
        <a:lstStyle/>
        <a:p>
          <a:endParaRPr lang="en-US"/>
        </a:p>
      </dgm:t>
    </dgm:pt>
    <dgm:pt modelId="{22292988-A146-4C85-BD67-E7800C15DBFE}" type="sibTrans" cxnId="{999D0D4B-0EC7-44FD-82E9-DFD804897063}">
      <dgm:prSet/>
      <dgm:spPr/>
      <dgm:t>
        <a:bodyPr/>
        <a:lstStyle/>
        <a:p>
          <a:endParaRPr lang="en-US"/>
        </a:p>
      </dgm:t>
    </dgm:pt>
    <dgm:pt modelId="{E7C2C943-4540-4DAB-A7A1-3ADAED4FFA49}">
      <dgm:prSet/>
      <dgm:spPr/>
      <dgm:t>
        <a:bodyPr/>
        <a:lstStyle/>
        <a:p>
          <a:r>
            <a:rPr lang="en-GB"/>
            <a:t>The description of what requirement is being tested.</a:t>
          </a:r>
          <a:endParaRPr lang="en-US"/>
        </a:p>
      </dgm:t>
    </dgm:pt>
    <dgm:pt modelId="{F6F4A4EC-AAA2-4FBE-B90C-A878731D9B9C}" type="parTrans" cxnId="{00590146-BDF2-4A16-BC41-53CFAF904C52}">
      <dgm:prSet/>
      <dgm:spPr/>
      <dgm:t>
        <a:bodyPr/>
        <a:lstStyle/>
        <a:p>
          <a:endParaRPr lang="en-US"/>
        </a:p>
      </dgm:t>
    </dgm:pt>
    <dgm:pt modelId="{EDAA3E76-2D45-4E77-8073-1F4748D23AEB}" type="sibTrans" cxnId="{00590146-BDF2-4A16-BC41-53CFAF904C52}">
      <dgm:prSet/>
      <dgm:spPr/>
      <dgm:t>
        <a:bodyPr/>
        <a:lstStyle/>
        <a:p>
          <a:endParaRPr lang="en-US"/>
        </a:p>
      </dgm:t>
    </dgm:pt>
    <dgm:pt modelId="{280700D5-7634-4B3A-8382-85ACF07289DA}">
      <dgm:prSet/>
      <dgm:spPr/>
      <dgm:t>
        <a:bodyPr/>
        <a:lstStyle/>
        <a:p>
          <a:r>
            <a:rPr lang="en-GB"/>
            <a:t>The explanation of how the system will be tested.</a:t>
          </a:r>
          <a:endParaRPr lang="en-US"/>
        </a:p>
      </dgm:t>
    </dgm:pt>
    <dgm:pt modelId="{847805B2-529B-4E36-BACE-308D35E90020}" type="parTrans" cxnId="{5A48C88E-A943-4E9D-B760-3B030C7C5987}">
      <dgm:prSet/>
      <dgm:spPr/>
      <dgm:t>
        <a:bodyPr/>
        <a:lstStyle/>
        <a:p>
          <a:endParaRPr lang="en-US"/>
        </a:p>
      </dgm:t>
    </dgm:pt>
    <dgm:pt modelId="{85FAAD31-F07C-4C66-A52B-79753C52E493}" type="sibTrans" cxnId="{5A48C88E-A943-4E9D-B760-3B030C7C5987}">
      <dgm:prSet/>
      <dgm:spPr/>
      <dgm:t>
        <a:bodyPr/>
        <a:lstStyle/>
        <a:p>
          <a:endParaRPr lang="en-US"/>
        </a:p>
      </dgm:t>
    </dgm:pt>
    <dgm:pt modelId="{21E3DA3B-713A-48FD-88F7-8A3FF2C0D7CD}">
      <dgm:prSet/>
      <dgm:spPr/>
      <dgm:t>
        <a:bodyPr/>
        <a:lstStyle/>
        <a:p>
          <a:r>
            <a:rPr lang="en-GB"/>
            <a:t>Test Case should not be more than 15 steps</a:t>
          </a:r>
          <a:endParaRPr lang="en-US"/>
        </a:p>
      </dgm:t>
    </dgm:pt>
    <dgm:pt modelId="{D2282F9A-3623-4CF7-AC71-EA7539870AEA}" type="parTrans" cxnId="{73E93FF0-9580-45DB-9083-2A88058261AD}">
      <dgm:prSet/>
      <dgm:spPr/>
      <dgm:t>
        <a:bodyPr/>
        <a:lstStyle/>
        <a:p>
          <a:endParaRPr lang="en-US"/>
        </a:p>
      </dgm:t>
    </dgm:pt>
    <dgm:pt modelId="{7E9690FF-EADE-4A33-B4E3-8FCCD155179C}" type="sibTrans" cxnId="{73E93FF0-9580-45DB-9083-2A88058261AD}">
      <dgm:prSet/>
      <dgm:spPr/>
      <dgm:t>
        <a:bodyPr/>
        <a:lstStyle/>
        <a:p>
          <a:endParaRPr lang="en-US"/>
        </a:p>
      </dgm:t>
    </dgm:pt>
    <dgm:pt modelId="{ECDA1BED-6780-4AC3-8A57-8F0FF29FE924}">
      <dgm:prSet/>
      <dgm:spPr/>
      <dgm:t>
        <a:bodyPr/>
        <a:lstStyle/>
        <a:p>
          <a:r>
            <a:rPr lang="en-GB" dirty="0"/>
            <a:t>Include software, data files, operating system, hardware, date, prerequisites, priority.</a:t>
          </a:r>
          <a:endParaRPr lang="en-US" dirty="0"/>
        </a:p>
      </dgm:t>
    </dgm:pt>
    <dgm:pt modelId="{6D4CAE71-013D-4EA8-9D73-85FF46EA5793}" type="parTrans" cxnId="{E3D32231-722A-4468-A58C-092FBF5B74F1}">
      <dgm:prSet/>
      <dgm:spPr/>
      <dgm:t>
        <a:bodyPr/>
        <a:lstStyle/>
        <a:p>
          <a:endParaRPr lang="en-US"/>
        </a:p>
      </dgm:t>
    </dgm:pt>
    <dgm:pt modelId="{58D9E373-7045-439C-885A-9C2B68C9BC38}" type="sibTrans" cxnId="{E3D32231-722A-4468-A58C-092FBF5B74F1}">
      <dgm:prSet/>
      <dgm:spPr/>
      <dgm:t>
        <a:bodyPr/>
        <a:lstStyle/>
        <a:p>
          <a:endParaRPr lang="en-US"/>
        </a:p>
      </dgm:t>
    </dgm:pt>
    <dgm:pt modelId="{CA34A622-9CBC-46B2-B6FC-4843FDF55E9D}" type="pres">
      <dgm:prSet presAssocID="{2278CB14-B4A4-4F8D-B837-652CCAA86439}" presName="Name0" presStyleCnt="0">
        <dgm:presLayoutVars>
          <dgm:dir/>
          <dgm:resizeHandles val="exact"/>
        </dgm:presLayoutVars>
      </dgm:prSet>
      <dgm:spPr/>
    </dgm:pt>
    <dgm:pt modelId="{42AB6D6B-F2C8-4860-B501-546264957393}" type="pres">
      <dgm:prSet presAssocID="{F1881552-59A8-4D11-A527-851E0273D9EF}" presName="parAndChTx" presStyleLbl="node1" presStyleIdx="0" presStyleCnt="2">
        <dgm:presLayoutVars>
          <dgm:bulletEnabled val="1"/>
        </dgm:presLayoutVars>
      </dgm:prSet>
      <dgm:spPr/>
    </dgm:pt>
    <dgm:pt modelId="{8A6C5257-0686-4CB9-974A-415F381EFBD0}" type="pres">
      <dgm:prSet presAssocID="{1F795A7D-7BF5-41F8-AC99-54F0BB9409E4}" presName="parAndChSpace" presStyleCnt="0"/>
      <dgm:spPr/>
    </dgm:pt>
    <dgm:pt modelId="{5C25839F-B5B3-4F61-B94D-7E736C0926C7}" type="pres">
      <dgm:prSet presAssocID="{5BEE30F2-A020-4194-BF7F-7AFAE3C2BFC5}" presName="parAndChTx" presStyleLbl="node1" presStyleIdx="1" presStyleCnt="2">
        <dgm:presLayoutVars>
          <dgm:bulletEnabled val="1"/>
        </dgm:presLayoutVars>
      </dgm:prSet>
      <dgm:spPr/>
    </dgm:pt>
  </dgm:ptLst>
  <dgm:cxnLst>
    <dgm:cxn modelId="{38E7F421-29BD-45FA-8932-F975C4A35CCA}" type="presOf" srcId="{ECDA1BED-6780-4AC3-8A57-8F0FF29FE924}" destId="{5C25839F-B5B3-4F61-B94D-7E736C0926C7}" srcOrd="0" destOrd="4" presId="urn:microsoft.com/office/officeart/2005/8/layout/hChevron3"/>
    <dgm:cxn modelId="{E3D32231-722A-4468-A58C-092FBF5B74F1}" srcId="{5BEE30F2-A020-4194-BF7F-7AFAE3C2BFC5}" destId="{ECDA1BED-6780-4AC3-8A57-8F0FF29FE924}" srcOrd="3" destOrd="0" parTransId="{6D4CAE71-013D-4EA8-9D73-85FF46EA5793}" sibTransId="{58D9E373-7045-439C-885A-9C2B68C9BC38}"/>
    <dgm:cxn modelId="{01B80C39-DEE1-4755-AF45-A661A6B55618}" type="presOf" srcId="{280700D5-7634-4B3A-8382-85ACF07289DA}" destId="{5C25839F-B5B3-4F61-B94D-7E736C0926C7}" srcOrd="0" destOrd="2" presId="urn:microsoft.com/office/officeart/2005/8/layout/hChevron3"/>
    <dgm:cxn modelId="{212DDC44-55D2-4FCE-9182-1A252DE0C5EB}" type="presOf" srcId="{5BEE30F2-A020-4194-BF7F-7AFAE3C2BFC5}" destId="{5C25839F-B5B3-4F61-B94D-7E736C0926C7}" srcOrd="0" destOrd="0" presId="urn:microsoft.com/office/officeart/2005/8/layout/hChevron3"/>
    <dgm:cxn modelId="{00590146-BDF2-4A16-BC41-53CFAF904C52}" srcId="{5BEE30F2-A020-4194-BF7F-7AFAE3C2BFC5}" destId="{E7C2C943-4540-4DAB-A7A1-3ADAED4FFA49}" srcOrd="0" destOrd="0" parTransId="{F6F4A4EC-AAA2-4FBE-B90C-A878731D9B9C}" sibTransId="{EDAA3E76-2D45-4E77-8073-1F4748D23AEB}"/>
    <dgm:cxn modelId="{999D0D4B-0EC7-44FD-82E9-DFD804897063}" srcId="{2278CB14-B4A4-4F8D-B837-652CCAA86439}" destId="{5BEE30F2-A020-4194-BF7F-7AFAE3C2BFC5}" srcOrd="1" destOrd="0" parTransId="{A5A54254-29A7-42C9-84A4-4333BF744EF8}" sibTransId="{22292988-A146-4C85-BD67-E7800C15DBFE}"/>
    <dgm:cxn modelId="{544A0E50-CFD3-4DD6-9348-E4F7D7813DD8}" type="presOf" srcId="{F1881552-59A8-4D11-A527-851E0273D9EF}" destId="{42AB6D6B-F2C8-4860-B501-546264957393}" srcOrd="0" destOrd="0" presId="urn:microsoft.com/office/officeart/2005/8/layout/hChevron3"/>
    <dgm:cxn modelId="{79B13E70-5B55-4121-8BBB-E2663A4A30FB}" type="presOf" srcId="{E7C2C943-4540-4DAB-A7A1-3ADAED4FFA49}" destId="{5C25839F-B5B3-4F61-B94D-7E736C0926C7}" srcOrd="0" destOrd="1" presId="urn:microsoft.com/office/officeart/2005/8/layout/hChevron3"/>
    <dgm:cxn modelId="{BDA8D088-4815-46E9-A24B-D531D0E6F218}" type="presOf" srcId="{2278CB14-B4A4-4F8D-B837-652CCAA86439}" destId="{CA34A622-9CBC-46B2-B6FC-4843FDF55E9D}" srcOrd="0" destOrd="0" presId="urn:microsoft.com/office/officeart/2005/8/layout/hChevron3"/>
    <dgm:cxn modelId="{5A48C88E-A943-4E9D-B760-3B030C7C5987}" srcId="{5BEE30F2-A020-4194-BF7F-7AFAE3C2BFC5}" destId="{280700D5-7634-4B3A-8382-85ACF07289DA}" srcOrd="1" destOrd="0" parTransId="{847805B2-529B-4E36-BACE-308D35E90020}" sibTransId="{85FAAD31-F07C-4C66-A52B-79753C52E493}"/>
    <dgm:cxn modelId="{DE3A1A92-3ABE-44F9-98B9-0C1D5F96D144}" srcId="{2278CB14-B4A4-4F8D-B837-652CCAA86439}" destId="{F1881552-59A8-4D11-A527-851E0273D9EF}" srcOrd="0" destOrd="0" parTransId="{BD38AD0B-557F-4F34-B02B-6F8923E00C4E}" sibTransId="{1F795A7D-7BF5-41F8-AC99-54F0BB9409E4}"/>
    <dgm:cxn modelId="{E99D46A1-7691-4ABA-A460-6A33BCE9BBE3}" type="presOf" srcId="{21E3DA3B-713A-48FD-88F7-8A3FF2C0D7CD}" destId="{5C25839F-B5B3-4F61-B94D-7E736C0926C7}" srcOrd="0" destOrd="3" presId="urn:microsoft.com/office/officeart/2005/8/layout/hChevron3"/>
    <dgm:cxn modelId="{73E93FF0-9580-45DB-9083-2A88058261AD}" srcId="{5BEE30F2-A020-4194-BF7F-7AFAE3C2BFC5}" destId="{21E3DA3B-713A-48FD-88F7-8A3FF2C0D7CD}" srcOrd="2" destOrd="0" parTransId="{D2282F9A-3623-4CF7-AC71-EA7539870AEA}" sibTransId="{7E9690FF-EADE-4A33-B4E3-8FCCD155179C}"/>
    <dgm:cxn modelId="{9811DD27-47D9-4475-B8AF-6C7AA903364A}" type="presParOf" srcId="{CA34A622-9CBC-46B2-B6FC-4843FDF55E9D}" destId="{42AB6D6B-F2C8-4860-B501-546264957393}" srcOrd="0" destOrd="0" presId="urn:microsoft.com/office/officeart/2005/8/layout/hChevron3"/>
    <dgm:cxn modelId="{90773E09-5CBA-4F25-B007-8B7B88FE1937}" type="presParOf" srcId="{CA34A622-9CBC-46B2-B6FC-4843FDF55E9D}" destId="{8A6C5257-0686-4CB9-974A-415F381EFBD0}" srcOrd="1" destOrd="0" presId="urn:microsoft.com/office/officeart/2005/8/layout/hChevron3"/>
    <dgm:cxn modelId="{3507991D-D51D-4380-934D-B632CE5D7B06}" type="presParOf" srcId="{CA34A622-9CBC-46B2-B6FC-4843FDF55E9D}" destId="{5C25839F-B5B3-4F61-B94D-7E736C0926C7}"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6C42E-55C1-4CEA-AC0B-51194A8D8DA3}">
      <dsp:nvSpPr>
        <dsp:cNvPr id="0" name=""/>
        <dsp:cNvSpPr/>
      </dsp:nvSpPr>
      <dsp:spPr>
        <a:xfrm>
          <a:off x="2982" y="140966"/>
          <a:ext cx="2365833" cy="331216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450" tIns="330200" rIns="184450" bIns="330200" numCol="1" spcCol="1270" anchor="t" anchorCtr="0">
          <a:noAutofit/>
        </a:bodyPr>
        <a:lstStyle/>
        <a:p>
          <a:pPr marL="0" lvl="0" indent="0" algn="l" defTabSz="533400">
            <a:lnSpc>
              <a:spcPct val="90000"/>
            </a:lnSpc>
            <a:spcBef>
              <a:spcPct val="0"/>
            </a:spcBef>
            <a:spcAft>
              <a:spcPct val="35000"/>
            </a:spcAft>
            <a:buNone/>
          </a:pPr>
          <a:r>
            <a:rPr lang="en-GB" sz="1200" kern="1200"/>
            <a:t>1. Test Cases need to be simple: Use assertive language like </a:t>
          </a:r>
          <a:r>
            <a:rPr lang="en-GB" sz="1200" b="1" kern="1200"/>
            <a:t>go to the home page, enter data, click on this so on. </a:t>
          </a:r>
          <a:r>
            <a:rPr lang="en-GB" sz="1200" kern="1200"/>
            <a:t>This makes the understanding the test steps easy and test execution faster.</a:t>
          </a:r>
          <a:endParaRPr lang="en-US" sz="1200" kern="1200"/>
        </a:p>
      </dsp:txBody>
      <dsp:txXfrm>
        <a:off x="2982" y="1399589"/>
        <a:ext cx="2365833" cy="1987300"/>
      </dsp:txXfrm>
    </dsp:sp>
    <dsp:sp modelId="{DC20A938-6381-4211-A7E0-C3C1A7597DBE}">
      <dsp:nvSpPr>
        <dsp:cNvPr id="0" name=""/>
        <dsp:cNvSpPr/>
      </dsp:nvSpPr>
      <dsp:spPr>
        <a:xfrm>
          <a:off x="689073" y="472183"/>
          <a:ext cx="993650" cy="993650"/>
        </a:xfrm>
        <a:prstGeom prst="ellipse">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69" tIns="12700" rIns="7746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34590" y="617700"/>
        <a:ext cx="702616" cy="702616"/>
      </dsp:txXfrm>
    </dsp:sp>
    <dsp:sp modelId="{65B221B5-448D-4141-9315-7057CB8E34E4}">
      <dsp:nvSpPr>
        <dsp:cNvPr id="0" name=""/>
        <dsp:cNvSpPr/>
      </dsp:nvSpPr>
      <dsp:spPr>
        <a:xfrm>
          <a:off x="2982" y="3453061"/>
          <a:ext cx="2365833" cy="72"/>
        </a:xfrm>
        <a:prstGeom prst="rect">
          <a:avLst/>
        </a:prstGeom>
        <a:solidFill>
          <a:schemeClr val="accent3">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00CA9-1296-4CCA-990D-F1107C9214AB}">
      <dsp:nvSpPr>
        <dsp:cNvPr id="0" name=""/>
        <dsp:cNvSpPr/>
      </dsp:nvSpPr>
      <dsp:spPr>
        <a:xfrm>
          <a:off x="2605399" y="140966"/>
          <a:ext cx="2365833" cy="3312167"/>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450" tIns="330200" rIns="184450" bIns="330200" numCol="1" spcCol="1270" anchor="t" anchorCtr="0">
          <a:noAutofit/>
        </a:bodyPr>
        <a:lstStyle/>
        <a:p>
          <a:pPr marL="0" lvl="0" indent="0" algn="l" defTabSz="533400">
            <a:lnSpc>
              <a:spcPct val="90000"/>
            </a:lnSpc>
            <a:spcBef>
              <a:spcPct val="0"/>
            </a:spcBef>
            <a:spcAft>
              <a:spcPct val="35000"/>
            </a:spcAft>
            <a:buNone/>
          </a:pPr>
          <a:r>
            <a:rPr lang="en-GB" sz="1200" kern="1200"/>
            <a:t>2. Create Test Cases with End User Mind: A tester must create test cases keeping in mind the end user perspective.</a:t>
          </a:r>
          <a:endParaRPr lang="en-US" sz="1200" kern="1200"/>
        </a:p>
      </dsp:txBody>
      <dsp:txXfrm>
        <a:off x="2605399" y="1399589"/>
        <a:ext cx="2365833" cy="1987300"/>
      </dsp:txXfrm>
    </dsp:sp>
    <dsp:sp modelId="{FFDB918C-C9BB-4004-A8DF-01700367565A}">
      <dsp:nvSpPr>
        <dsp:cNvPr id="0" name=""/>
        <dsp:cNvSpPr/>
      </dsp:nvSpPr>
      <dsp:spPr>
        <a:xfrm>
          <a:off x="3291491" y="472183"/>
          <a:ext cx="993650" cy="993650"/>
        </a:xfrm>
        <a:prstGeom prst="ellipse">
          <a:avLst/>
        </a:prstGeom>
        <a:solidFill>
          <a:schemeClr val="accent4">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69" tIns="12700" rIns="7746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37008" y="617700"/>
        <a:ext cx="702616" cy="702616"/>
      </dsp:txXfrm>
    </dsp:sp>
    <dsp:sp modelId="{BB0639F7-2810-4FBE-A6CD-30C4AB8CC05C}">
      <dsp:nvSpPr>
        <dsp:cNvPr id="0" name=""/>
        <dsp:cNvSpPr/>
      </dsp:nvSpPr>
      <dsp:spPr>
        <a:xfrm>
          <a:off x="2605399" y="3453061"/>
          <a:ext cx="2365833" cy="72"/>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5DF60C-7F27-49E6-BD86-9E0CE888911E}">
      <dsp:nvSpPr>
        <dsp:cNvPr id="0" name=""/>
        <dsp:cNvSpPr/>
      </dsp:nvSpPr>
      <dsp:spPr>
        <a:xfrm>
          <a:off x="5207816" y="140966"/>
          <a:ext cx="2365833" cy="3312167"/>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450" tIns="330200" rIns="184450" bIns="330200" numCol="1" spcCol="1270" anchor="t" anchorCtr="0">
          <a:noAutofit/>
        </a:bodyPr>
        <a:lstStyle/>
        <a:p>
          <a:pPr marL="0" lvl="0" indent="0" algn="l" defTabSz="533400">
            <a:lnSpc>
              <a:spcPct val="90000"/>
            </a:lnSpc>
            <a:spcBef>
              <a:spcPct val="0"/>
            </a:spcBef>
            <a:spcAft>
              <a:spcPct val="35000"/>
            </a:spcAft>
            <a:buNone/>
          </a:pPr>
          <a:r>
            <a:rPr lang="en-GB" sz="1200" kern="1200"/>
            <a:t>3. Test Cases must be identifiable: Name the test case id such that they are identified easily while tracking defects.</a:t>
          </a:r>
          <a:endParaRPr lang="en-US" sz="1200" kern="1200"/>
        </a:p>
      </dsp:txBody>
      <dsp:txXfrm>
        <a:off x="5207816" y="1399589"/>
        <a:ext cx="2365833" cy="1987300"/>
      </dsp:txXfrm>
    </dsp:sp>
    <dsp:sp modelId="{BB55ED8B-75A7-4CD5-810B-98FF7EC00958}">
      <dsp:nvSpPr>
        <dsp:cNvPr id="0" name=""/>
        <dsp:cNvSpPr/>
      </dsp:nvSpPr>
      <dsp:spPr>
        <a:xfrm>
          <a:off x="5893908" y="472183"/>
          <a:ext cx="993650" cy="993650"/>
        </a:xfrm>
        <a:prstGeom prst="ellipse">
          <a:avLst/>
        </a:prstGeom>
        <a:solidFill>
          <a:schemeClr val="accent6">
            <a:hueOff val="0"/>
            <a:satOff val="0"/>
            <a:lumOff val="0"/>
            <a:alphaOff val="0"/>
          </a:schemeClr>
        </a:solidFill>
        <a:ln w="12700"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69" tIns="12700" rIns="7746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39425" y="617700"/>
        <a:ext cx="702616" cy="702616"/>
      </dsp:txXfrm>
    </dsp:sp>
    <dsp:sp modelId="{B1E7B4AF-FD94-4017-A724-A4300616F4C3}">
      <dsp:nvSpPr>
        <dsp:cNvPr id="0" name=""/>
        <dsp:cNvSpPr/>
      </dsp:nvSpPr>
      <dsp:spPr>
        <a:xfrm>
          <a:off x="5207816" y="3453061"/>
          <a:ext cx="2365833" cy="72"/>
        </a:xfrm>
        <a:prstGeom prst="rect">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F28A0C-814B-4602-B638-3A382A621BA2}">
      <dsp:nvSpPr>
        <dsp:cNvPr id="0" name=""/>
        <dsp:cNvSpPr/>
      </dsp:nvSpPr>
      <dsp:spPr>
        <a:xfrm>
          <a:off x="7810233" y="140966"/>
          <a:ext cx="2365833" cy="3312167"/>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450" tIns="330200" rIns="184450" bIns="330200" numCol="1" spcCol="1270" anchor="t" anchorCtr="0">
          <a:noAutofit/>
        </a:bodyPr>
        <a:lstStyle/>
        <a:p>
          <a:pPr marL="0" lvl="0" indent="0" algn="l" defTabSz="533400">
            <a:lnSpc>
              <a:spcPct val="90000"/>
            </a:lnSpc>
            <a:spcBef>
              <a:spcPct val="0"/>
            </a:spcBef>
            <a:spcAft>
              <a:spcPct val="35000"/>
            </a:spcAft>
            <a:buNone/>
          </a:pPr>
          <a:r>
            <a:rPr lang="en-GB" sz="1200" kern="1200"/>
            <a:t>4. Implement testing Techniques: Software Testing Techniques help you select a few test cases with the maximum possibility of finding a defect.</a:t>
          </a:r>
          <a:endParaRPr lang="en-US" sz="1200" kern="1200"/>
        </a:p>
        <a:p>
          <a:pPr marL="57150" lvl="1" indent="-57150" algn="l" defTabSz="400050">
            <a:lnSpc>
              <a:spcPct val="90000"/>
            </a:lnSpc>
            <a:spcBef>
              <a:spcPct val="0"/>
            </a:spcBef>
            <a:spcAft>
              <a:spcPct val="15000"/>
            </a:spcAft>
            <a:buChar char="•"/>
          </a:pPr>
          <a:r>
            <a:rPr lang="en-GB" sz="900" kern="1200"/>
            <a:t>Boundary Value Analysis (BVA)</a:t>
          </a:r>
          <a:endParaRPr lang="en-US" sz="900" kern="1200"/>
        </a:p>
        <a:p>
          <a:pPr marL="57150" lvl="1" indent="-57150" algn="l" defTabSz="400050">
            <a:lnSpc>
              <a:spcPct val="90000"/>
            </a:lnSpc>
            <a:spcBef>
              <a:spcPct val="0"/>
            </a:spcBef>
            <a:spcAft>
              <a:spcPct val="15000"/>
            </a:spcAft>
            <a:buChar char="•"/>
          </a:pPr>
          <a:r>
            <a:rPr lang="en-GB" sz="900" kern="1200"/>
            <a:t>Equivalence Partition (EP)</a:t>
          </a:r>
          <a:endParaRPr lang="en-US" sz="900" kern="1200"/>
        </a:p>
        <a:p>
          <a:pPr marL="57150" lvl="1" indent="-57150" algn="l" defTabSz="400050">
            <a:lnSpc>
              <a:spcPct val="90000"/>
            </a:lnSpc>
            <a:spcBef>
              <a:spcPct val="0"/>
            </a:spcBef>
            <a:spcAft>
              <a:spcPct val="15000"/>
            </a:spcAft>
            <a:buChar char="•"/>
          </a:pPr>
          <a:r>
            <a:rPr lang="en-GB" sz="900" kern="1200"/>
            <a:t>State Transition Technique  </a:t>
          </a:r>
          <a:endParaRPr lang="en-US" sz="900" kern="1200"/>
        </a:p>
      </dsp:txBody>
      <dsp:txXfrm>
        <a:off x="7810233" y="1399589"/>
        <a:ext cx="2365833" cy="1987300"/>
      </dsp:txXfrm>
    </dsp:sp>
    <dsp:sp modelId="{162F5413-4C82-4EEA-AD98-43682E68FD2F}">
      <dsp:nvSpPr>
        <dsp:cNvPr id="0" name=""/>
        <dsp:cNvSpPr/>
      </dsp:nvSpPr>
      <dsp:spPr>
        <a:xfrm>
          <a:off x="8496325" y="472183"/>
          <a:ext cx="993650" cy="993650"/>
        </a:xfrm>
        <a:prstGeom prst="ellipse">
          <a:avLst/>
        </a:prstGeom>
        <a:solidFill>
          <a:schemeClr val="accent3">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469" tIns="12700" rIns="77469"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41842" y="617700"/>
        <a:ext cx="702616" cy="702616"/>
      </dsp:txXfrm>
    </dsp:sp>
    <dsp:sp modelId="{4009CA31-E4C9-4012-9323-E5945A2D12B0}">
      <dsp:nvSpPr>
        <dsp:cNvPr id="0" name=""/>
        <dsp:cNvSpPr/>
      </dsp:nvSpPr>
      <dsp:spPr>
        <a:xfrm>
          <a:off x="7810233" y="3453061"/>
          <a:ext cx="2365833" cy="72"/>
        </a:xfrm>
        <a:prstGeom prst="rect">
          <a:avLst/>
        </a:prstGeom>
        <a:solidFill>
          <a:schemeClr val="accent4">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B6D6B-F2C8-4860-B501-546264957393}">
      <dsp:nvSpPr>
        <dsp:cNvPr id="0" name=""/>
        <dsp:cNvSpPr/>
      </dsp:nvSpPr>
      <dsp:spPr>
        <a:xfrm>
          <a:off x="7952" y="0"/>
          <a:ext cx="5646191" cy="3594100"/>
        </a:xfrm>
        <a:prstGeom prst="homePlate">
          <a:avLst>
            <a:gd name="adj" fmla="val 25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66040" rIns="796740" bIns="66040" numCol="1" spcCol="1270" anchor="ctr" anchorCtr="0">
          <a:noAutofit/>
        </a:bodyPr>
        <a:lstStyle/>
        <a:p>
          <a:pPr marL="0" lvl="0" indent="0" algn="ctr" defTabSz="1155700">
            <a:lnSpc>
              <a:spcPct val="90000"/>
            </a:lnSpc>
            <a:spcBef>
              <a:spcPct val="0"/>
            </a:spcBef>
            <a:spcAft>
              <a:spcPct val="35000"/>
            </a:spcAft>
            <a:buNone/>
          </a:pPr>
          <a:r>
            <a:rPr lang="en-GB" sz="2600" kern="1200"/>
            <a:t>5. Repeatable and self-standing: The Test Case should generate the same result every time no matter who tests it.</a:t>
          </a:r>
          <a:endParaRPr lang="en-US" sz="2600" kern="1200"/>
        </a:p>
      </dsp:txBody>
      <dsp:txXfrm>
        <a:off x="7952" y="0"/>
        <a:ext cx="5196929" cy="3594100"/>
      </dsp:txXfrm>
    </dsp:sp>
    <dsp:sp modelId="{5C25839F-B5B3-4F61-B94D-7E736C0926C7}">
      <dsp:nvSpPr>
        <dsp:cNvPr id="0" name=""/>
        <dsp:cNvSpPr/>
      </dsp:nvSpPr>
      <dsp:spPr>
        <a:xfrm>
          <a:off x="4524905" y="0"/>
          <a:ext cx="5646191" cy="3594100"/>
        </a:xfrm>
        <a:prstGeom prst="chevron">
          <a:avLst>
            <a:gd name="adj" fmla="val 25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85" tIns="66040" rIns="199185" bIns="66040" numCol="1" spcCol="1270" anchor="t" anchorCtr="0">
          <a:noAutofit/>
        </a:bodyPr>
        <a:lstStyle/>
        <a:p>
          <a:pPr marL="0" lvl="0" indent="0" algn="l" defTabSz="1155700">
            <a:lnSpc>
              <a:spcPct val="90000"/>
            </a:lnSpc>
            <a:spcBef>
              <a:spcPct val="0"/>
            </a:spcBef>
            <a:spcAft>
              <a:spcPct val="35000"/>
            </a:spcAft>
            <a:buNone/>
          </a:pPr>
          <a:r>
            <a:rPr lang="en-GB" sz="2600" kern="1200"/>
            <a:t>6. You can include the following information.</a:t>
          </a:r>
          <a:endParaRPr lang="en-US" sz="2600" kern="1200"/>
        </a:p>
        <a:p>
          <a:pPr marL="228600" lvl="1" indent="-228600" algn="l" defTabSz="889000">
            <a:lnSpc>
              <a:spcPct val="90000"/>
            </a:lnSpc>
            <a:spcBef>
              <a:spcPct val="0"/>
            </a:spcBef>
            <a:spcAft>
              <a:spcPct val="15000"/>
            </a:spcAft>
            <a:buChar char="•"/>
          </a:pPr>
          <a:r>
            <a:rPr lang="en-GB" sz="2000" kern="1200"/>
            <a:t>The description of what requirement is being tested.</a:t>
          </a:r>
          <a:endParaRPr lang="en-US" sz="2000" kern="1200"/>
        </a:p>
        <a:p>
          <a:pPr marL="228600" lvl="1" indent="-228600" algn="l" defTabSz="889000">
            <a:lnSpc>
              <a:spcPct val="90000"/>
            </a:lnSpc>
            <a:spcBef>
              <a:spcPct val="0"/>
            </a:spcBef>
            <a:spcAft>
              <a:spcPct val="15000"/>
            </a:spcAft>
            <a:buChar char="•"/>
          </a:pPr>
          <a:r>
            <a:rPr lang="en-GB" sz="2000" kern="1200"/>
            <a:t>The explanation of how the system will be tested.</a:t>
          </a:r>
          <a:endParaRPr lang="en-US" sz="2000" kern="1200"/>
        </a:p>
        <a:p>
          <a:pPr marL="228600" lvl="1" indent="-228600" algn="l" defTabSz="889000">
            <a:lnSpc>
              <a:spcPct val="90000"/>
            </a:lnSpc>
            <a:spcBef>
              <a:spcPct val="0"/>
            </a:spcBef>
            <a:spcAft>
              <a:spcPct val="15000"/>
            </a:spcAft>
            <a:buChar char="•"/>
          </a:pPr>
          <a:r>
            <a:rPr lang="en-GB" sz="2000" kern="1200"/>
            <a:t>Test Case should not be more than 15 steps</a:t>
          </a:r>
          <a:endParaRPr lang="en-US" sz="2000" kern="1200"/>
        </a:p>
        <a:p>
          <a:pPr marL="228600" lvl="1" indent="-228600" algn="l" defTabSz="889000">
            <a:lnSpc>
              <a:spcPct val="90000"/>
            </a:lnSpc>
            <a:spcBef>
              <a:spcPct val="0"/>
            </a:spcBef>
            <a:spcAft>
              <a:spcPct val="15000"/>
            </a:spcAft>
            <a:buChar char="•"/>
          </a:pPr>
          <a:r>
            <a:rPr lang="en-GB" sz="2000" kern="1200" dirty="0"/>
            <a:t>Include software, data files, operating system, hardware, date, prerequisites, priority.</a:t>
          </a:r>
          <a:endParaRPr lang="en-US" sz="2000" kern="1200" dirty="0"/>
        </a:p>
      </dsp:txBody>
      <dsp:txXfrm>
        <a:off x="5423430" y="0"/>
        <a:ext cx="3849141" cy="35941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2665E4B-6094-447B-8FB0-EDB65C50565A}" type="datetimeFigureOut">
              <a:rPr lang="en-GB" smtClean="0"/>
              <a:t>03/08/2020</a:t>
            </a:fld>
            <a:endParaRPr lang="en-GB"/>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GB"/>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2C0FE4A-389B-497A-B7D4-16D6827CF24C}" type="slidenum">
              <a:rPr lang="en-GB" smtClean="0"/>
              <a:t>‹#›</a:t>
            </a:fld>
            <a:endParaRPr lang="en-GB"/>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159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65E4B-6094-447B-8FB0-EDB65C50565A}" type="datetimeFigureOut">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C0FE4A-389B-497A-B7D4-16D6827CF24C}" type="slidenum">
              <a:rPr lang="en-GB" smtClean="0"/>
              <a:t>‹#›</a:t>
            </a:fld>
            <a:endParaRPr lang="en-GB"/>
          </a:p>
        </p:txBody>
      </p:sp>
    </p:spTree>
    <p:extLst>
      <p:ext uri="{BB962C8B-B14F-4D97-AF65-F5344CB8AC3E}">
        <p14:creationId xmlns:p14="http://schemas.microsoft.com/office/powerpoint/2010/main" val="329275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65E4B-6094-447B-8FB0-EDB65C50565A}" type="datetimeFigureOut">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C0FE4A-389B-497A-B7D4-16D6827CF24C}" type="slidenum">
              <a:rPr lang="en-GB" smtClean="0"/>
              <a:t>‹#›</a:t>
            </a:fld>
            <a:endParaRPr lang="en-GB"/>
          </a:p>
        </p:txBody>
      </p:sp>
    </p:spTree>
    <p:extLst>
      <p:ext uri="{BB962C8B-B14F-4D97-AF65-F5344CB8AC3E}">
        <p14:creationId xmlns:p14="http://schemas.microsoft.com/office/powerpoint/2010/main" val="161544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65E4B-6094-447B-8FB0-EDB65C50565A}" type="datetimeFigureOut">
              <a:rPr lang="en-GB" smtClean="0"/>
              <a:t>03/08/2020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C0FE4A-389B-497A-B7D4-16D6827CF24C}" type="slidenum">
              <a:rPr lang="en-GB" smtClean="0"/>
              <a:t>‹#›</a:t>
            </a:fld>
            <a:endParaRPr lang="en-GB"/>
          </a:p>
        </p:txBody>
      </p:sp>
    </p:spTree>
    <p:extLst>
      <p:ext uri="{BB962C8B-B14F-4D97-AF65-F5344CB8AC3E}">
        <p14:creationId xmlns:p14="http://schemas.microsoft.com/office/powerpoint/2010/main" val="138339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2665E4B-6094-447B-8FB0-EDB65C50565A}" type="datetimeFigureOut">
              <a:rPr lang="en-GB" smtClean="0"/>
              <a:t>03/08/2020</a:t>
            </a:fld>
            <a:endParaRPr lang="en-GB"/>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2C0FE4A-389B-497A-B7D4-16D6827CF24C}" type="slidenum">
              <a:rPr lang="en-GB" smtClean="0"/>
              <a:t>‹#›</a:t>
            </a:fld>
            <a:endParaRPr lang="en-GB"/>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77998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65E4B-6094-447B-8FB0-EDB65C50565A}" type="datetimeFigureOut">
              <a:rPr lang="en-GB" smtClean="0"/>
              <a:t>03/08/2020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C0FE4A-389B-497A-B7D4-16D6827CF24C}" type="slidenum">
              <a:rPr lang="en-GB" smtClean="0"/>
              <a:t>‹#›</a:t>
            </a:fld>
            <a:endParaRPr lang="en-GB"/>
          </a:p>
        </p:txBody>
      </p:sp>
    </p:spTree>
    <p:extLst>
      <p:ext uri="{BB962C8B-B14F-4D97-AF65-F5344CB8AC3E}">
        <p14:creationId xmlns:p14="http://schemas.microsoft.com/office/powerpoint/2010/main" val="406754720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65E4B-6094-447B-8FB0-EDB65C50565A}" type="datetimeFigureOut">
              <a:rPr lang="en-GB" smtClean="0"/>
              <a:t>03/08/2020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C0FE4A-389B-497A-B7D4-16D6827CF24C}" type="slidenum">
              <a:rPr lang="en-GB" smtClean="0"/>
              <a:t>‹#›</a:t>
            </a:fld>
            <a:endParaRPr lang="en-GB"/>
          </a:p>
        </p:txBody>
      </p:sp>
    </p:spTree>
    <p:extLst>
      <p:ext uri="{BB962C8B-B14F-4D97-AF65-F5344CB8AC3E}">
        <p14:creationId xmlns:p14="http://schemas.microsoft.com/office/powerpoint/2010/main" val="38742581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665E4B-6094-447B-8FB0-EDB65C50565A}" type="datetimeFigureOut">
              <a:rPr lang="en-GB" smtClean="0"/>
              <a:t>03/08/2020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C0FE4A-389B-497A-B7D4-16D6827CF24C}" type="slidenum">
              <a:rPr lang="en-GB" smtClean="0"/>
              <a:t>‹#›</a:t>
            </a:fld>
            <a:endParaRPr lang="en-GB"/>
          </a:p>
        </p:txBody>
      </p:sp>
    </p:spTree>
    <p:extLst>
      <p:ext uri="{BB962C8B-B14F-4D97-AF65-F5344CB8AC3E}">
        <p14:creationId xmlns:p14="http://schemas.microsoft.com/office/powerpoint/2010/main" val="11031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65E4B-6094-447B-8FB0-EDB65C50565A}" type="datetimeFigureOut">
              <a:rPr lang="en-GB" smtClean="0"/>
              <a:t>03/08/2020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C0FE4A-389B-497A-B7D4-16D6827CF24C}" type="slidenum">
              <a:rPr lang="en-GB" smtClean="0"/>
              <a:t>‹#›</a:t>
            </a:fld>
            <a:endParaRPr lang="en-GB"/>
          </a:p>
        </p:txBody>
      </p:sp>
    </p:spTree>
    <p:extLst>
      <p:ext uri="{BB962C8B-B14F-4D97-AF65-F5344CB8AC3E}">
        <p14:creationId xmlns:p14="http://schemas.microsoft.com/office/powerpoint/2010/main" val="261496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D2665E4B-6094-447B-8FB0-EDB65C50565A}" type="datetimeFigureOut">
              <a:rPr lang="en-GB" smtClean="0"/>
              <a:t>03/08/2020</a:t>
            </a:fld>
            <a:endParaRPr lang="en-GB"/>
          </a:p>
        </p:txBody>
      </p:sp>
      <p:sp>
        <p:nvSpPr>
          <p:cNvPr id="6" name="Footer Placeholder 5"/>
          <p:cNvSpPr>
            <a:spLocks noGrp="1"/>
          </p:cNvSpPr>
          <p:nvPr>
            <p:ph type="ftr" sz="quarter" idx="11"/>
          </p:nvPr>
        </p:nvSpPr>
        <p:spPr>
          <a:xfrm>
            <a:off x="2103620" y="6375679"/>
            <a:ext cx="3482179" cy="345796"/>
          </a:xfrm>
        </p:spPr>
        <p:txBody>
          <a:bodyPr/>
          <a:lstStyle/>
          <a:p>
            <a:endParaRPr lang="en-GB"/>
          </a:p>
        </p:txBody>
      </p:sp>
      <p:sp>
        <p:nvSpPr>
          <p:cNvPr id="7" name="Slide Number Placeholder 6"/>
          <p:cNvSpPr>
            <a:spLocks noGrp="1"/>
          </p:cNvSpPr>
          <p:nvPr>
            <p:ph type="sldNum" sz="quarter" idx="12"/>
          </p:nvPr>
        </p:nvSpPr>
        <p:spPr>
          <a:xfrm>
            <a:off x="5691014" y="6375679"/>
            <a:ext cx="1232456" cy="345796"/>
          </a:xfrm>
        </p:spPr>
        <p:txBody>
          <a:bodyPr/>
          <a:lstStyle/>
          <a:p>
            <a:fld id="{82C0FE4A-389B-497A-B7D4-16D6827CF24C}" type="slidenum">
              <a:rPr lang="en-GB" smtClean="0"/>
              <a:t>‹#›</a:t>
            </a:fld>
            <a:endParaRPr lang="en-GB"/>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64616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D2665E4B-6094-447B-8FB0-EDB65C50565A}" type="datetimeFigureOut">
              <a:rPr lang="en-GB" smtClean="0"/>
              <a:t>03/08/2020</a:t>
            </a:fld>
            <a:endParaRPr lang="en-GB"/>
          </a:p>
        </p:txBody>
      </p:sp>
      <p:sp>
        <p:nvSpPr>
          <p:cNvPr id="6" name="Footer Placeholder 5"/>
          <p:cNvSpPr>
            <a:spLocks noGrp="1"/>
          </p:cNvSpPr>
          <p:nvPr>
            <p:ph type="ftr" sz="quarter" idx="11"/>
          </p:nvPr>
        </p:nvSpPr>
        <p:spPr>
          <a:xfrm>
            <a:off x="2103621" y="6375679"/>
            <a:ext cx="3482178" cy="345796"/>
          </a:xfrm>
        </p:spPr>
        <p:txBody>
          <a:bodyPr/>
          <a:lstStyle/>
          <a:p>
            <a:endParaRPr lang="en-GB"/>
          </a:p>
        </p:txBody>
      </p:sp>
      <p:sp>
        <p:nvSpPr>
          <p:cNvPr id="7" name="Slide Number Placeholder 6"/>
          <p:cNvSpPr>
            <a:spLocks noGrp="1"/>
          </p:cNvSpPr>
          <p:nvPr>
            <p:ph type="sldNum" sz="quarter" idx="12"/>
          </p:nvPr>
        </p:nvSpPr>
        <p:spPr>
          <a:xfrm>
            <a:off x="5687568" y="6375679"/>
            <a:ext cx="1234440" cy="345796"/>
          </a:xfrm>
        </p:spPr>
        <p:txBody>
          <a:bodyPr/>
          <a:lstStyle/>
          <a:p>
            <a:fld id="{82C0FE4A-389B-497A-B7D4-16D6827CF24C}" type="slidenum">
              <a:rPr lang="en-GB" smtClean="0"/>
              <a:t>‹#›</a:t>
            </a:fld>
            <a:endParaRPr lang="en-GB"/>
          </a:p>
        </p:txBody>
      </p:sp>
    </p:spTree>
    <p:extLst>
      <p:ext uri="{BB962C8B-B14F-4D97-AF65-F5344CB8AC3E}">
        <p14:creationId xmlns:p14="http://schemas.microsoft.com/office/powerpoint/2010/main" val="233788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2665E4B-6094-447B-8FB0-EDB65C50565A}" type="datetimeFigureOut">
              <a:rPr lang="en-GB" smtClean="0"/>
              <a:t>03/08/2020</a:t>
            </a:fld>
            <a:endParaRPr lang="en-GB"/>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GB"/>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2C0FE4A-389B-497A-B7D4-16D6827CF24C}" type="slidenum">
              <a:rPr lang="en-GB" smtClean="0"/>
              <a:t>‹#›</a:t>
            </a:fld>
            <a:endParaRPr lang="en-GB"/>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37464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48B7-EDEA-4554-8E0A-C33FD1D1FA7A}"/>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CC9A442-F1DF-48C5-802E-9FD30255E96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5364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AC3EA-143D-45E4-B1DB-92F5018A469E}"/>
              </a:ext>
            </a:extLst>
          </p:cNvPr>
          <p:cNvSpPr>
            <a:spLocks noGrp="1"/>
          </p:cNvSpPr>
          <p:nvPr>
            <p:ph type="title"/>
          </p:nvPr>
        </p:nvSpPr>
        <p:spPr>
          <a:xfrm>
            <a:off x="1251677" y="1078378"/>
            <a:ext cx="2917551" cy="4701244"/>
          </a:xfrm>
        </p:spPr>
        <p:txBody>
          <a:bodyPr anchor="ctr">
            <a:normAutofit/>
          </a:bodyPr>
          <a:lstStyle/>
          <a:p>
            <a:r>
              <a:rPr lang="en-GB" sz="3600"/>
              <a:t>What is a Test Case</a:t>
            </a:r>
          </a:p>
        </p:txBody>
      </p:sp>
      <p:sp>
        <p:nvSpPr>
          <p:cNvPr id="7"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Content Placeholder 2">
            <a:extLst>
              <a:ext uri="{FF2B5EF4-FFF2-40B4-BE49-F238E27FC236}">
                <a16:creationId xmlns:a16="http://schemas.microsoft.com/office/drawing/2014/main" id="{216C079D-6D08-4B0F-ABE5-859C81ADF731}"/>
              </a:ext>
            </a:extLst>
          </p:cNvPr>
          <p:cNvSpPr>
            <a:spLocks noGrp="1"/>
          </p:cNvSpPr>
          <p:nvPr>
            <p:ph idx="1"/>
          </p:nvPr>
        </p:nvSpPr>
        <p:spPr>
          <a:xfrm>
            <a:off x="5167062" y="1078378"/>
            <a:ext cx="6262938" cy="4701244"/>
          </a:xfrm>
        </p:spPr>
        <p:txBody>
          <a:bodyPr anchor="ctr">
            <a:normAutofit/>
          </a:bodyPr>
          <a:lstStyle/>
          <a:p>
            <a:r>
              <a:rPr lang="en-GB"/>
              <a:t>A Test Case is a set if actions executed to verify a particular feature or functionality of your software application.</a:t>
            </a:r>
          </a:p>
          <a:p>
            <a:r>
              <a:rPr lang="en-GB"/>
              <a:t>A Test Case Contains </a:t>
            </a:r>
          </a:p>
          <a:p>
            <a:pPr lvl="1"/>
            <a:r>
              <a:rPr lang="en-GB"/>
              <a:t>Test Steps </a:t>
            </a:r>
          </a:p>
          <a:p>
            <a:pPr lvl="1"/>
            <a:r>
              <a:rPr lang="en-GB"/>
              <a:t>Test Data</a:t>
            </a:r>
          </a:p>
          <a:p>
            <a:pPr lvl="1"/>
            <a:r>
              <a:rPr lang="en-GB"/>
              <a:t>Preconditions </a:t>
            </a:r>
          </a:p>
          <a:p>
            <a:pPr lvl="1"/>
            <a:r>
              <a:rPr lang="en-GB"/>
              <a:t>Postconditions</a:t>
            </a:r>
          </a:p>
          <a:p>
            <a:pPr lvl="1"/>
            <a:r>
              <a:rPr lang="en-GB"/>
              <a:t>Variables</a:t>
            </a:r>
          </a:p>
          <a:p>
            <a:pPr lvl="1"/>
            <a:r>
              <a:rPr lang="en-GB"/>
              <a:t>Conditions</a:t>
            </a:r>
          </a:p>
        </p:txBody>
      </p:sp>
    </p:spTree>
    <p:extLst>
      <p:ext uri="{BB962C8B-B14F-4D97-AF65-F5344CB8AC3E}">
        <p14:creationId xmlns:p14="http://schemas.microsoft.com/office/powerpoint/2010/main" val="337942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D065-8FF8-45E5-B558-A64815B02DEE}"/>
              </a:ext>
            </a:extLst>
          </p:cNvPr>
          <p:cNvSpPr>
            <a:spLocks noGrp="1"/>
          </p:cNvSpPr>
          <p:nvPr>
            <p:ph type="title"/>
          </p:nvPr>
        </p:nvSpPr>
        <p:spPr/>
        <p:txBody>
          <a:bodyPr/>
          <a:lstStyle/>
          <a:p>
            <a:r>
              <a:rPr lang="en-GB" dirty="0"/>
              <a:t>How to Write Test Cases </a:t>
            </a:r>
          </a:p>
        </p:txBody>
      </p:sp>
      <p:pic>
        <p:nvPicPr>
          <p:cNvPr id="17" name="Content Placeholder 16">
            <a:extLst>
              <a:ext uri="{FF2B5EF4-FFF2-40B4-BE49-F238E27FC236}">
                <a16:creationId xmlns:a16="http://schemas.microsoft.com/office/drawing/2014/main" id="{DE8F1F00-D90F-4DFA-9E91-D4C271B59A4D}"/>
              </a:ext>
            </a:extLst>
          </p:cNvPr>
          <p:cNvPicPr>
            <a:picLocks noGrp="1" noChangeAspect="1"/>
          </p:cNvPicPr>
          <p:nvPr>
            <p:ph idx="1"/>
          </p:nvPr>
        </p:nvPicPr>
        <p:blipFill>
          <a:blip r:embed="rId2"/>
          <a:stretch>
            <a:fillRect/>
          </a:stretch>
        </p:blipFill>
        <p:spPr>
          <a:xfrm>
            <a:off x="838200" y="1690688"/>
            <a:ext cx="10515600" cy="1850607"/>
          </a:xfrm>
        </p:spPr>
      </p:pic>
      <p:sp>
        <p:nvSpPr>
          <p:cNvPr id="39" name="Title 1">
            <a:extLst>
              <a:ext uri="{FF2B5EF4-FFF2-40B4-BE49-F238E27FC236}">
                <a16:creationId xmlns:a16="http://schemas.microsoft.com/office/drawing/2014/main" id="{7E21D5F3-F1A9-4C82-A976-920368BFD41F}"/>
              </a:ext>
            </a:extLst>
          </p:cNvPr>
          <p:cNvSpPr txBox="1">
            <a:spLocks/>
          </p:cNvSpPr>
          <p:nvPr/>
        </p:nvSpPr>
        <p:spPr>
          <a:xfrm>
            <a:off x="971939" y="39138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GB" sz="2800" dirty="0"/>
              <a:t>Keywords: Verify, Using[tool name, tag name], With [conditions], to [What is returned, shown, demonstrated], Verify, Using.</a:t>
            </a:r>
          </a:p>
        </p:txBody>
      </p:sp>
    </p:spTree>
    <p:extLst>
      <p:ext uri="{BB962C8B-B14F-4D97-AF65-F5344CB8AC3E}">
        <p14:creationId xmlns:p14="http://schemas.microsoft.com/office/powerpoint/2010/main" val="408172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815B-CCFB-4E86-BBB0-EE80DAB87AE6}"/>
              </a:ext>
            </a:extLst>
          </p:cNvPr>
          <p:cNvSpPr>
            <a:spLocks noGrp="1"/>
          </p:cNvSpPr>
          <p:nvPr>
            <p:ph type="title"/>
          </p:nvPr>
        </p:nvSpPr>
        <p:spPr>
          <a:xfrm>
            <a:off x="1251678" y="382385"/>
            <a:ext cx="10178322" cy="1492132"/>
          </a:xfrm>
        </p:spPr>
        <p:txBody>
          <a:bodyPr anchor="ctr">
            <a:normAutofit/>
          </a:bodyPr>
          <a:lstStyle/>
          <a:p>
            <a:r>
              <a:rPr lang="en-GB"/>
              <a:t>Best practices for writing good Test Cases</a:t>
            </a:r>
            <a:endParaRPr lang="en-GB" dirty="0"/>
          </a:p>
        </p:txBody>
      </p:sp>
      <p:graphicFrame>
        <p:nvGraphicFramePr>
          <p:cNvPr id="19" name="Content Placeholder 2">
            <a:extLst>
              <a:ext uri="{FF2B5EF4-FFF2-40B4-BE49-F238E27FC236}">
                <a16:creationId xmlns:a16="http://schemas.microsoft.com/office/drawing/2014/main" id="{095D45DA-B800-4E6A-8F10-EF2938D05735}"/>
              </a:ext>
            </a:extLst>
          </p:cNvPr>
          <p:cNvGraphicFramePr>
            <a:graphicFrameLocks noGrp="1"/>
          </p:cNvGraphicFramePr>
          <p:nvPr>
            <p:ph idx="1"/>
            <p:extLst>
              <p:ext uri="{D42A27DB-BD31-4B8C-83A1-F6EECF244321}">
                <p14:modId xmlns:p14="http://schemas.microsoft.com/office/powerpoint/2010/main" val="778807550"/>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34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9BF50F2-1FA0-478A-9969-F18A651E9D40}"/>
              </a:ext>
            </a:extLst>
          </p:cNvPr>
          <p:cNvSpPr>
            <a:spLocks noGrp="1"/>
          </p:cNvSpPr>
          <p:nvPr>
            <p:ph type="title"/>
          </p:nvPr>
        </p:nvSpPr>
        <p:spPr>
          <a:xfrm>
            <a:off x="1251678" y="382385"/>
            <a:ext cx="10178322" cy="1492132"/>
          </a:xfrm>
        </p:spPr>
        <p:txBody>
          <a:bodyPr anchor="ctr">
            <a:normAutofit/>
          </a:bodyPr>
          <a:lstStyle/>
          <a:p>
            <a:endParaRPr lang="en-GB"/>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E4DB64AB-88D0-44F1-9428-F8295D8DFEC1}"/>
              </a:ext>
            </a:extLst>
          </p:cNvPr>
          <p:cNvGraphicFramePr>
            <a:graphicFrameLocks noGrp="1"/>
          </p:cNvGraphicFramePr>
          <p:nvPr>
            <p:ph idx="1"/>
            <p:extLst>
              <p:ext uri="{D42A27DB-BD31-4B8C-83A1-F6EECF244321}">
                <p14:modId xmlns:p14="http://schemas.microsoft.com/office/powerpoint/2010/main" val="125646489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2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4204-CE92-49E0-9300-A3A7C0416EB3}"/>
              </a:ext>
            </a:extLst>
          </p:cNvPr>
          <p:cNvSpPr>
            <a:spLocks noGrp="1"/>
          </p:cNvSpPr>
          <p:nvPr>
            <p:ph type="title"/>
          </p:nvPr>
        </p:nvSpPr>
        <p:spPr/>
        <p:txBody>
          <a:bodyPr/>
          <a:lstStyle/>
          <a:p>
            <a:r>
              <a:rPr lang="en-GB" dirty="0"/>
              <a:t>Don’t make Assumptions while creating a Test Cases.</a:t>
            </a:r>
          </a:p>
        </p:txBody>
      </p:sp>
      <p:sp>
        <p:nvSpPr>
          <p:cNvPr id="3" name="Content Placeholder 2">
            <a:extLst>
              <a:ext uri="{FF2B5EF4-FFF2-40B4-BE49-F238E27FC236}">
                <a16:creationId xmlns:a16="http://schemas.microsoft.com/office/drawing/2014/main" id="{09B518E4-7486-4C67-9EB8-8F23CBA631F9}"/>
              </a:ext>
            </a:extLst>
          </p:cNvPr>
          <p:cNvSpPr>
            <a:spLocks noGrp="1"/>
          </p:cNvSpPr>
          <p:nvPr>
            <p:ph idx="1"/>
          </p:nvPr>
        </p:nvSpPr>
        <p:spPr/>
        <p:txBody>
          <a:bodyPr/>
          <a:lstStyle/>
          <a:p>
            <a:r>
              <a:rPr lang="en-GB" dirty="0"/>
              <a:t>A written test case based on assumption leads to problems during execution. Test Case coverage requires the inclusion of different inputs conditions, but keeping close to real events is what’s needed by the business owners. It’s bad practice and economics to cause owners to spend on a situation which has almost zero probability.</a:t>
            </a:r>
          </a:p>
        </p:txBody>
      </p:sp>
    </p:spTree>
    <p:extLst>
      <p:ext uri="{BB962C8B-B14F-4D97-AF65-F5344CB8AC3E}">
        <p14:creationId xmlns:p14="http://schemas.microsoft.com/office/powerpoint/2010/main" val="131807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ABF1-3268-4611-B6C1-1F423B0B1EC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C5EAC3E-2A71-4E70-ACF4-A487F03FB2F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79475369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0</TotalTime>
  <Words>349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Impact</vt:lpstr>
      <vt:lpstr>Badge</vt:lpstr>
      <vt:lpstr>PowerPoint Presentation</vt:lpstr>
      <vt:lpstr>What is a Test Case</vt:lpstr>
      <vt:lpstr>How to Write Test Cases </vt:lpstr>
      <vt:lpstr>Best practices for writing good Test Cases</vt:lpstr>
      <vt:lpstr>PowerPoint Presentation</vt:lpstr>
      <vt:lpstr>Don’t make Assumptions while creating a Test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Salatiel Bustamante Robles</dc:creator>
  <cp:lastModifiedBy>Jesus Salatiel Bustamante Robles</cp:lastModifiedBy>
  <cp:revision>1</cp:revision>
  <dcterms:created xsi:type="dcterms:W3CDTF">2020-08-04T02:58:25Z</dcterms:created>
  <dcterms:modified xsi:type="dcterms:W3CDTF">2020-08-04T02:58:41Z</dcterms:modified>
</cp:coreProperties>
</file>