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68D29-55F4-4079-AB32-611BE2A17526}" v="52" dt="2020-08-21T01:24:59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Salatiel Bustamante Robles" userId="fdbe1a92d7a65468" providerId="LiveId" clId="{7ABD3D23-0926-499B-80CB-334B4C1BC3B3}"/>
    <pc:docChg chg="undo custSel mod modSld">
      <pc:chgData name="Jesus Salatiel Bustamante Robles" userId="fdbe1a92d7a65468" providerId="LiveId" clId="{7ABD3D23-0926-499B-80CB-334B4C1BC3B3}" dt="2020-08-06T00:17:07.180" v="357" actId="207"/>
      <pc:docMkLst>
        <pc:docMk/>
      </pc:docMkLst>
      <pc:sldChg chg="addSp delSp modSp mod setClrOvrMap">
        <pc:chgData name="Jesus Salatiel Bustamante Robles" userId="fdbe1a92d7a65468" providerId="LiveId" clId="{7ABD3D23-0926-499B-80CB-334B4C1BC3B3}" dt="2020-08-06T00:05:18.826" v="2" actId="26606"/>
        <pc:sldMkLst>
          <pc:docMk/>
          <pc:sldMk cId="3618462086" sldId="256"/>
        </pc:sldMkLst>
        <pc:spChg chg="mod">
          <ac:chgData name="Jesus Salatiel Bustamante Robles" userId="fdbe1a92d7a65468" providerId="LiveId" clId="{7ABD3D23-0926-499B-80CB-334B4C1BC3B3}" dt="2020-08-06T00:05:18.826" v="2" actId="26606"/>
          <ac:spMkLst>
            <pc:docMk/>
            <pc:sldMk cId="3618462086" sldId="256"/>
            <ac:spMk id="2" creationId="{6190FB17-611E-4097-A77A-9E442DC4F0CF}"/>
          </ac:spMkLst>
        </pc:spChg>
        <pc:spChg chg="mod">
          <ac:chgData name="Jesus Salatiel Bustamante Robles" userId="fdbe1a92d7a65468" providerId="LiveId" clId="{7ABD3D23-0926-499B-80CB-334B4C1BC3B3}" dt="2020-08-06T00:05:18.826" v="2" actId="26606"/>
          <ac:spMkLst>
            <pc:docMk/>
            <pc:sldMk cId="3618462086" sldId="256"/>
            <ac:spMk id="3" creationId="{61AB0A35-1EF9-42E8-B800-7B92C5AFC4FC}"/>
          </ac:spMkLst>
        </pc:spChg>
        <pc:spChg chg="add del">
          <ac:chgData name="Jesus Salatiel Bustamante Robles" userId="fdbe1a92d7a65468" providerId="LiveId" clId="{7ABD3D23-0926-499B-80CB-334B4C1BC3B3}" dt="2020-08-06T00:05:18.826" v="2" actId="26606"/>
          <ac:spMkLst>
            <pc:docMk/>
            <pc:sldMk cId="3618462086" sldId="256"/>
            <ac:spMk id="9" creationId="{26B4480E-B7FF-4481-890E-043A69AE6FE2}"/>
          </ac:spMkLst>
        </pc:spChg>
        <pc:spChg chg="add del">
          <ac:chgData name="Jesus Salatiel Bustamante Robles" userId="fdbe1a92d7a65468" providerId="LiveId" clId="{7ABD3D23-0926-499B-80CB-334B4C1BC3B3}" dt="2020-08-06T00:05:18.826" v="2" actId="26606"/>
          <ac:spMkLst>
            <pc:docMk/>
            <pc:sldMk cId="3618462086" sldId="256"/>
            <ac:spMk id="11" creationId="{64C13BAB-7C00-4D21-A857-E3D41C0A2A66}"/>
          </ac:spMkLst>
        </pc:spChg>
        <pc:spChg chg="add del">
          <ac:chgData name="Jesus Salatiel Bustamante Robles" userId="fdbe1a92d7a65468" providerId="LiveId" clId="{7ABD3D23-0926-499B-80CB-334B4C1BC3B3}" dt="2020-08-06T00:05:18.826" v="2" actId="26606"/>
          <ac:spMkLst>
            <pc:docMk/>
            <pc:sldMk cId="3618462086" sldId="256"/>
            <ac:spMk id="13" creationId="{1F1FF39A-AC3C-4066-9D4C-519AA22812EA}"/>
          </ac:spMkLst>
        </pc:spChg>
        <pc:spChg chg="add del">
          <ac:chgData name="Jesus Salatiel Bustamante Robles" userId="fdbe1a92d7a65468" providerId="LiveId" clId="{7ABD3D23-0926-499B-80CB-334B4C1BC3B3}" dt="2020-08-06T00:05:18.814" v="1" actId="26606"/>
          <ac:spMkLst>
            <pc:docMk/>
            <pc:sldMk cId="3618462086" sldId="256"/>
            <ac:spMk id="18" creationId="{007891EC-4501-44ED-A8C8-B11B6DB767AB}"/>
          </ac:spMkLst>
        </pc:spChg>
        <pc:spChg chg="add">
          <ac:chgData name="Jesus Salatiel Bustamante Robles" userId="fdbe1a92d7a65468" providerId="LiveId" clId="{7ABD3D23-0926-499B-80CB-334B4C1BC3B3}" dt="2020-08-06T00:05:18.826" v="2" actId="26606"/>
          <ac:spMkLst>
            <pc:docMk/>
            <pc:sldMk cId="3618462086" sldId="256"/>
            <ac:spMk id="22" creationId="{B01B0E58-A5C8-4CDA-A2E0-35DF94E59857}"/>
          </ac:spMkLst>
        </pc:spChg>
        <pc:spChg chg="add">
          <ac:chgData name="Jesus Salatiel Bustamante Robles" userId="fdbe1a92d7a65468" providerId="LiveId" clId="{7ABD3D23-0926-499B-80CB-334B4C1BC3B3}" dt="2020-08-06T00:05:18.826" v="2" actId="26606"/>
          <ac:spMkLst>
            <pc:docMk/>
            <pc:sldMk cId="3618462086" sldId="256"/>
            <ac:spMk id="23" creationId="{E08D4B6A-8113-4DFB-B82E-B60CAC8E0A50}"/>
          </ac:spMkLst>
        </pc:spChg>
        <pc:spChg chg="add">
          <ac:chgData name="Jesus Salatiel Bustamante Robles" userId="fdbe1a92d7a65468" providerId="LiveId" clId="{7ABD3D23-0926-499B-80CB-334B4C1BC3B3}" dt="2020-08-06T00:05:18.826" v="2" actId="26606"/>
          <ac:spMkLst>
            <pc:docMk/>
            <pc:sldMk cId="3618462086" sldId="256"/>
            <ac:spMk id="24" creationId="{9822E561-F97C-4CBB-A9A6-A6BF6317BC84}"/>
          </ac:spMkLst>
        </pc:spChg>
        <pc:picChg chg="mod ord">
          <ac:chgData name="Jesus Salatiel Bustamante Robles" userId="fdbe1a92d7a65468" providerId="LiveId" clId="{7ABD3D23-0926-499B-80CB-334B4C1BC3B3}" dt="2020-08-06T00:05:18.826" v="2" actId="26606"/>
          <ac:picMkLst>
            <pc:docMk/>
            <pc:sldMk cId="3618462086" sldId="256"/>
            <ac:picMk id="4" creationId="{8AA8A778-F3C7-4B7E-B67E-3AD39472D493}"/>
          </ac:picMkLst>
        </pc:picChg>
        <pc:cxnChg chg="add del">
          <ac:chgData name="Jesus Salatiel Bustamante Robles" userId="fdbe1a92d7a65468" providerId="LiveId" clId="{7ABD3D23-0926-499B-80CB-334B4C1BC3B3}" dt="2020-08-06T00:05:18.814" v="1" actId="26606"/>
          <ac:cxnSpMkLst>
            <pc:docMk/>
            <pc:sldMk cId="3618462086" sldId="256"/>
            <ac:cxnSpMk id="20" creationId="{34E5597F-CE67-4085-9548-E6A8036DA3BB}"/>
          </ac:cxnSpMkLst>
        </pc:cxnChg>
      </pc:sldChg>
      <pc:sldChg chg="addSp delSp modSp mod setBg setClrOvrMap">
        <pc:chgData name="Jesus Salatiel Bustamante Robles" userId="fdbe1a92d7a65468" providerId="LiveId" clId="{7ABD3D23-0926-499B-80CB-334B4C1BC3B3}" dt="2020-08-06T00:17:07.180" v="357" actId="207"/>
        <pc:sldMkLst>
          <pc:docMk/>
          <pc:sldMk cId="1499081889" sldId="257"/>
        </pc:sldMkLst>
        <pc:spChg chg="mod">
          <ac:chgData name="Jesus Salatiel Bustamante Robles" userId="fdbe1a92d7a65468" providerId="LiveId" clId="{7ABD3D23-0926-499B-80CB-334B4C1BC3B3}" dt="2020-08-06T00:16:47.626" v="356" actId="1076"/>
          <ac:spMkLst>
            <pc:docMk/>
            <pc:sldMk cId="1499081889" sldId="257"/>
            <ac:spMk id="2" creationId="{136D5F76-5525-42EA-A03D-73D7CD694DD8}"/>
          </ac:spMkLst>
        </pc:spChg>
        <pc:spChg chg="add del">
          <ac:chgData name="Jesus Salatiel Bustamante Robles" userId="fdbe1a92d7a65468" providerId="LiveId" clId="{7ABD3D23-0926-499B-80CB-334B4C1BC3B3}" dt="2020-08-06T00:09:06.227" v="11" actId="22"/>
          <ac:spMkLst>
            <pc:docMk/>
            <pc:sldMk cId="1499081889" sldId="257"/>
            <ac:spMk id="3" creationId="{6AF99816-1EDF-4925-83F5-AAC09892D008}"/>
          </ac:spMkLst>
        </pc:spChg>
        <pc:spChg chg="add del">
          <ac:chgData name="Jesus Salatiel Bustamante Robles" userId="fdbe1a92d7a65468" providerId="LiveId" clId="{7ABD3D23-0926-499B-80CB-334B4C1BC3B3}" dt="2020-08-06T00:08:57.014" v="7" actId="26606"/>
          <ac:spMkLst>
            <pc:docMk/>
            <pc:sldMk cId="1499081889" sldId="257"/>
            <ac:spMk id="7" creationId="{E6C8E6EB-4C59-429B-97E4-72A058CFC4FB}"/>
          </ac:spMkLst>
        </pc:spChg>
        <pc:spChg chg="add del">
          <ac:chgData name="Jesus Salatiel Bustamante Robles" userId="fdbe1a92d7a65468" providerId="LiveId" clId="{7ABD3D23-0926-499B-80CB-334B4C1BC3B3}" dt="2020-08-06T00:05:32.729" v="4" actId="26606"/>
          <ac:spMkLst>
            <pc:docMk/>
            <pc:sldMk cId="1499081889" sldId="257"/>
            <ac:spMk id="8" creationId="{DCF4EB5C-ED25-4675-8255-2F5B12CFFCF0}"/>
          </ac:spMkLst>
        </pc:spChg>
        <pc:spChg chg="add del">
          <ac:chgData name="Jesus Salatiel Bustamante Robles" userId="fdbe1a92d7a65468" providerId="LiveId" clId="{7ABD3D23-0926-499B-80CB-334B4C1BC3B3}" dt="2020-08-06T00:08:57.014" v="7" actId="26606"/>
          <ac:spMkLst>
            <pc:docMk/>
            <pc:sldMk cId="1499081889" sldId="257"/>
            <ac:spMk id="9" creationId="{B5B90362-AFCC-46A9-B41C-A257A8C5B314}"/>
          </ac:spMkLst>
        </pc:spChg>
        <pc:spChg chg="add del">
          <ac:chgData name="Jesus Salatiel Bustamante Robles" userId="fdbe1a92d7a65468" providerId="LiveId" clId="{7ABD3D23-0926-499B-80CB-334B4C1BC3B3}" dt="2020-08-06T00:05:32.729" v="4" actId="26606"/>
          <ac:spMkLst>
            <pc:docMk/>
            <pc:sldMk cId="1499081889" sldId="257"/>
            <ac:spMk id="10" creationId="{9514EC6E-A557-42A2-BCDC-3ABFFC5E564D}"/>
          </ac:spMkLst>
        </pc:spChg>
        <pc:spChg chg="add del">
          <ac:chgData name="Jesus Salatiel Bustamante Robles" userId="fdbe1a92d7a65468" providerId="LiveId" clId="{7ABD3D23-0926-499B-80CB-334B4C1BC3B3}" dt="2020-08-06T00:08:57.014" v="7" actId="26606"/>
          <ac:spMkLst>
            <pc:docMk/>
            <pc:sldMk cId="1499081889" sldId="257"/>
            <ac:spMk id="11" creationId="{F71EF7F1-38BA-471D-8CD4-2A9AE8E35527}"/>
          </ac:spMkLst>
        </pc:spChg>
        <pc:spChg chg="add del">
          <ac:chgData name="Jesus Salatiel Bustamante Robles" userId="fdbe1a92d7a65468" providerId="LiveId" clId="{7ABD3D23-0926-499B-80CB-334B4C1BC3B3}" dt="2020-08-06T00:05:32.729" v="4" actId="26606"/>
          <ac:spMkLst>
            <pc:docMk/>
            <pc:sldMk cId="1499081889" sldId="257"/>
            <ac:spMk id="12" creationId="{905482C9-EB42-4BFE-95BF-7FD661F07657}"/>
          </ac:spMkLst>
        </pc:spChg>
        <pc:spChg chg="add del">
          <ac:chgData name="Jesus Salatiel Bustamante Robles" userId="fdbe1a92d7a65468" providerId="LiveId" clId="{7ABD3D23-0926-499B-80CB-334B4C1BC3B3}" dt="2020-08-06T00:08:57.014" v="7" actId="26606"/>
          <ac:spMkLst>
            <pc:docMk/>
            <pc:sldMk cId="1499081889" sldId="257"/>
            <ac:spMk id="13" creationId="{C0524398-BFB4-4C4A-8317-83B8729F9B26}"/>
          </ac:spMkLst>
        </pc:spChg>
        <pc:spChg chg="add del">
          <ac:chgData name="Jesus Salatiel Bustamante Robles" userId="fdbe1a92d7a65468" providerId="LiveId" clId="{7ABD3D23-0926-499B-80CB-334B4C1BC3B3}" dt="2020-08-06T00:05:32.729" v="4" actId="26606"/>
          <ac:spMkLst>
            <pc:docMk/>
            <pc:sldMk cId="1499081889" sldId="257"/>
            <ac:spMk id="14" creationId="{7539E646-A625-4A26-86ED-BD90EDD329F7}"/>
          </ac:spMkLst>
        </pc:spChg>
        <pc:spChg chg="add del">
          <ac:chgData name="Jesus Salatiel Bustamante Robles" userId="fdbe1a92d7a65468" providerId="LiveId" clId="{7ABD3D23-0926-499B-80CB-334B4C1BC3B3}" dt="2020-08-06T00:08:57.014" v="7" actId="26606"/>
          <ac:spMkLst>
            <pc:docMk/>
            <pc:sldMk cId="1499081889" sldId="257"/>
            <ac:spMk id="15" creationId="{E08D4B6A-8113-4DFB-B82E-B60CAC8E0A50}"/>
          </ac:spMkLst>
        </pc:spChg>
        <pc:spChg chg="add del">
          <ac:chgData name="Jesus Salatiel Bustamante Robles" userId="fdbe1a92d7a65468" providerId="LiveId" clId="{7ABD3D23-0926-499B-80CB-334B4C1BC3B3}" dt="2020-08-06T00:05:32.729" v="4" actId="26606"/>
          <ac:spMkLst>
            <pc:docMk/>
            <pc:sldMk cId="1499081889" sldId="257"/>
            <ac:spMk id="16" creationId="{9DD60C94-0C9C-47B7-BE88-045235ACCC6A}"/>
          </ac:spMkLst>
        </pc:spChg>
        <pc:spChg chg="add del">
          <ac:chgData name="Jesus Salatiel Bustamante Robles" userId="fdbe1a92d7a65468" providerId="LiveId" clId="{7ABD3D23-0926-499B-80CB-334B4C1BC3B3}" dt="2020-08-06T00:08:57.014" v="7" actId="26606"/>
          <ac:spMkLst>
            <pc:docMk/>
            <pc:sldMk cId="1499081889" sldId="257"/>
            <ac:spMk id="17" creationId="{9822E561-F97C-4CBB-A9A6-A6BF6317BC84}"/>
          </ac:spMkLst>
        </pc:spChg>
        <pc:spChg chg="add del">
          <ac:chgData name="Jesus Salatiel Bustamante Robles" userId="fdbe1a92d7a65468" providerId="LiveId" clId="{7ABD3D23-0926-499B-80CB-334B4C1BC3B3}" dt="2020-08-06T00:05:32.729" v="4" actId="26606"/>
          <ac:spMkLst>
            <pc:docMk/>
            <pc:sldMk cId="1499081889" sldId="257"/>
            <ac:spMk id="18" creationId="{BFCF7016-AC99-433F-B943-24C3736E0602}"/>
          </ac:spMkLst>
        </pc:spChg>
        <pc:spChg chg="add del">
          <ac:chgData name="Jesus Salatiel Bustamante Robles" userId="fdbe1a92d7a65468" providerId="LiveId" clId="{7ABD3D23-0926-499B-80CB-334B4C1BC3B3}" dt="2020-08-06T00:08:57.014" v="7" actId="26606"/>
          <ac:spMkLst>
            <pc:docMk/>
            <pc:sldMk cId="1499081889" sldId="257"/>
            <ac:spMk id="19" creationId="{B01B0E58-A5C8-4CDA-A2E0-35DF94E59857}"/>
          </ac:spMkLst>
        </pc:spChg>
        <pc:spChg chg="add del">
          <ac:chgData name="Jesus Salatiel Bustamante Robles" userId="fdbe1a92d7a65468" providerId="LiveId" clId="{7ABD3D23-0926-499B-80CB-334B4C1BC3B3}" dt="2020-08-06T00:05:32.729" v="4" actId="26606"/>
          <ac:spMkLst>
            <pc:docMk/>
            <pc:sldMk cId="1499081889" sldId="257"/>
            <ac:spMk id="20" creationId="{A03737D1-A930-4E3E-9160-3CD4AEC72AB7}"/>
          </ac:spMkLst>
        </pc:spChg>
        <pc:spChg chg="add del">
          <ac:chgData name="Jesus Salatiel Bustamante Robles" userId="fdbe1a92d7a65468" providerId="LiveId" clId="{7ABD3D23-0926-499B-80CB-334B4C1BC3B3}" dt="2020-08-06T00:05:32.729" v="4" actId="26606"/>
          <ac:spMkLst>
            <pc:docMk/>
            <pc:sldMk cId="1499081889" sldId="257"/>
            <ac:spMk id="22" creationId="{F71CFF33-010E-4E26-A285-83B182982358}"/>
          </ac:spMkLst>
        </pc:spChg>
        <pc:spChg chg="add del">
          <ac:chgData name="Jesus Salatiel Bustamante Robles" userId="fdbe1a92d7a65468" providerId="LiveId" clId="{7ABD3D23-0926-499B-80CB-334B4C1BC3B3}" dt="2020-08-06T00:09:03.058" v="9" actId="26606"/>
          <ac:spMkLst>
            <pc:docMk/>
            <pc:sldMk cId="1499081889" sldId="257"/>
            <ac:spMk id="23" creationId="{DD651B61-325E-4E73-8445-38B0DE8AAAB6}"/>
          </ac:spMkLst>
        </pc:spChg>
        <pc:spChg chg="add del">
          <ac:chgData name="Jesus Salatiel Bustamante Robles" userId="fdbe1a92d7a65468" providerId="LiveId" clId="{7ABD3D23-0926-499B-80CB-334B4C1BC3B3}" dt="2020-08-06T00:09:03.058" v="9" actId="26606"/>
          <ac:spMkLst>
            <pc:docMk/>
            <pc:sldMk cId="1499081889" sldId="257"/>
            <ac:spMk id="24" creationId="{B42E5253-D3AC-4AC2-B766-8B34F13C2F5E}"/>
          </ac:spMkLst>
        </pc:spChg>
        <pc:spChg chg="add del">
          <ac:chgData name="Jesus Salatiel Bustamante Robles" userId="fdbe1a92d7a65468" providerId="LiveId" clId="{7ABD3D23-0926-499B-80CB-334B4C1BC3B3}" dt="2020-08-06T00:09:03.058" v="9" actId="26606"/>
          <ac:spMkLst>
            <pc:docMk/>
            <pc:sldMk cId="1499081889" sldId="257"/>
            <ac:spMk id="25" creationId="{10AE8D57-436A-4073-9A75-15BB5949F8B4}"/>
          </ac:spMkLst>
        </pc:spChg>
        <pc:spChg chg="add del">
          <ac:chgData name="Jesus Salatiel Bustamante Robles" userId="fdbe1a92d7a65468" providerId="LiveId" clId="{7ABD3D23-0926-499B-80CB-334B4C1BC3B3}" dt="2020-08-06T00:09:03.058" v="9" actId="26606"/>
          <ac:spMkLst>
            <pc:docMk/>
            <pc:sldMk cId="1499081889" sldId="257"/>
            <ac:spMk id="26" creationId="{E2852671-8EB6-4EAF-8AF8-65CF3FD66456}"/>
          </ac:spMkLst>
        </pc:spChg>
        <pc:spChg chg="add del">
          <ac:chgData name="Jesus Salatiel Bustamante Robles" userId="fdbe1a92d7a65468" providerId="LiveId" clId="{7ABD3D23-0926-499B-80CB-334B4C1BC3B3}" dt="2020-08-06T00:09:03.058" v="9" actId="26606"/>
          <ac:spMkLst>
            <pc:docMk/>
            <pc:sldMk cId="1499081889" sldId="257"/>
            <ac:spMk id="27" creationId="{26B4480E-B7FF-4481-890E-043A69AE6FE2}"/>
          </ac:spMkLst>
        </pc:spChg>
        <pc:spChg chg="add mod">
          <ac:chgData name="Jesus Salatiel Bustamante Robles" userId="fdbe1a92d7a65468" providerId="LiveId" clId="{7ABD3D23-0926-499B-80CB-334B4C1BC3B3}" dt="2020-08-06T00:17:07.180" v="357" actId="207"/>
          <ac:spMkLst>
            <pc:docMk/>
            <pc:sldMk cId="1499081889" sldId="257"/>
            <ac:spMk id="31" creationId="{349C4E07-FCDA-4EE4-89C5-2CC67D1DFA73}"/>
          </ac:spMkLst>
        </pc:spChg>
        <pc:spChg chg="add mod">
          <ac:chgData name="Jesus Salatiel Bustamante Robles" userId="fdbe1a92d7a65468" providerId="LiveId" clId="{7ABD3D23-0926-499B-80CB-334B4C1BC3B3}" dt="2020-08-06T00:14:13.866" v="300" actId="14100"/>
          <ac:spMkLst>
            <pc:docMk/>
            <pc:sldMk cId="1499081889" sldId="257"/>
            <ac:spMk id="33" creationId="{09999D65-07DE-4DB3-9B0B-30FBF5EB49C2}"/>
          </ac:spMkLst>
        </pc:spChg>
        <pc:spChg chg="add mod">
          <ac:chgData name="Jesus Salatiel Bustamante Robles" userId="fdbe1a92d7a65468" providerId="LiveId" clId="{7ABD3D23-0926-499B-80CB-334B4C1BC3B3}" dt="2020-08-06T00:11:59.303" v="234" actId="113"/>
          <ac:spMkLst>
            <pc:docMk/>
            <pc:sldMk cId="1499081889" sldId="257"/>
            <ac:spMk id="35" creationId="{B5D75FCE-6EAF-4CC3-80A7-058193E37678}"/>
          </ac:spMkLst>
        </pc:spChg>
        <pc:spChg chg="add mod">
          <ac:chgData name="Jesus Salatiel Bustamante Robles" userId="fdbe1a92d7a65468" providerId="LiveId" clId="{7ABD3D23-0926-499B-80CB-334B4C1BC3B3}" dt="2020-08-06T00:15:56.135" v="353" actId="207"/>
          <ac:spMkLst>
            <pc:docMk/>
            <pc:sldMk cId="1499081889" sldId="257"/>
            <ac:spMk id="37" creationId="{ABDAD4E7-3067-4112-8236-A86CFE367354}"/>
          </ac:spMkLst>
        </pc:spChg>
        <pc:spChg chg="add mod">
          <ac:chgData name="Jesus Salatiel Bustamante Robles" userId="fdbe1a92d7a65468" providerId="LiveId" clId="{7ABD3D23-0926-499B-80CB-334B4C1BC3B3}" dt="2020-08-06T00:16:00.574" v="354" actId="207"/>
          <ac:spMkLst>
            <pc:docMk/>
            <pc:sldMk cId="1499081889" sldId="257"/>
            <ac:spMk id="39" creationId="{DC1D5CF4-0AD4-4E39-B0CA-A78B37046102}"/>
          </ac:spMkLst>
        </pc:spChg>
        <pc:spChg chg="add mod">
          <ac:chgData name="Jesus Salatiel Bustamante Robles" userId="fdbe1a92d7a65468" providerId="LiveId" clId="{7ABD3D23-0926-499B-80CB-334B4C1BC3B3}" dt="2020-08-06T00:16:04.539" v="355" actId="207"/>
          <ac:spMkLst>
            <pc:docMk/>
            <pc:sldMk cId="1499081889" sldId="257"/>
            <ac:spMk id="41" creationId="{B3BC61D0-770A-4B7C-83A8-5E8411C22D0B}"/>
          </ac:spMkLst>
        </pc:spChg>
        <pc:spChg chg="add mod">
          <ac:chgData name="Jesus Salatiel Bustamante Robles" userId="fdbe1a92d7a65468" providerId="LiveId" clId="{7ABD3D23-0926-499B-80CB-334B4C1BC3B3}" dt="2020-08-06T00:15:28.147" v="350" actId="207"/>
          <ac:spMkLst>
            <pc:docMk/>
            <pc:sldMk cId="1499081889" sldId="257"/>
            <ac:spMk id="43" creationId="{359FCC22-D479-4B17-9312-6A564774F421}"/>
          </ac:spMkLst>
        </pc:spChg>
        <pc:spChg chg="add mod">
          <ac:chgData name="Jesus Salatiel Bustamante Robles" userId="fdbe1a92d7a65468" providerId="LiveId" clId="{7ABD3D23-0926-499B-80CB-334B4C1BC3B3}" dt="2020-08-06T00:15:41.244" v="352" actId="207"/>
          <ac:spMkLst>
            <pc:docMk/>
            <pc:sldMk cId="1499081889" sldId="257"/>
            <ac:spMk id="45" creationId="{A8100A11-30AF-4507-BC45-DD9FA98AB205}"/>
          </ac:spMkLst>
        </pc:spChg>
        <pc:spChg chg="add del">
          <ac:chgData name="Jesus Salatiel Bustamante Robles" userId="fdbe1a92d7a65468" providerId="LiveId" clId="{7ABD3D23-0926-499B-80CB-334B4C1BC3B3}" dt="2020-08-06T00:14:45.750" v="313" actId="478"/>
          <ac:spMkLst>
            <pc:docMk/>
            <pc:sldMk cId="1499081889" sldId="257"/>
            <ac:spMk id="47" creationId="{9D520C15-6A55-4CD0-90C0-999853E881D3}"/>
          </ac:spMkLst>
        </pc:spChg>
        <pc:spChg chg="add mod">
          <ac:chgData name="Jesus Salatiel Bustamante Robles" userId="fdbe1a92d7a65468" providerId="LiveId" clId="{7ABD3D23-0926-499B-80CB-334B4C1BC3B3}" dt="2020-08-06T00:15:33.373" v="351" actId="207"/>
          <ac:spMkLst>
            <pc:docMk/>
            <pc:sldMk cId="1499081889" sldId="257"/>
            <ac:spMk id="49" creationId="{20BFBBE4-BA89-4E80-9AD5-400D9C137BCB}"/>
          </ac:spMkLst>
        </pc:spChg>
        <pc:grpChg chg="add del">
          <ac:chgData name="Jesus Salatiel Bustamante Robles" userId="fdbe1a92d7a65468" providerId="LiveId" clId="{7ABD3D23-0926-499B-80CB-334B4C1BC3B3}" dt="2020-08-06T00:09:03.058" v="9" actId="26606"/>
          <ac:grpSpMkLst>
            <pc:docMk/>
            <pc:sldMk cId="1499081889" sldId="257"/>
            <ac:grpSpMk id="28" creationId="{79394E1F-0B5F-497D-B2A6-8383A2A54834}"/>
          </ac:grpSpMkLst>
        </pc:grpChg>
        <pc:picChg chg="add del mod ord">
          <ac:chgData name="Jesus Salatiel Bustamante Robles" userId="fdbe1a92d7a65468" providerId="LiveId" clId="{7ABD3D23-0926-499B-80CB-334B4C1BC3B3}" dt="2020-08-06T00:09:03.598" v="10" actId="22"/>
          <ac:picMkLst>
            <pc:docMk/>
            <pc:sldMk cId="1499081889" sldId="257"/>
            <ac:picMk id="5" creationId="{B321C247-3762-419F-B57E-49ABF68DD9CD}"/>
          </ac:picMkLst>
        </pc:picChg>
        <pc:picChg chg="add mod ord">
          <ac:chgData name="Jesus Salatiel Bustamante Robles" userId="fdbe1a92d7a65468" providerId="LiveId" clId="{7ABD3D23-0926-499B-80CB-334B4C1BC3B3}" dt="2020-08-06T00:09:13.483" v="13" actId="1076"/>
          <ac:picMkLst>
            <pc:docMk/>
            <pc:sldMk cId="1499081889" sldId="257"/>
            <ac:picMk id="30" creationId="{FAC43B2D-5007-4A7D-9E37-7C11EB71E16C}"/>
          </ac:picMkLst>
        </pc:picChg>
      </pc:sldChg>
    </pc:docChg>
  </pc:docChgLst>
  <pc:docChgLst>
    <pc:chgData name="Jesus Salatiel Bustamante Robles" userId="fdbe1a92d7a65468" providerId="LiveId" clId="{C4C68D29-55F4-4079-AB32-611BE2A17526}"/>
    <pc:docChg chg="undo redo custSel addSld modSld sldOrd">
      <pc:chgData name="Jesus Salatiel Bustamante Robles" userId="fdbe1a92d7a65468" providerId="LiveId" clId="{C4C68D29-55F4-4079-AB32-611BE2A17526}" dt="2020-08-21T01:36:36.246" v="4001" actId="20577"/>
      <pc:docMkLst>
        <pc:docMk/>
      </pc:docMkLst>
      <pc:sldChg chg="addSp delSp modSp mod">
        <pc:chgData name="Jesus Salatiel Bustamante Robles" userId="fdbe1a92d7a65468" providerId="LiveId" clId="{C4C68D29-55F4-4079-AB32-611BE2A17526}" dt="2020-08-21T00:21:07.310" v="214" actId="14100"/>
        <pc:sldMkLst>
          <pc:docMk/>
          <pc:sldMk cId="1499081889" sldId="257"/>
        </pc:sldMkLst>
        <pc:spChg chg="mod">
          <ac:chgData name="Jesus Salatiel Bustamante Robles" userId="fdbe1a92d7a65468" providerId="LiveId" clId="{C4C68D29-55F4-4079-AB32-611BE2A17526}" dt="2020-08-21T00:19:11.309" v="29" actId="14100"/>
          <ac:spMkLst>
            <pc:docMk/>
            <pc:sldMk cId="1499081889" sldId="257"/>
            <ac:spMk id="31" creationId="{349C4E07-FCDA-4EE4-89C5-2CC67D1DFA73}"/>
          </ac:spMkLst>
        </pc:spChg>
        <pc:spChg chg="mod">
          <ac:chgData name="Jesus Salatiel Bustamante Robles" userId="fdbe1a92d7a65468" providerId="LiveId" clId="{C4C68D29-55F4-4079-AB32-611BE2A17526}" dt="2020-08-21T00:19:17.816" v="30" actId="14100"/>
          <ac:spMkLst>
            <pc:docMk/>
            <pc:sldMk cId="1499081889" sldId="257"/>
            <ac:spMk id="33" creationId="{09999D65-07DE-4DB3-9B0B-30FBF5EB49C2}"/>
          </ac:spMkLst>
        </pc:spChg>
        <pc:spChg chg="mod">
          <ac:chgData name="Jesus Salatiel Bustamante Robles" userId="fdbe1a92d7a65468" providerId="LiveId" clId="{C4C68D29-55F4-4079-AB32-611BE2A17526}" dt="2020-08-21T00:19:47.921" v="39" actId="1076"/>
          <ac:spMkLst>
            <pc:docMk/>
            <pc:sldMk cId="1499081889" sldId="257"/>
            <ac:spMk id="35" creationId="{B5D75FCE-6EAF-4CC3-80A7-058193E37678}"/>
          </ac:spMkLst>
        </pc:spChg>
        <pc:spChg chg="mod">
          <ac:chgData name="Jesus Salatiel Bustamante Robles" userId="fdbe1a92d7a65468" providerId="LiveId" clId="{C4C68D29-55F4-4079-AB32-611BE2A17526}" dt="2020-08-21T00:19:58.626" v="42" actId="14100"/>
          <ac:spMkLst>
            <pc:docMk/>
            <pc:sldMk cId="1499081889" sldId="257"/>
            <ac:spMk id="37" creationId="{ABDAD4E7-3067-4112-8236-A86CFE367354}"/>
          </ac:spMkLst>
        </pc:spChg>
        <pc:spChg chg="mod">
          <ac:chgData name="Jesus Salatiel Bustamante Robles" userId="fdbe1a92d7a65468" providerId="LiveId" clId="{C4C68D29-55F4-4079-AB32-611BE2A17526}" dt="2020-08-21T00:19:56.170" v="41" actId="14100"/>
          <ac:spMkLst>
            <pc:docMk/>
            <pc:sldMk cId="1499081889" sldId="257"/>
            <ac:spMk id="39" creationId="{DC1D5CF4-0AD4-4E39-B0CA-A78B37046102}"/>
          </ac:spMkLst>
        </pc:spChg>
        <pc:spChg chg="mod">
          <ac:chgData name="Jesus Salatiel Bustamante Robles" userId="fdbe1a92d7a65468" providerId="LiveId" clId="{C4C68D29-55F4-4079-AB32-611BE2A17526}" dt="2020-08-21T00:20:01.327" v="43" actId="14100"/>
          <ac:spMkLst>
            <pc:docMk/>
            <pc:sldMk cId="1499081889" sldId="257"/>
            <ac:spMk id="41" creationId="{B3BC61D0-770A-4B7C-83A8-5E8411C22D0B}"/>
          </ac:spMkLst>
        </pc:spChg>
        <pc:spChg chg="mod">
          <ac:chgData name="Jesus Salatiel Bustamante Robles" userId="fdbe1a92d7a65468" providerId="LiveId" clId="{C4C68D29-55F4-4079-AB32-611BE2A17526}" dt="2020-08-21T00:19:40.114" v="37" actId="1076"/>
          <ac:spMkLst>
            <pc:docMk/>
            <pc:sldMk cId="1499081889" sldId="257"/>
            <ac:spMk id="43" creationId="{359FCC22-D479-4B17-9312-6A564774F421}"/>
          </ac:spMkLst>
        </pc:spChg>
        <pc:spChg chg="mod">
          <ac:chgData name="Jesus Salatiel Bustamante Robles" userId="fdbe1a92d7a65468" providerId="LiveId" clId="{C4C68D29-55F4-4079-AB32-611BE2A17526}" dt="2020-08-21T00:19:42.071" v="38" actId="1076"/>
          <ac:spMkLst>
            <pc:docMk/>
            <pc:sldMk cId="1499081889" sldId="257"/>
            <ac:spMk id="45" creationId="{A8100A11-30AF-4507-BC45-DD9FA98AB205}"/>
          </ac:spMkLst>
        </pc:spChg>
        <pc:spChg chg="mod">
          <ac:chgData name="Jesus Salatiel Bustamante Robles" userId="fdbe1a92d7a65468" providerId="LiveId" clId="{C4C68D29-55F4-4079-AB32-611BE2A17526}" dt="2020-08-21T00:19:52.900" v="40" actId="1076"/>
          <ac:spMkLst>
            <pc:docMk/>
            <pc:sldMk cId="1499081889" sldId="257"/>
            <ac:spMk id="49" creationId="{20BFBBE4-BA89-4E80-9AD5-400D9C137BCB}"/>
          </ac:spMkLst>
        </pc:spChg>
        <pc:picChg chg="mod">
          <ac:chgData name="Jesus Salatiel Bustamante Robles" userId="fdbe1a92d7a65468" providerId="LiveId" clId="{C4C68D29-55F4-4079-AB32-611BE2A17526}" dt="2020-08-21T00:19:00.927" v="27" actId="14100"/>
          <ac:picMkLst>
            <pc:docMk/>
            <pc:sldMk cId="1499081889" sldId="257"/>
            <ac:picMk id="30" creationId="{FAC43B2D-5007-4A7D-9E37-7C11EB71E16C}"/>
          </ac:picMkLst>
        </pc:picChg>
        <pc:cxnChg chg="add del">
          <ac:chgData name="Jesus Salatiel Bustamante Robles" userId="fdbe1a92d7a65468" providerId="LiveId" clId="{C4C68D29-55F4-4079-AB32-611BE2A17526}" dt="2020-08-21T00:19:06.079" v="28" actId="478"/>
          <ac:cxnSpMkLst>
            <pc:docMk/>
            <pc:sldMk cId="1499081889" sldId="257"/>
            <ac:cxnSpMk id="4" creationId="{A96B571E-8491-481C-BE00-A05CE05566B3}"/>
          </ac:cxnSpMkLst>
        </pc:cxnChg>
        <pc:cxnChg chg="add mod">
          <ac:chgData name="Jesus Salatiel Bustamante Robles" userId="fdbe1a92d7a65468" providerId="LiveId" clId="{C4C68D29-55F4-4079-AB32-611BE2A17526}" dt="2020-08-21T00:19:58.626" v="42" actId="14100"/>
          <ac:cxnSpMkLst>
            <pc:docMk/>
            <pc:sldMk cId="1499081889" sldId="257"/>
            <ac:cxnSpMk id="15" creationId="{8E1361ED-6CBD-47B7-A330-474F8CEBFE30}"/>
          </ac:cxnSpMkLst>
        </pc:cxnChg>
        <pc:cxnChg chg="add mod">
          <ac:chgData name="Jesus Salatiel Bustamante Robles" userId="fdbe1a92d7a65468" providerId="LiveId" clId="{C4C68D29-55F4-4079-AB32-611BE2A17526}" dt="2020-08-21T00:19:56.170" v="41" actId="14100"/>
          <ac:cxnSpMkLst>
            <pc:docMk/>
            <pc:sldMk cId="1499081889" sldId="257"/>
            <ac:cxnSpMk id="17" creationId="{B7C10341-B755-4765-8F97-0F3155B8DBA6}"/>
          </ac:cxnSpMkLst>
        </pc:cxnChg>
        <pc:cxnChg chg="add mod">
          <ac:chgData name="Jesus Salatiel Bustamante Robles" userId="fdbe1a92d7a65468" providerId="LiveId" clId="{C4C68D29-55F4-4079-AB32-611BE2A17526}" dt="2020-08-21T00:20:01.327" v="43" actId="14100"/>
          <ac:cxnSpMkLst>
            <pc:docMk/>
            <pc:sldMk cId="1499081889" sldId="257"/>
            <ac:cxnSpMk id="22" creationId="{95DD941E-68A9-4EF0-9868-889392AE39F4}"/>
          </ac:cxnSpMkLst>
        </pc:cxnChg>
        <pc:cxnChg chg="add mod">
          <ac:chgData name="Jesus Salatiel Bustamante Robles" userId="fdbe1a92d7a65468" providerId="LiveId" clId="{C4C68D29-55F4-4079-AB32-611BE2A17526}" dt="2020-08-21T00:20:19.386" v="48" actId="1076"/>
          <ac:cxnSpMkLst>
            <pc:docMk/>
            <pc:sldMk cId="1499081889" sldId="257"/>
            <ac:cxnSpMk id="24" creationId="{2A149947-48A1-420A-B807-804DE6AB7922}"/>
          </ac:cxnSpMkLst>
        </pc:cxnChg>
        <pc:cxnChg chg="add mod">
          <ac:chgData name="Jesus Salatiel Bustamante Robles" userId="fdbe1a92d7a65468" providerId="LiveId" clId="{C4C68D29-55F4-4079-AB32-611BE2A17526}" dt="2020-08-21T00:20:08.315" v="45" actId="1076"/>
          <ac:cxnSpMkLst>
            <pc:docMk/>
            <pc:sldMk cId="1499081889" sldId="257"/>
            <ac:cxnSpMk id="25" creationId="{5926F9DE-C32C-42C9-BC2F-E07B26EA25DF}"/>
          </ac:cxnSpMkLst>
        </pc:cxnChg>
        <pc:cxnChg chg="add mod">
          <ac:chgData name="Jesus Salatiel Bustamante Robles" userId="fdbe1a92d7a65468" providerId="LiveId" clId="{C4C68D29-55F4-4079-AB32-611BE2A17526}" dt="2020-08-21T00:20:14.213" v="47" actId="14100"/>
          <ac:cxnSpMkLst>
            <pc:docMk/>
            <pc:sldMk cId="1499081889" sldId="257"/>
            <ac:cxnSpMk id="32" creationId="{5CDC0DA4-DF6B-4840-8182-517739D79F00}"/>
          </ac:cxnSpMkLst>
        </pc:cxnChg>
        <pc:cxnChg chg="add mod">
          <ac:chgData name="Jesus Salatiel Bustamante Robles" userId="fdbe1a92d7a65468" providerId="LiveId" clId="{C4C68D29-55F4-4079-AB32-611BE2A17526}" dt="2020-08-21T00:21:07.310" v="214" actId="14100"/>
          <ac:cxnSpMkLst>
            <pc:docMk/>
            <pc:sldMk cId="1499081889" sldId="257"/>
            <ac:cxnSpMk id="34" creationId="{D8623359-90C5-47FC-A749-BA7C16AB9D12}"/>
          </ac:cxnSpMkLst>
        </pc:cxnChg>
      </pc:sldChg>
      <pc:sldChg chg="modSp mod ord">
        <pc:chgData name="Jesus Salatiel Bustamante Robles" userId="fdbe1a92d7a65468" providerId="LiveId" clId="{C4C68D29-55F4-4079-AB32-611BE2A17526}" dt="2020-08-21T00:27:36.891" v="792" actId="20577"/>
        <pc:sldMkLst>
          <pc:docMk/>
          <pc:sldMk cId="526468525" sldId="258"/>
        </pc:sldMkLst>
        <pc:spChg chg="mod">
          <ac:chgData name="Jesus Salatiel Bustamante Robles" userId="fdbe1a92d7a65468" providerId="LiveId" clId="{C4C68D29-55F4-4079-AB32-611BE2A17526}" dt="2020-08-21T00:23:12.394" v="235" actId="20577"/>
          <ac:spMkLst>
            <pc:docMk/>
            <pc:sldMk cId="526468525" sldId="258"/>
            <ac:spMk id="2" creationId="{62A4CFF4-37BE-4E3B-9CF0-1F3E1562C62C}"/>
          </ac:spMkLst>
        </pc:spChg>
        <pc:spChg chg="mod">
          <ac:chgData name="Jesus Salatiel Bustamante Robles" userId="fdbe1a92d7a65468" providerId="LiveId" clId="{C4C68D29-55F4-4079-AB32-611BE2A17526}" dt="2020-08-21T00:27:36.891" v="792" actId="20577"/>
          <ac:spMkLst>
            <pc:docMk/>
            <pc:sldMk cId="526468525" sldId="258"/>
            <ac:spMk id="3" creationId="{64C47849-8EA0-4810-BCB2-7195DB5E874F}"/>
          </ac:spMkLst>
        </pc:spChg>
      </pc:sldChg>
      <pc:sldChg chg="modSp mod">
        <pc:chgData name="Jesus Salatiel Bustamante Robles" userId="fdbe1a92d7a65468" providerId="LiveId" clId="{C4C68D29-55F4-4079-AB32-611BE2A17526}" dt="2020-08-21T00:31:14.428" v="1195" actId="20577"/>
        <pc:sldMkLst>
          <pc:docMk/>
          <pc:sldMk cId="3502564138" sldId="259"/>
        </pc:sldMkLst>
        <pc:spChg chg="mod">
          <ac:chgData name="Jesus Salatiel Bustamante Robles" userId="fdbe1a92d7a65468" providerId="LiveId" clId="{C4C68D29-55F4-4079-AB32-611BE2A17526}" dt="2020-08-21T00:28:36.288" v="814" actId="20577"/>
          <ac:spMkLst>
            <pc:docMk/>
            <pc:sldMk cId="3502564138" sldId="259"/>
            <ac:spMk id="2" creationId="{BAE7F28B-4ECD-4CFF-B955-1FBFEEA50A9F}"/>
          </ac:spMkLst>
        </pc:spChg>
        <pc:spChg chg="mod">
          <ac:chgData name="Jesus Salatiel Bustamante Robles" userId="fdbe1a92d7a65468" providerId="LiveId" clId="{C4C68D29-55F4-4079-AB32-611BE2A17526}" dt="2020-08-21T00:31:14.428" v="1195" actId="20577"/>
          <ac:spMkLst>
            <pc:docMk/>
            <pc:sldMk cId="3502564138" sldId="259"/>
            <ac:spMk id="3" creationId="{85B7E362-77CE-4207-BE89-9A9F015DC216}"/>
          </ac:spMkLst>
        </pc:spChg>
      </pc:sldChg>
      <pc:sldChg chg="addSp delSp modSp mod modTransition modAnim">
        <pc:chgData name="Jesus Salatiel Bustamante Robles" userId="fdbe1a92d7a65468" providerId="LiveId" clId="{C4C68D29-55F4-4079-AB32-611BE2A17526}" dt="2020-08-21T01:24:59.429" v="3167"/>
        <pc:sldMkLst>
          <pc:docMk/>
          <pc:sldMk cId="4221825017" sldId="260"/>
        </pc:sldMkLst>
        <pc:spChg chg="mod">
          <ac:chgData name="Jesus Salatiel Bustamante Robles" userId="fdbe1a92d7a65468" providerId="LiveId" clId="{C4C68D29-55F4-4079-AB32-611BE2A17526}" dt="2020-08-21T00:59:22.711" v="2371" actId="1076"/>
          <ac:spMkLst>
            <pc:docMk/>
            <pc:sldMk cId="4221825017" sldId="260"/>
            <ac:spMk id="2" creationId="{A5D9CCC3-1D10-4B16-9303-46FBC3A30F82}"/>
          </ac:spMkLst>
        </pc:spChg>
        <pc:spChg chg="mod">
          <ac:chgData name="Jesus Salatiel Bustamante Robles" userId="fdbe1a92d7a65468" providerId="LiveId" clId="{C4C68D29-55F4-4079-AB32-611BE2A17526}" dt="2020-08-21T00:55:13.219" v="2319" actId="5793"/>
          <ac:spMkLst>
            <pc:docMk/>
            <pc:sldMk cId="4221825017" sldId="260"/>
            <ac:spMk id="3" creationId="{C8F69B32-AF36-4DDB-98E3-D5418776B4C5}"/>
          </ac:spMkLst>
        </pc:spChg>
        <pc:spChg chg="add mod">
          <ac:chgData name="Jesus Salatiel Bustamante Robles" userId="fdbe1a92d7a65468" providerId="LiveId" clId="{C4C68D29-55F4-4079-AB32-611BE2A17526}" dt="2020-08-21T00:59:15.618" v="2370" actId="1036"/>
          <ac:spMkLst>
            <pc:docMk/>
            <pc:sldMk cId="4221825017" sldId="260"/>
            <ac:spMk id="4" creationId="{109A11A5-5E41-4527-B6ED-7450C7C41728}"/>
          </ac:spMkLst>
        </pc:spChg>
        <pc:spChg chg="add mod">
          <ac:chgData name="Jesus Salatiel Bustamante Robles" userId="fdbe1a92d7a65468" providerId="LiveId" clId="{C4C68D29-55F4-4079-AB32-611BE2A17526}" dt="2020-08-21T00:59:15.618" v="2370" actId="1036"/>
          <ac:spMkLst>
            <pc:docMk/>
            <pc:sldMk cId="4221825017" sldId="260"/>
            <ac:spMk id="6" creationId="{D929F755-C03B-47F2-B199-0A7639469C69}"/>
          </ac:spMkLst>
        </pc:spChg>
        <pc:spChg chg="add mod">
          <ac:chgData name="Jesus Salatiel Bustamante Robles" userId="fdbe1a92d7a65468" providerId="LiveId" clId="{C4C68D29-55F4-4079-AB32-611BE2A17526}" dt="2020-08-21T00:59:15.618" v="2370" actId="1036"/>
          <ac:spMkLst>
            <pc:docMk/>
            <pc:sldMk cId="4221825017" sldId="260"/>
            <ac:spMk id="8" creationId="{F2C1EAEB-7517-462D-9A5A-970FA634EDFF}"/>
          </ac:spMkLst>
        </pc:spChg>
        <pc:spChg chg="add mod">
          <ac:chgData name="Jesus Salatiel Bustamante Robles" userId="fdbe1a92d7a65468" providerId="LiveId" clId="{C4C68D29-55F4-4079-AB32-611BE2A17526}" dt="2020-08-21T00:59:15.618" v="2370" actId="1036"/>
          <ac:spMkLst>
            <pc:docMk/>
            <pc:sldMk cId="4221825017" sldId="260"/>
            <ac:spMk id="10" creationId="{5B8507F0-9989-4285-BFE5-3BA55D912325}"/>
          </ac:spMkLst>
        </pc:spChg>
        <pc:spChg chg="add mod">
          <ac:chgData name="Jesus Salatiel Bustamante Robles" userId="fdbe1a92d7a65468" providerId="LiveId" clId="{C4C68D29-55F4-4079-AB32-611BE2A17526}" dt="2020-08-21T00:59:15.618" v="2370" actId="1036"/>
          <ac:spMkLst>
            <pc:docMk/>
            <pc:sldMk cId="4221825017" sldId="260"/>
            <ac:spMk id="12" creationId="{0B99A3DA-3706-49F4-8ECF-220FD191B4F2}"/>
          </ac:spMkLst>
        </pc:spChg>
        <pc:spChg chg="add mod">
          <ac:chgData name="Jesus Salatiel Bustamante Robles" userId="fdbe1a92d7a65468" providerId="LiveId" clId="{C4C68D29-55F4-4079-AB32-611BE2A17526}" dt="2020-08-21T00:59:15.618" v="2370" actId="1036"/>
          <ac:spMkLst>
            <pc:docMk/>
            <pc:sldMk cId="4221825017" sldId="260"/>
            <ac:spMk id="14" creationId="{0E033043-192B-4571-AA2D-BB968711C2E6}"/>
          </ac:spMkLst>
        </pc:spChg>
        <pc:spChg chg="add mod">
          <ac:chgData name="Jesus Salatiel Bustamante Robles" userId="fdbe1a92d7a65468" providerId="LiveId" clId="{C4C68D29-55F4-4079-AB32-611BE2A17526}" dt="2020-08-21T00:59:15.618" v="2370" actId="1036"/>
          <ac:spMkLst>
            <pc:docMk/>
            <pc:sldMk cId="4221825017" sldId="260"/>
            <ac:spMk id="16" creationId="{5BC9C853-032E-48AA-9393-E45AA605376B}"/>
          </ac:spMkLst>
        </pc:spChg>
        <pc:spChg chg="add mod">
          <ac:chgData name="Jesus Salatiel Bustamante Robles" userId="fdbe1a92d7a65468" providerId="LiveId" clId="{C4C68D29-55F4-4079-AB32-611BE2A17526}" dt="2020-08-21T00:59:15.618" v="2370" actId="1036"/>
          <ac:spMkLst>
            <pc:docMk/>
            <pc:sldMk cId="4221825017" sldId="260"/>
            <ac:spMk id="18" creationId="{F8AD326F-F27A-41B8-89B2-8A5EFE85503A}"/>
          </ac:spMkLst>
        </pc:spChg>
        <pc:spChg chg="add mod">
          <ac:chgData name="Jesus Salatiel Bustamante Robles" userId="fdbe1a92d7a65468" providerId="LiveId" clId="{C4C68D29-55F4-4079-AB32-611BE2A17526}" dt="2020-08-21T00:59:33.775" v="2373" actId="14100"/>
          <ac:spMkLst>
            <pc:docMk/>
            <pc:sldMk cId="4221825017" sldId="260"/>
            <ac:spMk id="35" creationId="{A4A7C587-598D-4BF8-BAE1-FD42E5398396}"/>
          </ac:spMkLst>
        </pc:spChg>
        <pc:spChg chg="add mod">
          <ac:chgData name="Jesus Salatiel Bustamante Robles" userId="fdbe1a92d7a65468" providerId="LiveId" clId="{C4C68D29-55F4-4079-AB32-611BE2A17526}" dt="2020-08-21T00:59:15.618" v="2370" actId="1036"/>
          <ac:spMkLst>
            <pc:docMk/>
            <pc:sldMk cId="4221825017" sldId="260"/>
            <ac:spMk id="37" creationId="{486E68D8-2988-48FA-8E50-B3E2A73B71D2}"/>
          </ac:spMkLst>
        </pc:spChg>
        <pc:spChg chg="add del mod">
          <ac:chgData name="Jesus Salatiel Bustamante Robles" userId="fdbe1a92d7a65468" providerId="LiveId" clId="{C4C68D29-55F4-4079-AB32-611BE2A17526}" dt="2020-08-21T00:51:22.218" v="2258" actId="478"/>
          <ac:spMkLst>
            <pc:docMk/>
            <pc:sldMk cId="4221825017" sldId="260"/>
            <ac:spMk id="39" creationId="{ACA5CB46-F932-4C8E-8400-9A36F97A2668}"/>
          </ac:spMkLst>
        </pc:spChg>
        <pc:spChg chg="add del">
          <ac:chgData name="Jesus Salatiel Bustamante Robles" userId="fdbe1a92d7a65468" providerId="LiveId" clId="{C4C68D29-55F4-4079-AB32-611BE2A17526}" dt="2020-08-21T00:51:36.555" v="2260" actId="11529"/>
          <ac:spMkLst>
            <pc:docMk/>
            <pc:sldMk cId="4221825017" sldId="260"/>
            <ac:spMk id="40" creationId="{19D2D0AA-6BF2-4A7B-A291-4133B8AB664B}"/>
          </ac:spMkLst>
        </pc:spChg>
        <pc:spChg chg="add del mod">
          <ac:chgData name="Jesus Salatiel Bustamante Robles" userId="fdbe1a92d7a65468" providerId="LiveId" clId="{C4C68D29-55F4-4079-AB32-611BE2A17526}" dt="2020-08-21T00:52:42.160" v="2295" actId="478"/>
          <ac:spMkLst>
            <pc:docMk/>
            <pc:sldMk cId="4221825017" sldId="260"/>
            <ac:spMk id="42" creationId="{6CB6331D-94A4-41A2-B4AC-CE6E0AF3194D}"/>
          </ac:spMkLst>
        </pc:spChg>
        <pc:spChg chg="add mod">
          <ac:chgData name="Jesus Salatiel Bustamante Robles" userId="fdbe1a92d7a65468" providerId="LiveId" clId="{C4C68D29-55F4-4079-AB32-611BE2A17526}" dt="2020-08-21T01:08:09.990" v="2961" actId="123"/>
          <ac:spMkLst>
            <pc:docMk/>
            <pc:sldMk cId="4221825017" sldId="260"/>
            <ac:spMk id="43" creationId="{74BBAF85-1956-4808-B8A5-C3BE26C05412}"/>
          </ac:spMkLst>
        </pc:spChg>
        <pc:spChg chg="add mod">
          <ac:chgData name="Jesus Salatiel Bustamante Robles" userId="fdbe1a92d7a65468" providerId="LiveId" clId="{C4C68D29-55F4-4079-AB32-611BE2A17526}" dt="2020-08-21T01:10:27.608" v="3132" actId="123"/>
          <ac:spMkLst>
            <pc:docMk/>
            <pc:sldMk cId="4221825017" sldId="260"/>
            <ac:spMk id="46" creationId="{8AE22ADE-3CFE-4309-85DB-E5043083C6D9}"/>
          </ac:spMkLst>
        </pc:spChg>
        <pc:spChg chg="add mod">
          <ac:chgData name="Jesus Salatiel Bustamante Robles" userId="fdbe1a92d7a65468" providerId="LiveId" clId="{C4C68D29-55F4-4079-AB32-611BE2A17526}" dt="2020-08-21T01:03:52.197" v="2667" actId="123"/>
          <ac:spMkLst>
            <pc:docMk/>
            <pc:sldMk cId="4221825017" sldId="260"/>
            <ac:spMk id="55" creationId="{94C82AB3-8526-4D79-ACBB-115281486005}"/>
          </ac:spMkLst>
        </pc:spChg>
        <pc:spChg chg="add mod">
          <ac:chgData name="Jesus Salatiel Bustamante Robles" userId="fdbe1a92d7a65468" providerId="LiveId" clId="{C4C68D29-55F4-4079-AB32-611BE2A17526}" dt="2020-08-21T01:06:08.103" v="2795" actId="20577"/>
          <ac:spMkLst>
            <pc:docMk/>
            <pc:sldMk cId="4221825017" sldId="260"/>
            <ac:spMk id="59" creationId="{3C9CEC64-B832-4DCF-BCFD-30EC2953AE0C}"/>
          </ac:spMkLst>
        </pc:spChg>
        <pc:spChg chg="add mod">
          <ac:chgData name="Jesus Salatiel Bustamante Robles" userId="fdbe1a92d7a65468" providerId="LiveId" clId="{C4C68D29-55F4-4079-AB32-611BE2A17526}" dt="2020-08-21T01:01:46.591" v="2504" actId="108"/>
          <ac:spMkLst>
            <pc:docMk/>
            <pc:sldMk cId="4221825017" sldId="260"/>
            <ac:spMk id="68" creationId="{E18BE069-4FC8-4137-83E2-9EAAD1CB9F9F}"/>
          </ac:spMkLst>
        </pc:spChg>
        <pc:cxnChg chg="add mod">
          <ac:chgData name="Jesus Salatiel Bustamante Robles" userId="fdbe1a92d7a65468" providerId="LiveId" clId="{C4C68D29-55F4-4079-AB32-611BE2A17526}" dt="2020-08-21T00:59:15.618" v="2370" actId="1036"/>
          <ac:cxnSpMkLst>
            <pc:docMk/>
            <pc:sldMk cId="4221825017" sldId="260"/>
            <ac:cxnSpMk id="20" creationId="{6E9EDB95-C83D-4F39-A1D1-2C898DE15B53}"/>
          </ac:cxnSpMkLst>
        </pc:cxnChg>
        <pc:cxnChg chg="add mod">
          <ac:chgData name="Jesus Salatiel Bustamante Robles" userId="fdbe1a92d7a65468" providerId="LiveId" clId="{C4C68D29-55F4-4079-AB32-611BE2A17526}" dt="2020-08-21T00:59:15.618" v="2370" actId="1036"/>
          <ac:cxnSpMkLst>
            <pc:docMk/>
            <pc:sldMk cId="4221825017" sldId="260"/>
            <ac:cxnSpMk id="21" creationId="{1FDC6813-61B4-4B5B-9D6D-B65D858D55DE}"/>
          </ac:cxnSpMkLst>
        </pc:cxnChg>
        <pc:cxnChg chg="add mod">
          <ac:chgData name="Jesus Salatiel Bustamante Robles" userId="fdbe1a92d7a65468" providerId="LiveId" clId="{C4C68D29-55F4-4079-AB32-611BE2A17526}" dt="2020-08-21T00:59:15.618" v="2370" actId="1036"/>
          <ac:cxnSpMkLst>
            <pc:docMk/>
            <pc:sldMk cId="4221825017" sldId="260"/>
            <ac:cxnSpMk id="22" creationId="{60BD4E96-7D73-4815-A68F-072A91FB768E}"/>
          </ac:cxnSpMkLst>
        </pc:cxnChg>
        <pc:cxnChg chg="add mod">
          <ac:chgData name="Jesus Salatiel Bustamante Robles" userId="fdbe1a92d7a65468" providerId="LiveId" clId="{C4C68D29-55F4-4079-AB32-611BE2A17526}" dt="2020-08-21T00:59:15.618" v="2370" actId="1036"/>
          <ac:cxnSpMkLst>
            <pc:docMk/>
            <pc:sldMk cId="4221825017" sldId="260"/>
            <ac:cxnSpMk id="23" creationId="{3C587854-29C4-487A-BC55-7A485EFFD502}"/>
          </ac:cxnSpMkLst>
        </pc:cxnChg>
        <pc:cxnChg chg="add mod">
          <ac:chgData name="Jesus Salatiel Bustamante Robles" userId="fdbe1a92d7a65468" providerId="LiveId" clId="{C4C68D29-55F4-4079-AB32-611BE2A17526}" dt="2020-08-21T00:59:15.618" v="2370" actId="1036"/>
          <ac:cxnSpMkLst>
            <pc:docMk/>
            <pc:sldMk cId="4221825017" sldId="260"/>
            <ac:cxnSpMk id="24" creationId="{9A7E9CDA-024D-4EA5-9DCD-1F0EF4418830}"/>
          </ac:cxnSpMkLst>
        </pc:cxnChg>
        <pc:cxnChg chg="add mod">
          <ac:chgData name="Jesus Salatiel Bustamante Robles" userId="fdbe1a92d7a65468" providerId="LiveId" clId="{C4C68D29-55F4-4079-AB32-611BE2A17526}" dt="2020-08-21T00:59:15.618" v="2370" actId="1036"/>
          <ac:cxnSpMkLst>
            <pc:docMk/>
            <pc:sldMk cId="4221825017" sldId="260"/>
            <ac:cxnSpMk id="26" creationId="{E578BF0B-4C22-434D-9F65-BF009E416B45}"/>
          </ac:cxnSpMkLst>
        </pc:cxnChg>
        <pc:cxnChg chg="add mod">
          <ac:chgData name="Jesus Salatiel Bustamante Robles" userId="fdbe1a92d7a65468" providerId="LiveId" clId="{C4C68D29-55F4-4079-AB32-611BE2A17526}" dt="2020-08-21T00:59:15.618" v="2370" actId="1036"/>
          <ac:cxnSpMkLst>
            <pc:docMk/>
            <pc:sldMk cId="4221825017" sldId="260"/>
            <ac:cxnSpMk id="28" creationId="{332D7CD6-342D-4E04-83E3-F00A3BF7587E}"/>
          </ac:cxnSpMkLst>
        </pc:cxnChg>
        <pc:cxnChg chg="add mod">
          <ac:chgData name="Jesus Salatiel Bustamante Robles" userId="fdbe1a92d7a65468" providerId="LiveId" clId="{C4C68D29-55F4-4079-AB32-611BE2A17526}" dt="2020-08-21T00:59:15.618" v="2370" actId="1036"/>
          <ac:cxnSpMkLst>
            <pc:docMk/>
            <pc:sldMk cId="4221825017" sldId="260"/>
            <ac:cxnSpMk id="30" creationId="{06666879-96A3-4D70-BCE3-35445D00F039}"/>
          </ac:cxnSpMkLst>
        </pc:cxnChg>
        <pc:cxnChg chg="add mod">
          <ac:chgData name="Jesus Salatiel Bustamante Robles" userId="fdbe1a92d7a65468" providerId="LiveId" clId="{C4C68D29-55F4-4079-AB32-611BE2A17526}" dt="2020-08-21T00:59:15.618" v="2370" actId="1036"/>
          <ac:cxnSpMkLst>
            <pc:docMk/>
            <pc:sldMk cId="4221825017" sldId="260"/>
            <ac:cxnSpMk id="45" creationId="{7103243C-E770-4987-B93B-D26BAA8C4F6B}"/>
          </ac:cxnSpMkLst>
        </pc:cxnChg>
        <pc:cxnChg chg="add del mod">
          <ac:chgData name="Jesus Salatiel Bustamante Robles" userId="fdbe1a92d7a65468" providerId="LiveId" clId="{C4C68D29-55F4-4079-AB32-611BE2A17526}" dt="2020-08-21T00:54:13.158" v="2311" actId="478"/>
          <ac:cxnSpMkLst>
            <pc:docMk/>
            <pc:sldMk cId="4221825017" sldId="260"/>
            <ac:cxnSpMk id="47" creationId="{B68CBED2-7A09-464E-BCF6-9D3B14316A59}"/>
          </ac:cxnSpMkLst>
        </pc:cxnChg>
        <pc:cxnChg chg="add del mod">
          <ac:chgData name="Jesus Salatiel Bustamante Robles" userId="fdbe1a92d7a65468" providerId="LiveId" clId="{C4C68D29-55F4-4079-AB32-611BE2A17526}" dt="2020-08-21T00:54:54.715" v="2316" actId="478"/>
          <ac:cxnSpMkLst>
            <pc:docMk/>
            <pc:sldMk cId="4221825017" sldId="260"/>
            <ac:cxnSpMk id="49" creationId="{78AFE320-B399-4BBD-B569-F92947D91D5A}"/>
          </ac:cxnSpMkLst>
        </pc:cxnChg>
        <pc:cxnChg chg="add del">
          <ac:chgData name="Jesus Salatiel Bustamante Robles" userId="fdbe1a92d7a65468" providerId="LiveId" clId="{C4C68D29-55F4-4079-AB32-611BE2A17526}" dt="2020-08-21T00:54:57.828" v="2317" actId="478"/>
          <ac:cxnSpMkLst>
            <pc:docMk/>
            <pc:sldMk cId="4221825017" sldId="260"/>
            <ac:cxnSpMk id="51" creationId="{F113CB87-BBB7-441A-A781-F706961F5CD7}"/>
          </ac:cxnSpMkLst>
        </pc:cxnChg>
        <pc:cxnChg chg="add mod">
          <ac:chgData name="Jesus Salatiel Bustamante Robles" userId="fdbe1a92d7a65468" providerId="LiveId" clId="{C4C68D29-55F4-4079-AB32-611BE2A17526}" dt="2020-08-21T01:10:35.127" v="3134" actId="14100"/>
          <ac:cxnSpMkLst>
            <pc:docMk/>
            <pc:sldMk cId="4221825017" sldId="260"/>
            <ac:cxnSpMk id="53" creationId="{4EA853A1-F66C-4DF4-889C-4BE04CF82C4B}"/>
          </ac:cxnSpMkLst>
        </pc:cxnChg>
        <pc:cxnChg chg="add mod">
          <ac:chgData name="Jesus Salatiel Bustamante Robles" userId="fdbe1a92d7a65468" providerId="LiveId" clId="{C4C68D29-55F4-4079-AB32-611BE2A17526}" dt="2020-08-21T00:59:15.618" v="2370" actId="1036"/>
          <ac:cxnSpMkLst>
            <pc:docMk/>
            <pc:sldMk cId="4221825017" sldId="260"/>
            <ac:cxnSpMk id="56" creationId="{BB473020-F38E-41F7-B3AF-45506D5066EF}"/>
          </ac:cxnSpMkLst>
        </pc:cxnChg>
        <pc:cxnChg chg="add mod">
          <ac:chgData name="Jesus Salatiel Bustamante Robles" userId="fdbe1a92d7a65468" providerId="LiveId" clId="{C4C68D29-55F4-4079-AB32-611BE2A17526}" dt="2020-08-21T00:59:15.618" v="2370" actId="1036"/>
          <ac:cxnSpMkLst>
            <pc:docMk/>
            <pc:sldMk cId="4221825017" sldId="260"/>
            <ac:cxnSpMk id="60" creationId="{875E7219-14AA-41BC-98E2-254E3B4A0674}"/>
          </ac:cxnSpMkLst>
        </pc:cxnChg>
        <pc:cxnChg chg="add mod">
          <ac:chgData name="Jesus Salatiel Bustamante Robles" userId="fdbe1a92d7a65468" providerId="LiveId" clId="{C4C68D29-55F4-4079-AB32-611BE2A17526}" dt="2020-08-21T00:59:15.618" v="2370" actId="1036"/>
          <ac:cxnSpMkLst>
            <pc:docMk/>
            <pc:sldMk cId="4221825017" sldId="260"/>
            <ac:cxnSpMk id="69" creationId="{0A6E1948-E4E5-42B0-9A7E-983F3ADAECBF}"/>
          </ac:cxnSpMkLst>
        </pc:cxnChg>
      </pc:sldChg>
      <pc:sldChg chg="modSp new mod">
        <pc:chgData name="Jesus Salatiel Bustamante Robles" userId="fdbe1a92d7a65468" providerId="LiveId" clId="{C4C68D29-55F4-4079-AB32-611BE2A17526}" dt="2020-08-21T01:21:52.223" v="3146"/>
        <pc:sldMkLst>
          <pc:docMk/>
          <pc:sldMk cId="1645037480" sldId="261"/>
        </pc:sldMkLst>
        <pc:spChg chg="mod">
          <ac:chgData name="Jesus Salatiel Bustamante Robles" userId="fdbe1a92d7a65468" providerId="LiveId" clId="{C4C68D29-55F4-4079-AB32-611BE2A17526}" dt="2020-08-21T01:21:50.100" v="3145" actId="20577"/>
          <ac:spMkLst>
            <pc:docMk/>
            <pc:sldMk cId="1645037480" sldId="261"/>
            <ac:spMk id="2" creationId="{7959EB40-1E5B-42E0-8D25-20BB47F7583F}"/>
          </ac:spMkLst>
        </pc:spChg>
        <pc:spChg chg="mod">
          <ac:chgData name="Jesus Salatiel Bustamante Robles" userId="fdbe1a92d7a65468" providerId="LiveId" clId="{C4C68D29-55F4-4079-AB32-611BE2A17526}" dt="2020-08-21T01:21:52.223" v="3146"/>
          <ac:spMkLst>
            <pc:docMk/>
            <pc:sldMk cId="1645037480" sldId="261"/>
            <ac:spMk id="3" creationId="{3AD71791-3697-4F87-959C-545C53290357}"/>
          </ac:spMkLst>
        </pc:spChg>
      </pc:sldChg>
      <pc:sldChg chg="modSp new mod">
        <pc:chgData name="Jesus Salatiel Bustamante Robles" userId="fdbe1a92d7a65468" providerId="LiveId" clId="{C4C68D29-55F4-4079-AB32-611BE2A17526}" dt="2020-08-21T01:36:36.246" v="4001" actId="20577"/>
        <pc:sldMkLst>
          <pc:docMk/>
          <pc:sldMk cId="813027398" sldId="262"/>
        </pc:sldMkLst>
        <pc:spChg chg="mod">
          <ac:chgData name="Jesus Salatiel Bustamante Robles" userId="fdbe1a92d7a65468" providerId="LiveId" clId="{C4C68D29-55F4-4079-AB32-611BE2A17526}" dt="2020-08-21T01:36:36.246" v="4001" actId="20577"/>
          <ac:spMkLst>
            <pc:docMk/>
            <pc:sldMk cId="813027398" sldId="262"/>
            <ac:spMk id="2" creationId="{A8204265-EC73-4FC7-827A-D347AD3A1E06}"/>
          </ac:spMkLst>
        </pc:spChg>
        <pc:spChg chg="mod">
          <ac:chgData name="Jesus Salatiel Bustamante Robles" userId="fdbe1a92d7a65468" providerId="LiveId" clId="{C4C68D29-55F4-4079-AB32-611BE2A17526}" dt="2020-08-21T01:36:19.826" v="3995" actId="20577"/>
          <ac:spMkLst>
            <pc:docMk/>
            <pc:sldMk cId="813027398" sldId="262"/>
            <ac:spMk id="3" creationId="{5430A9F5-E608-42E2-96CB-5B8B3B0AEC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5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2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7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3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1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5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8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8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9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907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waretestinghelp.com/bug-life-cycle/#:~:text=A%20Defect%20life%20cycle%2C%20also,won't%20get%20reproduced%20again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0FB17-611E-4097-A77A-9E442DC4F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DEFECT LIFE CYCLE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B0A35-1EF9-42E8-B800-7B92C5AFC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GB" sz="2200" dirty="0"/>
              <a:t>Jesús </a:t>
            </a:r>
            <a:r>
              <a:rPr lang="en-GB" sz="2200" dirty="0" err="1"/>
              <a:t>salatiel</a:t>
            </a:r>
            <a:r>
              <a:rPr lang="en-GB" sz="2200" dirty="0"/>
              <a:t> Bustamante robles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8A778-F3C7-4B7E-B67E-3AD39472D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9" r="13181" b="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62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CFF4-37BE-4E3B-9CF0-1F3E1562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defect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7849-8EA0-4810-BCB2-7195DB5E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Defect, is a flaw or an error in an application that is restricting the normal flow of an application by mismatching the expected behaviour of an application with the actual one.</a:t>
            </a:r>
          </a:p>
          <a:p>
            <a:r>
              <a:rPr lang="en-GB" dirty="0"/>
              <a:t>It is the responsibility of a tester to do through testing of an application to find as many defects as possible to ensure that a quality product will reach the customer. It’s important to understand about defect life cycle before moving to the workflow and different states of the defect. </a:t>
            </a:r>
          </a:p>
        </p:txBody>
      </p:sp>
    </p:spTree>
    <p:extLst>
      <p:ext uri="{BB962C8B-B14F-4D97-AF65-F5344CB8AC3E}">
        <p14:creationId xmlns:p14="http://schemas.microsoft.com/office/powerpoint/2010/main" val="52646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5F76-5525-42EA-A03D-73D7CD69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00444"/>
            <a:ext cx="11029616" cy="1188720"/>
          </a:xfrm>
        </p:spPr>
        <p:txBody>
          <a:bodyPr/>
          <a:lstStyle/>
          <a:p>
            <a:r>
              <a:rPr lang="en-GB" dirty="0"/>
              <a:t>Errors, defects and failures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FAC43B2D-5007-4A7D-9E37-7C11EB71E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59" y="2101924"/>
            <a:ext cx="4496565" cy="4014791"/>
          </a:xfr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49C4E07-FCDA-4EE4-89C5-2CC67D1DFA73}"/>
              </a:ext>
            </a:extLst>
          </p:cNvPr>
          <p:cNvSpPr/>
          <p:nvPr/>
        </p:nvSpPr>
        <p:spPr>
          <a:xfrm>
            <a:off x="2352583" y="2158788"/>
            <a:ext cx="4581370" cy="532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The error is a human mistake</a:t>
            </a:r>
            <a:r>
              <a:rPr lang="en-GB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999D65-07DE-4DB3-9B0B-30FBF5EB49C2}"/>
              </a:ext>
            </a:extLst>
          </p:cNvPr>
          <p:cNvSpPr/>
          <p:nvPr/>
        </p:nvSpPr>
        <p:spPr>
          <a:xfrm>
            <a:off x="3694035" y="3762074"/>
            <a:ext cx="3940761" cy="53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defect is a variance between </a:t>
            </a:r>
            <a:r>
              <a:rPr lang="en-GB" b="1" dirty="0"/>
              <a:t>expected and actual</a:t>
            </a:r>
            <a:r>
              <a:rPr lang="en-GB" dirty="0"/>
              <a:t> result.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D75FCE-6EAF-4CC3-80A7-058193E37678}"/>
              </a:ext>
            </a:extLst>
          </p:cNvPr>
          <p:cNvSpPr/>
          <p:nvPr/>
        </p:nvSpPr>
        <p:spPr>
          <a:xfrm>
            <a:off x="5475028" y="5823711"/>
            <a:ext cx="5730862" cy="53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Failure is a consequence of a </a:t>
            </a:r>
            <a:r>
              <a:rPr lang="en-GB" b="1" dirty="0"/>
              <a:t>defect</a:t>
            </a:r>
            <a:r>
              <a:rPr lang="en-GB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DAD4E7-3067-4112-8236-A86CFE367354}"/>
              </a:ext>
            </a:extLst>
          </p:cNvPr>
          <p:cNvSpPr/>
          <p:nvPr/>
        </p:nvSpPr>
        <p:spPr>
          <a:xfrm>
            <a:off x="7361479" y="1835547"/>
            <a:ext cx="2470396" cy="532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Syntactic error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1D5CF4-0AD4-4E39-B0CA-A78B37046102}"/>
              </a:ext>
            </a:extLst>
          </p:cNvPr>
          <p:cNvSpPr/>
          <p:nvPr/>
        </p:nvSpPr>
        <p:spPr>
          <a:xfrm>
            <a:off x="7369019" y="2606749"/>
            <a:ext cx="2470397" cy="532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Flow control error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BC61D0-770A-4B7C-83A8-5E8411C22D0B}"/>
              </a:ext>
            </a:extLst>
          </p:cNvPr>
          <p:cNvSpPr/>
          <p:nvPr/>
        </p:nvSpPr>
        <p:spPr>
          <a:xfrm>
            <a:off x="7361479" y="1094858"/>
            <a:ext cx="2470396" cy="532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User interface Error</a:t>
            </a:r>
            <a:r>
              <a:rPr lang="en-GB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9FCC22-D479-4B17-9312-6A564774F421}"/>
              </a:ext>
            </a:extLst>
          </p:cNvPr>
          <p:cNvSpPr/>
          <p:nvPr/>
        </p:nvSpPr>
        <p:spPr>
          <a:xfrm>
            <a:off x="8126275" y="3383549"/>
            <a:ext cx="1740576" cy="532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Medium</a:t>
            </a:r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100A11-30AF-4507-BC45-DD9FA98AB205}"/>
              </a:ext>
            </a:extLst>
          </p:cNvPr>
          <p:cNvSpPr/>
          <p:nvPr/>
        </p:nvSpPr>
        <p:spPr>
          <a:xfrm>
            <a:off x="8126275" y="4090711"/>
            <a:ext cx="1740576" cy="5327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Low</a:t>
            </a:r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BFBBE4-BA89-4E80-9AD5-400D9C137BCB}"/>
              </a:ext>
            </a:extLst>
          </p:cNvPr>
          <p:cNvSpPr/>
          <p:nvPr/>
        </p:nvSpPr>
        <p:spPr>
          <a:xfrm>
            <a:off x="8126275" y="4824022"/>
            <a:ext cx="1740576" cy="532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Critical</a:t>
            </a:r>
            <a:endParaRPr lang="en-GB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E1361ED-6CBD-47B7-A330-474F8CEBFE30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961963" y="2101924"/>
            <a:ext cx="399516" cy="3249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7C10341-B755-4765-8F97-0F3155B8DBA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961963" y="2681203"/>
            <a:ext cx="407056" cy="1919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5DD941E-68A9-4EF0-9868-889392AE39F4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6741720" y="1549893"/>
            <a:ext cx="808416" cy="4311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A149947-48A1-420A-B807-804DE6AB7922}"/>
              </a:ext>
            </a:extLst>
          </p:cNvPr>
          <p:cNvCxnSpPr>
            <a:cxnSpLocks/>
          </p:cNvCxnSpPr>
          <p:nvPr/>
        </p:nvCxnSpPr>
        <p:spPr>
          <a:xfrm flipV="1">
            <a:off x="7680777" y="3642212"/>
            <a:ext cx="399516" cy="2800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926F9DE-C32C-42C9-BC2F-E07B26EA25DF}"/>
              </a:ext>
            </a:extLst>
          </p:cNvPr>
          <p:cNvCxnSpPr>
            <a:cxnSpLocks/>
          </p:cNvCxnSpPr>
          <p:nvPr/>
        </p:nvCxnSpPr>
        <p:spPr>
          <a:xfrm>
            <a:off x="7660416" y="4111712"/>
            <a:ext cx="465859" cy="1742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5CDC0DA4-DF6B-4840-8182-517739D79F00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7488647" y="4452771"/>
            <a:ext cx="801502" cy="4737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8623359-90C5-47FC-A749-BA7C16AB9D12}"/>
              </a:ext>
            </a:extLst>
          </p:cNvPr>
          <p:cNvCxnSpPr>
            <a:cxnSpLocks/>
          </p:cNvCxnSpPr>
          <p:nvPr/>
        </p:nvCxnSpPr>
        <p:spPr>
          <a:xfrm>
            <a:off x="4868029" y="5459551"/>
            <a:ext cx="607001" cy="364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8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F28B-4ECD-4CFF-B955-1FBFEEA5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Defect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E362-77CE-4207-BE89-9A9F015D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Defect Life Cycle, also known as a Bug Life Cycle, is a circle of a defect from which it goes through covering the different states in its entire life. This starts as soon as any new defect is found by a tester and comes to an end when tester closes that defect assuring that it won’t get reproduce again.</a:t>
            </a:r>
          </a:p>
        </p:txBody>
      </p:sp>
    </p:spTree>
    <p:extLst>
      <p:ext uri="{BB962C8B-B14F-4D97-AF65-F5344CB8AC3E}">
        <p14:creationId xmlns:p14="http://schemas.microsoft.com/office/powerpoint/2010/main" val="350256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CCC3-1D10-4B16-9303-46FBC3A3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18432"/>
            <a:ext cx="11029616" cy="620617"/>
          </a:xfrm>
        </p:spPr>
        <p:txBody>
          <a:bodyPr/>
          <a:lstStyle/>
          <a:p>
            <a:r>
              <a:rPr lang="en-GB" dirty="0"/>
              <a:t>Defect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9B32-AF36-4DDB-98E3-D5418776B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51250"/>
            <a:ext cx="11029615" cy="4581556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9A11A5-5E41-4527-B6ED-7450C7C41728}"/>
              </a:ext>
            </a:extLst>
          </p:cNvPr>
          <p:cNvSpPr/>
          <p:nvPr/>
        </p:nvSpPr>
        <p:spPr>
          <a:xfrm>
            <a:off x="4705164" y="2169164"/>
            <a:ext cx="1390835" cy="38174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29F755-C03B-47F2-B199-0A7639469C69}"/>
              </a:ext>
            </a:extLst>
          </p:cNvPr>
          <p:cNvSpPr/>
          <p:nvPr/>
        </p:nvSpPr>
        <p:spPr>
          <a:xfrm>
            <a:off x="4697763" y="3111683"/>
            <a:ext cx="1390835" cy="38174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C1EAEB-7517-462D-9A5A-970FA634EDFF}"/>
              </a:ext>
            </a:extLst>
          </p:cNvPr>
          <p:cNvSpPr/>
          <p:nvPr/>
        </p:nvSpPr>
        <p:spPr>
          <a:xfrm>
            <a:off x="4706641" y="3813014"/>
            <a:ext cx="1390835" cy="38174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8507F0-9989-4285-BFE5-3BA55D912325}"/>
              </a:ext>
            </a:extLst>
          </p:cNvPr>
          <p:cNvSpPr/>
          <p:nvPr/>
        </p:nvSpPr>
        <p:spPr>
          <a:xfrm>
            <a:off x="4699240" y="4506955"/>
            <a:ext cx="1390835" cy="38174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Retest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99A3DA-3706-49F4-8ECF-220FD191B4F2}"/>
              </a:ext>
            </a:extLst>
          </p:cNvPr>
          <p:cNvSpPr/>
          <p:nvPr/>
        </p:nvSpPr>
        <p:spPr>
          <a:xfrm>
            <a:off x="4697763" y="5537439"/>
            <a:ext cx="1390835" cy="38174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033043-192B-4571-AA2D-BB968711C2E6}"/>
              </a:ext>
            </a:extLst>
          </p:cNvPr>
          <p:cNvSpPr/>
          <p:nvPr/>
        </p:nvSpPr>
        <p:spPr>
          <a:xfrm>
            <a:off x="6539880" y="4518791"/>
            <a:ext cx="1390835" cy="38174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Reopen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BC9C853-032E-48AA-9393-E45AA605376B}"/>
              </a:ext>
            </a:extLst>
          </p:cNvPr>
          <p:cNvSpPr/>
          <p:nvPr/>
        </p:nvSpPr>
        <p:spPr>
          <a:xfrm>
            <a:off x="2488699" y="3104282"/>
            <a:ext cx="1390835" cy="38174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Deferred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AD326F-F27A-41B8-89B2-8A5EFE85503A}"/>
              </a:ext>
            </a:extLst>
          </p:cNvPr>
          <p:cNvSpPr/>
          <p:nvPr/>
        </p:nvSpPr>
        <p:spPr>
          <a:xfrm>
            <a:off x="6553201" y="2188395"/>
            <a:ext cx="1390835" cy="38174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9EDB95-C83D-4F39-A1D1-2C898DE15B53}"/>
              </a:ext>
            </a:extLst>
          </p:cNvPr>
          <p:cNvCxnSpPr>
            <a:cxnSpLocks/>
          </p:cNvCxnSpPr>
          <p:nvPr/>
        </p:nvCxnSpPr>
        <p:spPr>
          <a:xfrm>
            <a:off x="5393180" y="2570135"/>
            <a:ext cx="0" cy="534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DC6813-61B4-4B5B-9D6D-B65D858D55DE}"/>
              </a:ext>
            </a:extLst>
          </p:cNvPr>
          <p:cNvCxnSpPr/>
          <p:nvPr/>
        </p:nvCxnSpPr>
        <p:spPr>
          <a:xfrm>
            <a:off x="5403537" y="3512656"/>
            <a:ext cx="0" cy="276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BD4E96-7D73-4815-A68F-072A91FB768E}"/>
              </a:ext>
            </a:extLst>
          </p:cNvPr>
          <p:cNvCxnSpPr/>
          <p:nvPr/>
        </p:nvCxnSpPr>
        <p:spPr>
          <a:xfrm>
            <a:off x="5406491" y="4242100"/>
            <a:ext cx="0" cy="276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587854-29C4-487A-BC55-7A485EFFD502}"/>
              </a:ext>
            </a:extLst>
          </p:cNvPr>
          <p:cNvCxnSpPr>
            <a:cxnSpLocks/>
          </p:cNvCxnSpPr>
          <p:nvPr/>
        </p:nvCxnSpPr>
        <p:spPr>
          <a:xfrm>
            <a:off x="5421289" y="4924198"/>
            <a:ext cx="0" cy="613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7E9CDA-024D-4EA5-9DCD-1F0EF4418830}"/>
              </a:ext>
            </a:extLst>
          </p:cNvPr>
          <p:cNvCxnSpPr>
            <a:cxnSpLocks/>
          </p:cNvCxnSpPr>
          <p:nvPr/>
        </p:nvCxnSpPr>
        <p:spPr>
          <a:xfrm>
            <a:off x="6158140" y="2358548"/>
            <a:ext cx="340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78BF0B-4C22-434D-9F65-BF009E416B45}"/>
              </a:ext>
            </a:extLst>
          </p:cNvPr>
          <p:cNvCxnSpPr>
            <a:cxnSpLocks/>
          </p:cNvCxnSpPr>
          <p:nvPr/>
        </p:nvCxnSpPr>
        <p:spPr>
          <a:xfrm flipH="1">
            <a:off x="3879534" y="3283314"/>
            <a:ext cx="7531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2D7CD6-342D-4E04-83E3-F00A3BF7587E}"/>
              </a:ext>
            </a:extLst>
          </p:cNvPr>
          <p:cNvCxnSpPr>
            <a:cxnSpLocks/>
          </p:cNvCxnSpPr>
          <p:nvPr/>
        </p:nvCxnSpPr>
        <p:spPr>
          <a:xfrm>
            <a:off x="6159617" y="4694862"/>
            <a:ext cx="340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6666879-96A3-4D70-BCE3-35445D00F039}"/>
              </a:ext>
            </a:extLst>
          </p:cNvPr>
          <p:cNvCxnSpPr/>
          <p:nvPr/>
        </p:nvCxnSpPr>
        <p:spPr>
          <a:xfrm rot="10800000">
            <a:off x="6158140" y="4003884"/>
            <a:ext cx="1006140" cy="420212"/>
          </a:xfrm>
          <a:prstGeom prst="bentConnector3">
            <a:avLst>
              <a:gd name="adj1" fmla="val 23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A4A7C587-598D-4BF8-BAE1-FD42E5398396}"/>
              </a:ext>
            </a:extLst>
          </p:cNvPr>
          <p:cNvSpPr/>
          <p:nvPr/>
        </p:nvSpPr>
        <p:spPr>
          <a:xfrm>
            <a:off x="6498455" y="967410"/>
            <a:ext cx="4136994" cy="620617"/>
          </a:xfrm>
          <a:prstGeom prst="borderCallout1">
            <a:avLst>
              <a:gd name="adj1" fmla="val 50220"/>
              <a:gd name="adj2" fmla="val -3735"/>
              <a:gd name="adj3" fmla="val 175208"/>
              <a:gd name="adj4" fmla="val -2570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the first state when any new defect is found, is falls in a “New State”</a:t>
            </a:r>
          </a:p>
        </p:txBody>
      </p:sp>
      <p:sp>
        <p:nvSpPr>
          <p:cNvPr id="37" name="Callout: Line 36">
            <a:extLst>
              <a:ext uri="{FF2B5EF4-FFF2-40B4-BE49-F238E27FC236}">
                <a16:creationId xmlns:a16="http://schemas.microsoft.com/office/drawing/2014/main" id="{486E68D8-2988-48FA-8E50-B3E2A73B71D2}"/>
              </a:ext>
            </a:extLst>
          </p:cNvPr>
          <p:cNvSpPr/>
          <p:nvPr/>
        </p:nvSpPr>
        <p:spPr>
          <a:xfrm>
            <a:off x="7996105" y="3030384"/>
            <a:ext cx="3614693" cy="620617"/>
          </a:xfrm>
          <a:prstGeom prst="borderCallout1">
            <a:avLst>
              <a:gd name="adj1" fmla="val 44498"/>
              <a:gd name="adj2" fmla="val -3520"/>
              <a:gd name="adj3" fmla="val 45223"/>
              <a:gd name="adj4" fmla="val -4289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the first state when any new defect is found, is falls in a “New State”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BBAF85-1956-4808-B8A5-C3BE26C05412}"/>
              </a:ext>
            </a:extLst>
          </p:cNvPr>
          <p:cNvSpPr/>
          <p:nvPr/>
        </p:nvSpPr>
        <p:spPr>
          <a:xfrm>
            <a:off x="581192" y="3651001"/>
            <a:ext cx="2806063" cy="10438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/>
              <a:t>When the developer finishes the task of fixing a defect by making the required changes then be can mark the status of the status of the defect as “Fixed”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03243C-E770-4987-B93B-D26BAA8C4F6B}"/>
              </a:ext>
            </a:extLst>
          </p:cNvPr>
          <p:cNvCxnSpPr/>
          <p:nvPr/>
        </p:nvCxnSpPr>
        <p:spPr>
          <a:xfrm>
            <a:off x="3466769" y="4003884"/>
            <a:ext cx="11658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E22ADE-3CFE-4309-85DB-E5043083C6D9}"/>
              </a:ext>
            </a:extLst>
          </p:cNvPr>
          <p:cNvSpPr/>
          <p:nvPr/>
        </p:nvSpPr>
        <p:spPr>
          <a:xfrm>
            <a:off x="570052" y="5043310"/>
            <a:ext cx="2806063" cy="11646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/>
              <a:t>The tester starts the task of working on the retesting of the defect to verify if the defect is fixed accurately by the developer as per the requirements or not.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EA853A1-F66C-4DF4-889C-4BE04CF82C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54915" y="4752026"/>
            <a:ext cx="1184757" cy="873620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4C82AB3-8526-4D79-ACBB-115281486005}"/>
              </a:ext>
            </a:extLst>
          </p:cNvPr>
          <p:cNvSpPr/>
          <p:nvPr/>
        </p:nvSpPr>
        <p:spPr>
          <a:xfrm>
            <a:off x="8815884" y="4844071"/>
            <a:ext cx="2806063" cy="112309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/>
              <a:t>If any issue persists in the defect, then it will be assigned to the developer again for testing and the status of the defect gets changed to “Reopen”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B473020-F38E-41F7-B3AF-45506D5066EF}"/>
              </a:ext>
            </a:extLst>
          </p:cNvPr>
          <p:cNvCxnSpPr>
            <a:cxnSpLocks/>
          </p:cNvCxnSpPr>
          <p:nvPr/>
        </p:nvCxnSpPr>
        <p:spPr>
          <a:xfrm rot="10800000">
            <a:off x="7952995" y="4740744"/>
            <a:ext cx="797718" cy="664874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C9CEC64-B832-4DCF-BCFD-30EC2953AE0C}"/>
              </a:ext>
            </a:extLst>
          </p:cNvPr>
          <p:cNvSpPr/>
          <p:nvPr/>
        </p:nvSpPr>
        <p:spPr>
          <a:xfrm>
            <a:off x="581191" y="1651250"/>
            <a:ext cx="2806063" cy="10160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the developer feels that the defect is not od very important priority and it can get fixed in the next releases.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75E7219-14AA-41BC-98E2-254E3B4A06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25397" y="2804343"/>
            <a:ext cx="557035" cy="439383"/>
          </a:xfrm>
          <a:prstGeom prst="bentConnector3">
            <a:avLst>
              <a:gd name="adj1" fmla="val 146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18BE069-4FC8-4137-83E2-9EAAD1CB9F9F}"/>
              </a:ext>
            </a:extLst>
          </p:cNvPr>
          <p:cNvSpPr/>
          <p:nvPr/>
        </p:nvSpPr>
        <p:spPr>
          <a:xfrm>
            <a:off x="8804735" y="1940641"/>
            <a:ext cx="2806063" cy="75972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the defect is not considered as a genuine defect by the developer, then it is marked as “Rejected”.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A6E1948-E4E5-42B0-9A7E-983F3ADAECBF}"/>
              </a:ext>
            </a:extLst>
          </p:cNvPr>
          <p:cNvCxnSpPr>
            <a:cxnSpLocks/>
          </p:cNvCxnSpPr>
          <p:nvPr/>
        </p:nvCxnSpPr>
        <p:spPr>
          <a:xfrm>
            <a:off x="7996105" y="2358548"/>
            <a:ext cx="754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82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43" grpId="0" animBg="1"/>
      <p:bldP spid="46" grpId="0" animBg="1"/>
      <p:bldP spid="55" grpId="0" animBg="1"/>
      <p:bldP spid="59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4265-EC73-4FC7-827A-D347AD3A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 and priority, is there a difference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A9F5-E608-42E2-96CB-5B8B3B0A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Severity: Defines the impact that a given defect has on the system.</a:t>
            </a:r>
          </a:p>
          <a:p>
            <a:pPr lvl="1"/>
            <a:r>
              <a:rPr lang="en-US" dirty="0"/>
              <a:t>For example: If an application or web page crashes when a remote link is clicked, in this case clicking the remote </a:t>
            </a:r>
            <a:r>
              <a:rPr lang="en-US" dirty="0" err="1"/>
              <a:t>lnk</a:t>
            </a:r>
            <a:r>
              <a:rPr lang="en-US" dirty="0"/>
              <a:t> by an user is rare but the impact of application crashing is severe. So the severity is high, but priority is low.</a:t>
            </a:r>
          </a:p>
          <a:p>
            <a:pPr lvl="1"/>
            <a:r>
              <a:rPr lang="en-US" dirty="0"/>
              <a:t>Status: Critical, Major, Moderate, Minor and Cosmetic</a:t>
            </a:r>
          </a:p>
          <a:p>
            <a:r>
              <a:rPr lang="en-US" dirty="0"/>
              <a:t>2. Priority: Defines the order in which we should resolve a defect. Should we fix it now, or can it wait. This priority is set by the tester to the developer mentioning the time frame to fix the defect.</a:t>
            </a:r>
          </a:p>
          <a:p>
            <a:pPr lvl="1"/>
            <a:r>
              <a:rPr lang="en-US" dirty="0"/>
              <a:t>Status: High, Medium and Low</a:t>
            </a:r>
          </a:p>
          <a:p>
            <a:pPr lvl="1"/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2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EB40-1E5B-42E0-8D25-20BB47F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71791-3697-4F87-959C-545C53290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https://www.softwaretestinghelp.com/bug-life-cycle/#:~:text=A%20Defect%20life%20cycle%2C%20also,won't%20get%20reproduced%20again.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374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2F24"/>
      </a:dk2>
      <a:lt2>
        <a:srgbClr val="E4E2E8"/>
      </a:lt2>
      <a:accent1>
        <a:srgbClr val="97A67E"/>
      </a:accent1>
      <a:accent2>
        <a:srgbClr val="A5A471"/>
      </a:accent2>
      <a:accent3>
        <a:srgbClr val="B89D7B"/>
      </a:accent3>
      <a:accent4>
        <a:srgbClr val="BA877F"/>
      </a:accent4>
      <a:accent5>
        <a:srgbClr val="C492A0"/>
      </a:accent5>
      <a:accent6>
        <a:srgbClr val="BA7FA8"/>
      </a:accent6>
      <a:hlink>
        <a:srgbClr val="8970B2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561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Schoolbook</vt:lpstr>
      <vt:lpstr>Franklin Gothic Book</vt:lpstr>
      <vt:lpstr>Gill Sans MT</vt:lpstr>
      <vt:lpstr>Wingdings 2</vt:lpstr>
      <vt:lpstr>DividendVTI</vt:lpstr>
      <vt:lpstr>DEFECT LIFE CYCLE</vt:lpstr>
      <vt:lpstr>What is a defect ?</vt:lpstr>
      <vt:lpstr>Errors, defects and failures</vt:lpstr>
      <vt:lpstr>Defect life cycle</vt:lpstr>
      <vt:lpstr>Defect workflow</vt:lpstr>
      <vt:lpstr>Severity and priority, is there a difference 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 LIFE CYCLE</dc:title>
  <dc:creator>Jesus Salatiel Bustamante Robles</dc:creator>
  <cp:lastModifiedBy>Jesus Salatiel Bustamante Robles</cp:lastModifiedBy>
  <cp:revision>1</cp:revision>
  <dcterms:created xsi:type="dcterms:W3CDTF">2020-08-06T00:05:18Z</dcterms:created>
  <dcterms:modified xsi:type="dcterms:W3CDTF">2020-08-21T01:36:39Z</dcterms:modified>
</cp:coreProperties>
</file>