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sldIdLst>
    <p:sldId id="257" r:id="rId5"/>
    <p:sldId id="273" r:id="rId6"/>
    <p:sldId id="268" r:id="rId7"/>
    <p:sldId id="262" r:id="rId8"/>
    <p:sldId id="264" r:id="rId9"/>
    <p:sldId id="267" r:id="rId10"/>
    <p:sldId id="270" r:id="rId11"/>
    <p:sldId id="271"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FEC476-8653-4EE5-B118-7A0B38532184}" v="51" dt="2020-08-21T00:09:13.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42AEC-37BC-4943-9A10-AD110E1F1D79}"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n-GB"/>
        </a:p>
      </dgm:t>
    </dgm:pt>
    <dgm:pt modelId="{BBD23D59-8EF8-4FCF-9F27-3C38417ABAF3}">
      <dgm:prSet phldrT="[Text]"/>
      <dgm:spPr/>
      <dgm:t>
        <a:bodyPr/>
        <a:lstStyle/>
        <a:p>
          <a:r>
            <a:rPr lang="en-GB" dirty="0"/>
            <a:t>Requirement Analysis</a:t>
          </a:r>
        </a:p>
      </dgm:t>
    </dgm:pt>
    <dgm:pt modelId="{F2C8B32B-53B1-4BE4-931F-2AA6F11BED9C}" type="parTrans" cxnId="{2F4C9696-ABEF-4AE8-B855-256A2C71049D}">
      <dgm:prSet/>
      <dgm:spPr/>
      <dgm:t>
        <a:bodyPr/>
        <a:lstStyle/>
        <a:p>
          <a:endParaRPr lang="en-GB"/>
        </a:p>
      </dgm:t>
    </dgm:pt>
    <dgm:pt modelId="{1FDEED5A-4FCA-45BA-B381-3C4F533EFEE2}" type="sibTrans" cxnId="{2F4C9696-ABEF-4AE8-B855-256A2C71049D}">
      <dgm:prSet/>
      <dgm:spPr/>
      <dgm:t>
        <a:bodyPr/>
        <a:lstStyle/>
        <a:p>
          <a:endParaRPr lang="en-GB"/>
        </a:p>
      </dgm:t>
    </dgm:pt>
    <dgm:pt modelId="{B9CA8464-5F4B-4CD4-9B1B-0AD9BD938F2C}">
      <dgm:prSet phldrT="[Text]"/>
      <dgm:spPr/>
      <dgm:t>
        <a:bodyPr/>
        <a:lstStyle/>
        <a:p>
          <a:r>
            <a:rPr lang="en-GB" dirty="0"/>
            <a:t>Test Planning</a:t>
          </a:r>
        </a:p>
      </dgm:t>
    </dgm:pt>
    <dgm:pt modelId="{781CD233-F3B5-44C4-A651-B767FB2E379E}" type="parTrans" cxnId="{EEFE3B3E-6A73-40C5-A2DB-1036FDF461A3}">
      <dgm:prSet/>
      <dgm:spPr/>
      <dgm:t>
        <a:bodyPr/>
        <a:lstStyle/>
        <a:p>
          <a:endParaRPr lang="en-GB"/>
        </a:p>
      </dgm:t>
    </dgm:pt>
    <dgm:pt modelId="{51809A92-8F81-4A95-B140-0DFCC765B5EE}" type="sibTrans" cxnId="{EEFE3B3E-6A73-40C5-A2DB-1036FDF461A3}">
      <dgm:prSet/>
      <dgm:spPr/>
      <dgm:t>
        <a:bodyPr/>
        <a:lstStyle/>
        <a:p>
          <a:endParaRPr lang="en-GB"/>
        </a:p>
      </dgm:t>
    </dgm:pt>
    <dgm:pt modelId="{7BA71B5E-F819-4290-854C-65F1B3B6022A}">
      <dgm:prSet phldrT="[Text]"/>
      <dgm:spPr/>
      <dgm:t>
        <a:bodyPr/>
        <a:lstStyle/>
        <a:p>
          <a:r>
            <a:rPr lang="en-GB" dirty="0"/>
            <a:t>Test Design </a:t>
          </a:r>
        </a:p>
      </dgm:t>
    </dgm:pt>
    <dgm:pt modelId="{0F496F7A-363D-42F6-8F28-71D088520B6D}" type="parTrans" cxnId="{83C7D8E8-B557-49C9-B17C-A603BDF102A3}">
      <dgm:prSet/>
      <dgm:spPr/>
      <dgm:t>
        <a:bodyPr/>
        <a:lstStyle/>
        <a:p>
          <a:endParaRPr lang="en-GB"/>
        </a:p>
      </dgm:t>
    </dgm:pt>
    <dgm:pt modelId="{AFACDC4D-72EC-4294-9670-F286B84B8691}" type="sibTrans" cxnId="{83C7D8E8-B557-49C9-B17C-A603BDF102A3}">
      <dgm:prSet/>
      <dgm:spPr/>
      <dgm:t>
        <a:bodyPr/>
        <a:lstStyle/>
        <a:p>
          <a:endParaRPr lang="en-GB"/>
        </a:p>
      </dgm:t>
    </dgm:pt>
    <dgm:pt modelId="{60A77FD9-82F7-4A0E-BABF-3FAB770990B5}">
      <dgm:prSet phldrT="[Text]"/>
      <dgm:spPr/>
      <dgm:t>
        <a:bodyPr/>
        <a:lstStyle/>
        <a:p>
          <a:r>
            <a:rPr lang="en-GB" dirty="0"/>
            <a:t>Environment Setup</a:t>
          </a:r>
        </a:p>
      </dgm:t>
    </dgm:pt>
    <dgm:pt modelId="{754CFAFB-FCE5-49FF-B740-FFA0E272845D}" type="parTrans" cxnId="{600D1166-17F8-483C-9E6B-108EBC16A8B3}">
      <dgm:prSet/>
      <dgm:spPr/>
      <dgm:t>
        <a:bodyPr/>
        <a:lstStyle/>
        <a:p>
          <a:endParaRPr lang="en-GB"/>
        </a:p>
      </dgm:t>
    </dgm:pt>
    <dgm:pt modelId="{22E0F811-394A-4648-BA2D-01C0BDFF3AC9}" type="sibTrans" cxnId="{600D1166-17F8-483C-9E6B-108EBC16A8B3}">
      <dgm:prSet/>
      <dgm:spPr/>
      <dgm:t>
        <a:bodyPr/>
        <a:lstStyle/>
        <a:p>
          <a:endParaRPr lang="en-GB"/>
        </a:p>
      </dgm:t>
    </dgm:pt>
    <dgm:pt modelId="{F2BBCD81-7ADF-447C-B4C2-DA4E3804380E}">
      <dgm:prSet phldrT="[Text]"/>
      <dgm:spPr/>
      <dgm:t>
        <a:bodyPr/>
        <a:lstStyle/>
        <a:p>
          <a:r>
            <a:rPr lang="en-GB" dirty="0"/>
            <a:t>Test Execution</a:t>
          </a:r>
        </a:p>
      </dgm:t>
    </dgm:pt>
    <dgm:pt modelId="{530A6D18-8907-4115-BE56-FB95281FF78B}" type="parTrans" cxnId="{43D11706-06B0-48DA-A35B-125288FFDB14}">
      <dgm:prSet/>
      <dgm:spPr/>
      <dgm:t>
        <a:bodyPr/>
        <a:lstStyle/>
        <a:p>
          <a:endParaRPr lang="en-GB"/>
        </a:p>
      </dgm:t>
    </dgm:pt>
    <dgm:pt modelId="{3C91ACB6-7EB7-4F59-8D61-5672C699EAD8}" type="sibTrans" cxnId="{43D11706-06B0-48DA-A35B-125288FFDB14}">
      <dgm:prSet/>
      <dgm:spPr/>
      <dgm:t>
        <a:bodyPr/>
        <a:lstStyle/>
        <a:p>
          <a:endParaRPr lang="en-GB"/>
        </a:p>
      </dgm:t>
    </dgm:pt>
    <dgm:pt modelId="{A31A7382-551A-4B7A-879B-5A674309F92F}">
      <dgm:prSet phldrT="[Text]"/>
      <dgm:spPr/>
      <dgm:t>
        <a:bodyPr/>
        <a:lstStyle/>
        <a:p>
          <a:r>
            <a:rPr lang="en-GB" dirty="0"/>
            <a:t>Test Closure</a:t>
          </a:r>
        </a:p>
      </dgm:t>
    </dgm:pt>
    <dgm:pt modelId="{790160C6-D067-408F-A7E8-CCA5629DE626}" type="parTrans" cxnId="{6941ACCF-3A51-44D8-A2C5-3B8BC53E74CE}">
      <dgm:prSet/>
      <dgm:spPr/>
      <dgm:t>
        <a:bodyPr/>
        <a:lstStyle/>
        <a:p>
          <a:endParaRPr lang="en-GB"/>
        </a:p>
      </dgm:t>
    </dgm:pt>
    <dgm:pt modelId="{544AB504-A71F-4516-80FD-C1CCAF5861D0}" type="sibTrans" cxnId="{6941ACCF-3A51-44D8-A2C5-3B8BC53E74CE}">
      <dgm:prSet/>
      <dgm:spPr/>
      <dgm:t>
        <a:bodyPr/>
        <a:lstStyle/>
        <a:p>
          <a:endParaRPr lang="en-GB"/>
        </a:p>
      </dgm:t>
    </dgm:pt>
    <dgm:pt modelId="{AE20C78C-F284-493F-9A27-54D62A7313AF}" type="pres">
      <dgm:prSet presAssocID="{F6542AEC-37BC-4943-9A10-AD110E1F1D79}" presName="Name0" presStyleCnt="0">
        <dgm:presLayoutVars>
          <dgm:dir/>
          <dgm:resizeHandles val="exact"/>
        </dgm:presLayoutVars>
      </dgm:prSet>
      <dgm:spPr/>
    </dgm:pt>
    <dgm:pt modelId="{C947BDC0-3ED4-4ADE-999B-E51EB33549B2}" type="pres">
      <dgm:prSet presAssocID="{F6542AEC-37BC-4943-9A10-AD110E1F1D79}" presName="cycle" presStyleCnt="0"/>
      <dgm:spPr/>
    </dgm:pt>
    <dgm:pt modelId="{FE711913-7764-4771-9791-784C1AC70483}" type="pres">
      <dgm:prSet presAssocID="{BBD23D59-8EF8-4FCF-9F27-3C38417ABAF3}" presName="nodeFirstNode" presStyleLbl="node1" presStyleIdx="0" presStyleCnt="6">
        <dgm:presLayoutVars>
          <dgm:bulletEnabled val="1"/>
        </dgm:presLayoutVars>
      </dgm:prSet>
      <dgm:spPr/>
    </dgm:pt>
    <dgm:pt modelId="{312F6077-BEF0-4DA0-82C9-E18A97D6E281}" type="pres">
      <dgm:prSet presAssocID="{1FDEED5A-4FCA-45BA-B381-3C4F533EFEE2}" presName="sibTransFirstNode" presStyleLbl="bgShp" presStyleIdx="0" presStyleCnt="1"/>
      <dgm:spPr/>
    </dgm:pt>
    <dgm:pt modelId="{1DF46618-8233-46B4-A56A-E21A284E910C}" type="pres">
      <dgm:prSet presAssocID="{B9CA8464-5F4B-4CD4-9B1B-0AD9BD938F2C}" presName="nodeFollowingNodes" presStyleLbl="node1" presStyleIdx="1" presStyleCnt="6">
        <dgm:presLayoutVars>
          <dgm:bulletEnabled val="1"/>
        </dgm:presLayoutVars>
      </dgm:prSet>
      <dgm:spPr/>
    </dgm:pt>
    <dgm:pt modelId="{7EF93DFF-9A4C-41A4-BA60-F24588A5675F}" type="pres">
      <dgm:prSet presAssocID="{7BA71B5E-F819-4290-854C-65F1B3B6022A}" presName="nodeFollowingNodes" presStyleLbl="node1" presStyleIdx="2" presStyleCnt="6">
        <dgm:presLayoutVars>
          <dgm:bulletEnabled val="1"/>
        </dgm:presLayoutVars>
      </dgm:prSet>
      <dgm:spPr/>
    </dgm:pt>
    <dgm:pt modelId="{A0AFD1EA-6C93-4DAA-AFE6-0C36E3953644}" type="pres">
      <dgm:prSet presAssocID="{60A77FD9-82F7-4A0E-BABF-3FAB770990B5}" presName="nodeFollowingNodes" presStyleLbl="node1" presStyleIdx="3" presStyleCnt="6">
        <dgm:presLayoutVars>
          <dgm:bulletEnabled val="1"/>
        </dgm:presLayoutVars>
      </dgm:prSet>
      <dgm:spPr/>
    </dgm:pt>
    <dgm:pt modelId="{87E74BE2-B90D-40A8-A972-E79BCFB33385}" type="pres">
      <dgm:prSet presAssocID="{F2BBCD81-7ADF-447C-B4C2-DA4E3804380E}" presName="nodeFollowingNodes" presStyleLbl="node1" presStyleIdx="4" presStyleCnt="6">
        <dgm:presLayoutVars>
          <dgm:bulletEnabled val="1"/>
        </dgm:presLayoutVars>
      </dgm:prSet>
      <dgm:spPr/>
    </dgm:pt>
    <dgm:pt modelId="{6A8B8FA6-3FAA-4679-82F1-060A7B93C9D5}" type="pres">
      <dgm:prSet presAssocID="{A31A7382-551A-4B7A-879B-5A674309F92F}" presName="nodeFollowingNodes" presStyleLbl="node1" presStyleIdx="5" presStyleCnt="6">
        <dgm:presLayoutVars>
          <dgm:bulletEnabled val="1"/>
        </dgm:presLayoutVars>
      </dgm:prSet>
      <dgm:spPr/>
    </dgm:pt>
  </dgm:ptLst>
  <dgm:cxnLst>
    <dgm:cxn modelId="{F4575B03-5152-4AF7-ABEC-8AC22224A45E}" type="presOf" srcId="{F2BBCD81-7ADF-447C-B4C2-DA4E3804380E}" destId="{87E74BE2-B90D-40A8-A972-E79BCFB33385}" srcOrd="0" destOrd="0" presId="urn:microsoft.com/office/officeart/2005/8/layout/cycle3"/>
    <dgm:cxn modelId="{43D11706-06B0-48DA-A35B-125288FFDB14}" srcId="{F6542AEC-37BC-4943-9A10-AD110E1F1D79}" destId="{F2BBCD81-7ADF-447C-B4C2-DA4E3804380E}" srcOrd="4" destOrd="0" parTransId="{530A6D18-8907-4115-BE56-FB95281FF78B}" sibTransId="{3C91ACB6-7EB7-4F59-8D61-5672C699EAD8}"/>
    <dgm:cxn modelId="{74041216-E666-4236-93AC-88E752057B89}" type="presOf" srcId="{A31A7382-551A-4B7A-879B-5A674309F92F}" destId="{6A8B8FA6-3FAA-4679-82F1-060A7B93C9D5}" srcOrd="0" destOrd="0" presId="urn:microsoft.com/office/officeart/2005/8/layout/cycle3"/>
    <dgm:cxn modelId="{EEFE3B3E-6A73-40C5-A2DB-1036FDF461A3}" srcId="{F6542AEC-37BC-4943-9A10-AD110E1F1D79}" destId="{B9CA8464-5F4B-4CD4-9B1B-0AD9BD938F2C}" srcOrd="1" destOrd="0" parTransId="{781CD233-F3B5-44C4-A651-B767FB2E379E}" sibTransId="{51809A92-8F81-4A95-B140-0DFCC765B5EE}"/>
    <dgm:cxn modelId="{600D1166-17F8-483C-9E6B-108EBC16A8B3}" srcId="{F6542AEC-37BC-4943-9A10-AD110E1F1D79}" destId="{60A77FD9-82F7-4A0E-BABF-3FAB770990B5}" srcOrd="3" destOrd="0" parTransId="{754CFAFB-FCE5-49FF-B740-FFA0E272845D}" sibTransId="{22E0F811-394A-4648-BA2D-01C0BDFF3AC9}"/>
    <dgm:cxn modelId="{4DF29551-6185-4772-8FD4-F0D4DA4D091B}" type="presOf" srcId="{F6542AEC-37BC-4943-9A10-AD110E1F1D79}" destId="{AE20C78C-F284-493F-9A27-54D62A7313AF}" srcOrd="0" destOrd="0" presId="urn:microsoft.com/office/officeart/2005/8/layout/cycle3"/>
    <dgm:cxn modelId="{2F4C9696-ABEF-4AE8-B855-256A2C71049D}" srcId="{F6542AEC-37BC-4943-9A10-AD110E1F1D79}" destId="{BBD23D59-8EF8-4FCF-9F27-3C38417ABAF3}" srcOrd="0" destOrd="0" parTransId="{F2C8B32B-53B1-4BE4-931F-2AA6F11BED9C}" sibTransId="{1FDEED5A-4FCA-45BA-B381-3C4F533EFEE2}"/>
    <dgm:cxn modelId="{7D7F379B-B042-41A9-AE53-BE48DD0FE625}" type="presOf" srcId="{60A77FD9-82F7-4A0E-BABF-3FAB770990B5}" destId="{A0AFD1EA-6C93-4DAA-AFE6-0C36E3953644}" srcOrd="0" destOrd="0" presId="urn:microsoft.com/office/officeart/2005/8/layout/cycle3"/>
    <dgm:cxn modelId="{1DB560A4-6512-449E-9ED9-F65EB49870AE}" type="presOf" srcId="{1FDEED5A-4FCA-45BA-B381-3C4F533EFEE2}" destId="{312F6077-BEF0-4DA0-82C9-E18A97D6E281}" srcOrd="0" destOrd="0" presId="urn:microsoft.com/office/officeart/2005/8/layout/cycle3"/>
    <dgm:cxn modelId="{97F5EEB4-ABB6-475B-AC2E-8FCF8D3A96A6}" type="presOf" srcId="{BBD23D59-8EF8-4FCF-9F27-3C38417ABAF3}" destId="{FE711913-7764-4771-9791-784C1AC70483}" srcOrd="0" destOrd="0" presId="urn:microsoft.com/office/officeart/2005/8/layout/cycle3"/>
    <dgm:cxn modelId="{C38AB5B7-B8AA-46A4-9904-EF69E4C97D74}" type="presOf" srcId="{B9CA8464-5F4B-4CD4-9B1B-0AD9BD938F2C}" destId="{1DF46618-8233-46B4-A56A-E21A284E910C}" srcOrd="0" destOrd="0" presId="urn:microsoft.com/office/officeart/2005/8/layout/cycle3"/>
    <dgm:cxn modelId="{6941ACCF-3A51-44D8-A2C5-3B8BC53E74CE}" srcId="{F6542AEC-37BC-4943-9A10-AD110E1F1D79}" destId="{A31A7382-551A-4B7A-879B-5A674309F92F}" srcOrd="5" destOrd="0" parTransId="{790160C6-D067-408F-A7E8-CCA5629DE626}" sibTransId="{544AB504-A71F-4516-80FD-C1CCAF5861D0}"/>
    <dgm:cxn modelId="{83C7D8E8-B557-49C9-B17C-A603BDF102A3}" srcId="{F6542AEC-37BC-4943-9A10-AD110E1F1D79}" destId="{7BA71B5E-F819-4290-854C-65F1B3B6022A}" srcOrd="2" destOrd="0" parTransId="{0F496F7A-363D-42F6-8F28-71D088520B6D}" sibTransId="{AFACDC4D-72EC-4294-9670-F286B84B8691}"/>
    <dgm:cxn modelId="{25159CFA-160F-4C0D-A425-9A8F4E6D4A67}" type="presOf" srcId="{7BA71B5E-F819-4290-854C-65F1B3B6022A}" destId="{7EF93DFF-9A4C-41A4-BA60-F24588A5675F}" srcOrd="0" destOrd="0" presId="urn:microsoft.com/office/officeart/2005/8/layout/cycle3"/>
    <dgm:cxn modelId="{4B172299-4298-4419-A8AF-E67E92232B77}" type="presParOf" srcId="{AE20C78C-F284-493F-9A27-54D62A7313AF}" destId="{C947BDC0-3ED4-4ADE-999B-E51EB33549B2}" srcOrd="0" destOrd="0" presId="urn:microsoft.com/office/officeart/2005/8/layout/cycle3"/>
    <dgm:cxn modelId="{051CD1AD-9A8C-4A8C-BEED-16C340B0EB4E}" type="presParOf" srcId="{C947BDC0-3ED4-4ADE-999B-E51EB33549B2}" destId="{FE711913-7764-4771-9791-784C1AC70483}" srcOrd="0" destOrd="0" presId="urn:microsoft.com/office/officeart/2005/8/layout/cycle3"/>
    <dgm:cxn modelId="{8094314E-81EA-4FD4-A8A4-E0AA84BE521B}" type="presParOf" srcId="{C947BDC0-3ED4-4ADE-999B-E51EB33549B2}" destId="{312F6077-BEF0-4DA0-82C9-E18A97D6E281}" srcOrd="1" destOrd="0" presId="urn:microsoft.com/office/officeart/2005/8/layout/cycle3"/>
    <dgm:cxn modelId="{8F1E768E-805C-4297-8A75-47DF4AA29235}" type="presParOf" srcId="{C947BDC0-3ED4-4ADE-999B-E51EB33549B2}" destId="{1DF46618-8233-46B4-A56A-E21A284E910C}" srcOrd="2" destOrd="0" presId="urn:microsoft.com/office/officeart/2005/8/layout/cycle3"/>
    <dgm:cxn modelId="{735D9E1D-BD8C-4C05-A83F-C2356F190F45}" type="presParOf" srcId="{C947BDC0-3ED4-4ADE-999B-E51EB33549B2}" destId="{7EF93DFF-9A4C-41A4-BA60-F24588A5675F}" srcOrd="3" destOrd="0" presId="urn:microsoft.com/office/officeart/2005/8/layout/cycle3"/>
    <dgm:cxn modelId="{B3661D30-C8A4-4810-84FB-6362AE901BA5}" type="presParOf" srcId="{C947BDC0-3ED4-4ADE-999B-E51EB33549B2}" destId="{A0AFD1EA-6C93-4DAA-AFE6-0C36E3953644}" srcOrd="4" destOrd="0" presId="urn:microsoft.com/office/officeart/2005/8/layout/cycle3"/>
    <dgm:cxn modelId="{E440FB69-6F99-4DE0-8B31-47862315B0F0}" type="presParOf" srcId="{C947BDC0-3ED4-4ADE-999B-E51EB33549B2}" destId="{87E74BE2-B90D-40A8-A972-E79BCFB33385}" srcOrd="5" destOrd="0" presId="urn:microsoft.com/office/officeart/2005/8/layout/cycle3"/>
    <dgm:cxn modelId="{86A9859C-CE94-4D8A-9C56-F891F2FED021}" type="presParOf" srcId="{C947BDC0-3ED4-4ADE-999B-E51EB33549B2}" destId="{6A8B8FA6-3FAA-4679-82F1-060A7B93C9D5}"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796878-E543-48EB-9DDF-833C296363F8}" type="doc">
      <dgm:prSet loTypeId="urn:microsoft.com/office/officeart/2005/8/layout/hierarchy6" loCatId="hierarchy" qsTypeId="urn:microsoft.com/office/officeart/2005/8/quickstyle/simple4" qsCatId="simple" csTypeId="urn:microsoft.com/office/officeart/2005/8/colors/colorful2" csCatId="colorful" phldr="1"/>
      <dgm:spPr/>
      <dgm:t>
        <a:bodyPr/>
        <a:lstStyle/>
        <a:p>
          <a:endParaRPr lang="en-GB"/>
        </a:p>
      </dgm:t>
    </dgm:pt>
    <dgm:pt modelId="{C65AFA04-47F9-4D99-AE64-E86620491123}">
      <dgm:prSet phldrT="[Text]" custT="1"/>
      <dgm:spPr/>
      <dgm:t>
        <a:bodyPr/>
        <a:lstStyle/>
        <a:p>
          <a:r>
            <a:rPr lang="en-GB" sz="1100" dirty="0"/>
            <a:t>TESTING CATEGORY</a:t>
          </a:r>
        </a:p>
      </dgm:t>
    </dgm:pt>
    <dgm:pt modelId="{9251ECDF-1945-4CF0-BAEC-89456F3EF9B4}" type="parTrans" cxnId="{697583ED-DBEC-4655-98D5-244E00497AEC}">
      <dgm:prSet/>
      <dgm:spPr/>
      <dgm:t>
        <a:bodyPr/>
        <a:lstStyle/>
        <a:p>
          <a:endParaRPr lang="en-GB" sz="3200"/>
        </a:p>
      </dgm:t>
    </dgm:pt>
    <dgm:pt modelId="{C9D8EEB1-68B5-4052-9DE3-072687862A19}" type="sibTrans" cxnId="{697583ED-DBEC-4655-98D5-244E00497AEC}">
      <dgm:prSet/>
      <dgm:spPr/>
      <dgm:t>
        <a:bodyPr/>
        <a:lstStyle/>
        <a:p>
          <a:endParaRPr lang="en-GB" sz="3200"/>
        </a:p>
      </dgm:t>
    </dgm:pt>
    <dgm:pt modelId="{235419C6-E83E-49CE-A65C-91408AB548D5}" type="asst">
      <dgm:prSet phldrT="[Text]" custT="1"/>
      <dgm:spPr/>
      <dgm:t>
        <a:bodyPr/>
        <a:lstStyle/>
        <a:p>
          <a:r>
            <a:rPr lang="en-GB" sz="1100" dirty="0"/>
            <a:t>FUNCIONAL TESTING</a:t>
          </a:r>
        </a:p>
      </dgm:t>
    </dgm:pt>
    <dgm:pt modelId="{2081D6B3-032A-4DE2-8BA3-C59065BA5021}" type="parTrans" cxnId="{9321A6BD-C657-4E8F-8DD4-FE0F0EAC84BD}">
      <dgm:prSet/>
      <dgm:spPr/>
      <dgm:t>
        <a:bodyPr/>
        <a:lstStyle/>
        <a:p>
          <a:endParaRPr lang="en-GB" sz="3200"/>
        </a:p>
      </dgm:t>
    </dgm:pt>
    <dgm:pt modelId="{E374E461-29DF-4E5D-9BB8-58C6DE0CD0B7}" type="sibTrans" cxnId="{9321A6BD-C657-4E8F-8DD4-FE0F0EAC84BD}">
      <dgm:prSet/>
      <dgm:spPr/>
      <dgm:t>
        <a:bodyPr/>
        <a:lstStyle/>
        <a:p>
          <a:endParaRPr lang="en-GB" sz="3200"/>
        </a:p>
      </dgm:t>
    </dgm:pt>
    <dgm:pt modelId="{7100B9FA-6CC0-4F38-A741-B44C0F47FBB4}" type="asst">
      <dgm:prSet phldrT="[Text]" custT="1"/>
      <dgm:spPr/>
      <dgm:t>
        <a:bodyPr/>
        <a:lstStyle/>
        <a:p>
          <a:r>
            <a:rPr lang="en-GB" sz="1100" dirty="0"/>
            <a:t>NON FUNCIONAL TESTING</a:t>
          </a:r>
        </a:p>
      </dgm:t>
    </dgm:pt>
    <dgm:pt modelId="{848472AA-99D7-49A9-8207-DEEE51CDF2F0}" type="parTrans" cxnId="{1967B16C-1D9B-4E54-8C6A-37039C6D2335}">
      <dgm:prSet/>
      <dgm:spPr/>
      <dgm:t>
        <a:bodyPr/>
        <a:lstStyle/>
        <a:p>
          <a:endParaRPr lang="en-GB" sz="3200"/>
        </a:p>
      </dgm:t>
    </dgm:pt>
    <dgm:pt modelId="{742C019D-A0CC-4BC7-98FF-013009B27721}" type="sibTrans" cxnId="{1967B16C-1D9B-4E54-8C6A-37039C6D2335}">
      <dgm:prSet/>
      <dgm:spPr/>
      <dgm:t>
        <a:bodyPr/>
        <a:lstStyle/>
        <a:p>
          <a:endParaRPr lang="en-GB" sz="3200"/>
        </a:p>
      </dgm:t>
    </dgm:pt>
    <dgm:pt modelId="{AB1ABBC7-2873-418C-815C-60CC024FE1B0}" type="asst">
      <dgm:prSet phldrT="[Text]" custT="1"/>
      <dgm:spPr/>
      <dgm:t>
        <a:bodyPr/>
        <a:lstStyle/>
        <a:p>
          <a:r>
            <a:rPr lang="en-GB" sz="1100" dirty="0"/>
            <a:t>MAINTENANCE</a:t>
          </a:r>
        </a:p>
      </dgm:t>
    </dgm:pt>
    <dgm:pt modelId="{7AA2E4D6-587C-4E39-9F6F-566734977F60}" type="parTrans" cxnId="{5E8B43D5-CEB0-4BD1-9753-774DB4C29570}">
      <dgm:prSet/>
      <dgm:spPr/>
      <dgm:t>
        <a:bodyPr/>
        <a:lstStyle/>
        <a:p>
          <a:endParaRPr lang="en-GB" sz="3200"/>
        </a:p>
      </dgm:t>
    </dgm:pt>
    <dgm:pt modelId="{210E3C8C-2B9B-4EED-A7F7-9C8AC49FE628}" type="sibTrans" cxnId="{5E8B43D5-CEB0-4BD1-9753-774DB4C29570}">
      <dgm:prSet/>
      <dgm:spPr/>
      <dgm:t>
        <a:bodyPr/>
        <a:lstStyle/>
        <a:p>
          <a:endParaRPr lang="en-GB" sz="3200"/>
        </a:p>
      </dgm:t>
    </dgm:pt>
    <dgm:pt modelId="{26C91963-AD18-4EBA-9CBA-90537FC9EDCB}" type="asst">
      <dgm:prSet phldrT="[Text]" custT="1"/>
      <dgm:spPr/>
      <dgm:t>
        <a:bodyPr/>
        <a:lstStyle/>
        <a:p>
          <a:r>
            <a:rPr lang="en-GB" sz="1100" dirty="0"/>
            <a:t>SMOKE TESTING</a:t>
          </a:r>
        </a:p>
      </dgm:t>
    </dgm:pt>
    <dgm:pt modelId="{C6A36DAF-318C-455B-BF16-0869F4A39030}" type="parTrans" cxnId="{26D6CB74-2ADE-4D0C-83A6-DE7CB862952D}">
      <dgm:prSet/>
      <dgm:spPr/>
      <dgm:t>
        <a:bodyPr/>
        <a:lstStyle/>
        <a:p>
          <a:endParaRPr lang="en-GB" sz="3200"/>
        </a:p>
      </dgm:t>
    </dgm:pt>
    <dgm:pt modelId="{DCDC51B1-2FE2-4037-8C9C-A514F903595D}" type="sibTrans" cxnId="{26D6CB74-2ADE-4D0C-83A6-DE7CB862952D}">
      <dgm:prSet/>
      <dgm:spPr/>
      <dgm:t>
        <a:bodyPr/>
        <a:lstStyle/>
        <a:p>
          <a:endParaRPr lang="en-GB" sz="3200"/>
        </a:p>
      </dgm:t>
    </dgm:pt>
    <dgm:pt modelId="{7B0C4033-3995-4EEF-92D3-E2A7B1AAF80F}" type="asst">
      <dgm:prSet phldrT="[Text]" custT="1"/>
      <dgm:spPr/>
      <dgm:t>
        <a:bodyPr/>
        <a:lstStyle/>
        <a:p>
          <a:r>
            <a:rPr lang="en-GB" sz="1100" dirty="0"/>
            <a:t>WHITE BOX TESTING</a:t>
          </a:r>
        </a:p>
      </dgm:t>
    </dgm:pt>
    <dgm:pt modelId="{13788E15-9C46-4920-B5AC-230CADED1F48}" type="parTrans" cxnId="{97578340-73CD-4B77-B32E-9FCFB33DCD2A}">
      <dgm:prSet/>
      <dgm:spPr/>
      <dgm:t>
        <a:bodyPr/>
        <a:lstStyle/>
        <a:p>
          <a:endParaRPr lang="en-GB" sz="3200"/>
        </a:p>
      </dgm:t>
    </dgm:pt>
    <dgm:pt modelId="{2D9E3B00-30E0-472E-ABC5-E8B8EB46933D}" type="sibTrans" cxnId="{97578340-73CD-4B77-B32E-9FCFB33DCD2A}">
      <dgm:prSet/>
      <dgm:spPr/>
      <dgm:t>
        <a:bodyPr/>
        <a:lstStyle/>
        <a:p>
          <a:endParaRPr lang="en-GB" sz="3200"/>
        </a:p>
      </dgm:t>
    </dgm:pt>
    <dgm:pt modelId="{FB4BC675-543E-47CC-A801-F23DF2D24D40}" type="asst">
      <dgm:prSet phldrT="[Text]" custT="1"/>
      <dgm:spPr/>
      <dgm:t>
        <a:bodyPr/>
        <a:lstStyle/>
        <a:p>
          <a:r>
            <a:rPr lang="en-GB" sz="1100" dirty="0"/>
            <a:t>BLACK BOX TESTING</a:t>
          </a:r>
        </a:p>
      </dgm:t>
    </dgm:pt>
    <dgm:pt modelId="{D1264410-D144-4422-BD7C-570A3F39F65A}" type="parTrans" cxnId="{A2BCA2BE-E003-4F19-9751-0393F0FF37D3}">
      <dgm:prSet/>
      <dgm:spPr/>
      <dgm:t>
        <a:bodyPr/>
        <a:lstStyle/>
        <a:p>
          <a:endParaRPr lang="en-GB" sz="3200"/>
        </a:p>
      </dgm:t>
    </dgm:pt>
    <dgm:pt modelId="{521AAA63-5FCA-4C3D-80C8-24B2E18EFE96}" type="sibTrans" cxnId="{A2BCA2BE-E003-4F19-9751-0393F0FF37D3}">
      <dgm:prSet/>
      <dgm:spPr/>
      <dgm:t>
        <a:bodyPr/>
        <a:lstStyle/>
        <a:p>
          <a:endParaRPr lang="en-GB" sz="3200"/>
        </a:p>
      </dgm:t>
    </dgm:pt>
    <dgm:pt modelId="{24B5229A-3945-49F1-9A8B-906A8F4D1AE1}" type="asst">
      <dgm:prSet phldrT="[Text]" custT="1"/>
      <dgm:spPr/>
      <dgm:t>
        <a:bodyPr/>
        <a:lstStyle/>
        <a:p>
          <a:r>
            <a:rPr lang="en-GB" sz="1100" dirty="0"/>
            <a:t>PERFORMANCE</a:t>
          </a:r>
        </a:p>
      </dgm:t>
    </dgm:pt>
    <dgm:pt modelId="{40AA6654-BACD-413D-ABD1-A57648D20F2C}" type="parTrans" cxnId="{15B5CBA6-2FAA-46E7-B275-5E3A6F55A388}">
      <dgm:prSet/>
      <dgm:spPr/>
      <dgm:t>
        <a:bodyPr/>
        <a:lstStyle/>
        <a:p>
          <a:endParaRPr lang="en-GB" sz="3200"/>
        </a:p>
      </dgm:t>
    </dgm:pt>
    <dgm:pt modelId="{F1B42257-ACE3-467A-A0A8-983972A6C85A}" type="sibTrans" cxnId="{15B5CBA6-2FAA-46E7-B275-5E3A6F55A388}">
      <dgm:prSet/>
      <dgm:spPr/>
      <dgm:t>
        <a:bodyPr/>
        <a:lstStyle/>
        <a:p>
          <a:endParaRPr lang="en-GB" sz="3200"/>
        </a:p>
      </dgm:t>
    </dgm:pt>
    <dgm:pt modelId="{445A3310-48A2-4FE0-AC45-B722B5FD6103}" type="asst">
      <dgm:prSet phldrT="[Text]" custT="1"/>
      <dgm:spPr/>
      <dgm:t>
        <a:bodyPr/>
        <a:lstStyle/>
        <a:p>
          <a:r>
            <a:rPr lang="en-GB" sz="1100" dirty="0"/>
            <a:t>LOAD</a:t>
          </a:r>
        </a:p>
      </dgm:t>
    </dgm:pt>
    <dgm:pt modelId="{677E3366-54FC-499F-BA8E-6EBCFF5561F0}" type="parTrans" cxnId="{7A7D48D3-9014-44AD-98B7-AD5E68B66058}">
      <dgm:prSet/>
      <dgm:spPr/>
      <dgm:t>
        <a:bodyPr/>
        <a:lstStyle/>
        <a:p>
          <a:endParaRPr lang="en-GB" sz="3200"/>
        </a:p>
      </dgm:t>
    </dgm:pt>
    <dgm:pt modelId="{04F9DC31-ECAD-42FE-B5BC-82AB11930DDA}" type="sibTrans" cxnId="{7A7D48D3-9014-44AD-98B7-AD5E68B66058}">
      <dgm:prSet/>
      <dgm:spPr/>
      <dgm:t>
        <a:bodyPr/>
        <a:lstStyle/>
        <a:p>
          <a:endParaRPr lang="en-GB" sz="3200"/>
        </a:p>
      </dgm:t>
    </dgm:pt>
    <dgm:pt modelId="{531A6B8B-4470-4D98-92C4-53620DA9D282}" type="asst">
      <dgm:prSet phldrT="[Text]" custT="1"/>
      <dgm:spPr/>
      <dgm:t>
        <a:bodyPr/>
        <a:lstStyle/>
        <a:p>
          <a:r>
            <a:rPr lang="en-GB" sz="1100" dirty="0"/>
            <a:t>VOLUME</a:t>
          </a:r>
        </a:p>
      </dgm:t>
    </dgm:pt>
    <dgm:pt modelId="{638AF023-64D4-44DD-895E-B0A8D44A0274}" type="parTrans" cxnId="{2D70B2D1-FA0C-4ECB-AC2C-99F112F44592}">
      <dgm:prSet/>
      <dgm:spPr/>
      <dgm:t>
        <a:bodyPr/>
        <a:lstStyle/>
        <a:p>
          <a:endParaRPr lang="en-GB" sz="3200"/>
        </a:p>
      </dgm:t>
    </dgm:pt>
    <dgm:pt modelId="{B5205ADF-853E-4787-BBCA-D876290A79F4}" type="sibTrans" cxnId="{2D70B2D1-FA0C-4ECB-AC2C-99F112F44592}">
      <dgm:prSet/>
      <dgm:spPr/>
      <dgm:t>
        <a:bodyPr/>
        <a:lstStyle/>
        <a:p>
          <a:endParaRPr lang="en-GB" sz="3200"/>
        </a:p>
      </dgm:t>
    </dgm:pt>
    <dgm:pt modelId="{94AAA493-B0C7-461A-A195-384D759CD9BB}" type="asst">
      <dgm:prSet phldrT="[Text]" custT="1"/>
      <dgm:spPr/>
      <dgm:t>
        <a:bodyPr/>
        <a:lstStyle/>
        <a:p>
          <a:r>
            <a:rPr lang="en-GB" sz="1100" dirty="0"/>
            <a:t>USABILITY</a:t>
          </a:r>
        </a:p>
      </dgm:t>
    </dgm:pt>
    <dgm:pt modelId="{B3E115B1-5B9E-4884-8000-5265D62191A1}" type="parTrans" cxnId="{ABE8CED4-AF96-4199-8063-68980F16CF95}">
      <dgm:prSet/>
      <dgm:spPr/>
      <dgm:t>
        <a:bodyPr/>
        <a:lstStyle/>
        <a:p>
          <a:endParaRPr lang="en-GB" sz="3200"/>
        </a:p>
      </dgm:t>
    </dgm:pt>
    <dgm:pt modelId="{E3CAC80A-52AD-45AB-A3A9-5139259DD159}" type="sibTrans" cxnId="{ABE8CED4-AF96-4199-8063-68980F16CF95}">
      <dgm:prSet/>
      <dgm:spPr/>
      <dgm:t>
        <a:bodyPr/>
        <a:lstStyle/>
        <a:p>
          <a:endParaRPr lang="en-GB" sz="3200"/>
        </a:p>
      </dgm:t>
    </dgm:pt>
    <dgm:pt modelId="{A4E58C0C-F9E2-4AB9-94E1-5B24FA0E6820}" type="asst">
      <dgm:prSet phldrT="[Text]" custT="1"/>
      <dgm:spPr/>
      <dgm:t>
        <a:bodyPr/>
        <a:lstStyle/>
        <a:p>
          <a:r>
            <a:rPr lang="en-GB" sz="1100" dirty="0"/>
            <a:t>REGRESSION </a:t>
          </a:r>
        </a:p>
      </dgm:t>
    </dgm:pt>
    <dgm:pt modelId="{127BE680-FD9F-4548-BBDF-580C704B7DB2}" type="parTrans" cxnId="{824D9CBC-9097-4661-A569-BF51BE4D4BAB}">
      <dgm:prSet/>
      <dgm:spPr/>
      <dgm:t>
        <a:bodyPr/>
        <a:lstStyle/>
        <a:p>
          <a:endParaRPr lang="en-GB" sz="3200"/>
        </a:p>
      </dgm:t>
    </dgm:pt>
    <dgm:pt modelId="{B216F473-E302-4D99-A9CF-20110A2ACF1E}" type="sibTrans" cxnId="{824D9CBC-9097-4661-A569-BF51BE4D4BAB}">
      <dgm:prSet/>
      <dgm:spPr/>
      <dgm:t>
        <a:bodyPr/>
        <a:lstStyle/>
        <a:p>
          <a:endParaRPr lang="en-GB" sz="3200"/>
        </a:p>
      </dgm:t>
    </dgm:pt>
    <dgm:pt modelId="{2517F115-CD2C-44B8-AB9B-2968244D45B5}" type="asst">
      <dgm:prSet phldrT="[Text]" custT="1"/>
      <dgm:spPr/>
      <dgm:t>
        <a:bodyPr/>
        <a:lstStyle/>
        <a:p>
          <a:r>
            <a:rPr lang="en-GB" sz="1100" dirty="0"/>
            <a:t>MAINTENANCE</a:t>
          </a:r>
        </a:p>
      </dgm:t>
    </dgm:pt>
    <dgm:pt modelId="{08CB28BF-4656-4A35-8A47-2C28EE71A89C}" type="parTrans" cxnId="{479A2715-5016-4848-A85A-56F4B5024A3F}">
      <dgm:prSet/>
      <dgm:spPr/>
      <dgm:t>
        <a:bodyPr/>
        <a:lstStyle/>
        <a:p>
          <a:endParaRPr lang="en-GB" sz="3200"/>
        </a:p>
      </dgm:t>
    </dgm:pt>
    <dgm:pt modelId="{0F6F5E6E-1031-433A-8D4E-7552C9056B94}" type="sibTrans" cxnId="{479A2715-5016-4848-A85A-56F4B5024A3F}">
      <dgm:prSet/>
      <dgm:spPr/>
      <dgm:t>
        <a:bodyPr/>
        <a:lstStyle/>
        <a:p>
          <a:endParaRPr lang="en-GB" sz="3200"/>
        </a:p>
      </dgm:t>
    </dgm:pt>
    <dgm:pt modelId="{781D2B98-2E6F-4981-AB39-384DF21DD2C3}" type="pres">
      <dgm:prSet presAssocID="{95796878-E543-48EB-9DDF-833C296363F8}" presName="mainComposite" presStyleCnt="0">
        <dgm:presLayoutVars>
          <dgm:chPref val="1"/>
          <dgm:dir/>
          <dgm:animOne val="branch"/>
          <dgm:animLvl val="lvl"/>
          <dgm:resizeHandles val="exact"/>
        </dgm:presLayoutVars>
      </dgm:prSet>
      <dgm:spPr/>
    </dgm:pt>
    <dgm:pt modelId="{EA8BC8C7-9258-4EEB-A38E-C1E11E6F8C17}" type="pres">
      <dgm:prSet presAssocID="{95796878-E543-48EB-9DDF-833C296363F8}" presName="hierFlow" presStyleCnt="0"/>
      <dgm:spPr/>
    </dgm:pt>
    <dgm:pt modelId="{B25642FF-4135-4305-A3D2-02970EC88981}" type="pres">
      <dgm:prSet presAssocID="{95796878-E543-48EB-9DDF-833C296363F8}" presName="hierChild1" presStyleCnt="0">
        <dgm:presLayoutVars>
          <dgm:chPref val="1"/>
          <dgm:animOne val="branch"/>
          <dgm:animLvl val="lvl"/>
        </dgm:presLayoutVars>
      </dgm:prSet>
      <dgm:spPr/>
    </dgm:pt>
    <dgm:pt modelId="{0D027C3A-B53A-48C6-A530-C1227903CFF8}" type="pres">
      <dgm:prSet presAssocID="{C65AFA04-47F9-4D99-AE64-E86620491123}" presName="Name14" presStyleCnt="0"/>
      <dgm:spPr/>
    </dgm:pt>
    <dgm:pt modelId="{557F8E4A-E9B2-47DD-84F3-87183589A4F3}" type="pres">
      <dgm:prSet presAssocID="{C65AFA04-47F9-4D99-AE64-E86620491123}" presName="level1Shape" presStyleLbl="node0" presStyleIdx="0" presStyleCnt="1" custScaleX="263871">
        <dgm:presLayoutVars>
          <dgm:chPref val="3"/>
        </dgm:presLayoutVars>
      </dgm:prSet>
      <dgm:spPr/>
    </dgm:pt>
    <dgm:pt modelId="{3C34B314-D6A9-4357-8C58-9DB34DBD2EA6}" type="pres">
      <dgm:prSet presAssocID="{C65AFA04-47F9-4D99-AE64-E86620491123}" presName="hierChild2" presStyleCnt="0"/>
      <dgm:spPr/>
    </dgm:pt>
    <dgm:pt modelId="{E888ABA9-40E1-4C7F-8BC8-9B4913DBDDCC}" type="pres">
      <dgm:prSet presAssocID="{2081D6B3-032A-4DE2-8BA3-C59065BA5021}" presName="Name19" presStyleLbl="parChTrans1D2" presStyleIdx="0" presStyleCnt="3"/>
      <dgm:spPr/>
    </dgm:pt>
    <dgm:pt modelId="{24699EB8-DC5F-4131-85B5-339B118417F8}" type="pres">
      <dgm:prSet presAssocID="{235419C6-E83E-49CE-A65C-91408AB548D5}" presName="Name21" presStyleCnt="0"/>
      <dgm:spPr/>
    </dgm:pt>
    <dgm:pt modelId="{5DA5889C-F414-432B-B40B-DCA86E5B19A7}" type="pres">
      <dgm:prSet presAssocID="{235419C6-E83E-49CE-A65C-91408AB548D5}" presName="level2Shape" presStyleLbl="asst1" presStyleIdx="0" presStyleCnt="12" custScaleX="231974"/>
      <dgm:spPr/>
    </dgm:pt>
    <dgm:pt modelId="{483B9C0D-5BEE-4373-96FF-EFA0123CE18F}" type="pres">
      <dgm:prSet presAssocID="{235419C6-E83E-49CE-A65C-91408AB548D5}" presName="hierChild3" presStyleCnt="0"/>
      <dgm:spPr/>
    </dgm:pt>
    <dgm:pt modelId="{2C3BFEB1-607C-451A-AE04-76BA25E16E72}" type="pres">
      <dgm:prSet presAssocID="{C6A36DAF-318C-455B-BF16-0869F4A39030}" presName="Name19" presStyleLbl="parChTrans1D3" presStyleIdx="0" presStyleCnt="9"/>
      <dgm:spPr/>
    </dgm:pt>
    <dgm:pt modelId="{65913988-4C30-4022-A87D-E4514EC3AC86}" type="pres">
      <dgm:prSet presAssocID="{26C91963-AD18-4EBA-9CBA-90537FC9EDCB}" presName="Name21" presStyleCnt="0"/>
      <dgm:spPr/>
    </dgm:pt>
    <dgm:pt modelId="{4B3223E3-9E6D-445F-9C32-CACF13773B87}" type="pres">
      <dgm:prSet presAssocID="{26C91963-AD18-4EBA-9CBA-90537FC9EDCB}" presName="level2Shape" presStyleLbl="asst1" presStyleIdx="1" presStyleCnt="12"/>
      <dgm:spPr/>
    </dgm:pt>
    <dgm:pt modelId="{4874331D-F1BD-44BF-A2B1-04B38E3E9323}" type="pres">
      <dgm:prSet presAssocID="{26C91963-AD18-4EBA-9CBA-90537FC9EDCB}" presName="hierChild3" presStyleCnt="0"/>
      <dgm:spPr/>
    </dgm:pt>
    <dgm:pt modelId="{47415E6E-7758-44A1-8B0D-4D143057F707}" type="pres">
      <dgm:prSet presAssocID="{13788E15-9C46-4920-B5AC-230CADED1F48}" presName="Name19" presStyleLbl="parChTrans1D3" presStyleIdx="1" presStyleCnt="9"/>
      <dgm:spPr/>
    </dgm:pt>
    <dgm:pt modelId="{1C661B41-2A41-4B85-B9B7-EA6A23B77738}" type="pres">
      <dgm:prSet presAssocID="{7B0C4033-3995-4EEF-92D3-E2A7B1AAF80F}" presName="Name21" presStyleCnt="0"/>
      <dgm:spPr/>
    </dgm:pt>
    <dgm:pt modelId="{662D1552-D54F-41A7-9B99-C3023993A156}" type="pres">
      <dgm:prSet presAssocID="{7B0C4033-3995-4EEF-92D3-E2A7B1AAF80F}" presName="level2Shape" presStyleLbl="asst1" presStyleIdx="2" presStyleCnt="12"/>
      <dgm:spPr/>
    </dgm:pt>
    <dgm:pt modelId="{70BAB177-4BE1-4C1B-9364-68D150142F24}" type="pres">
      <dgm:prSet presAssocID="{7B0C4033-3995-4EEF-92D3-E2A7B1AAF80F}" presName="hierChild3" presStyleCnt="0"/>
      <dgm:spPr/>
    </dgm:pt>
    <dgm:pt modelId="{BAE6DEA0-85C5-4611-BDA3-00E2CB2DF790}" type="pres">
      <dgm:prSet presAssocID="{D1264410-D144-4422-BD7C-570A3F39F65A}" presName="Name19" presStyleLbl="parChTrans1D3" presStyleIdx="2" presStyleCnt="9"/>
      <dgm:spPr/>
    </dgm:pt>
    <dgm:pt modelId="{E31AF463-4024-4458-B9B9-764BFE89CA81}" type="pres">
      <dgm:prSet presAssocID="{FB4BC675-543E-47CC-A801-F23DF2D24D40}" presName="Name21" presStyleCnt="0"/>
      <dgm:spPr/>
    </dgm:pt>
    <dgm:pt modelId="{1D1C7990-A9A4-4D30-A7A1-C87F3314FDBD}" type="pres">
      <dgm:prSet presAssocID="{FB4BC675-543E-47CC-A801-F23DF2D24D40}" presName="level2Shape" presStyleLbl="asst1" presStyleIdx="3" presStyleCnt="12"/>
      <dgm:spPr/>
    </dgm:pt>
    <dgm:pt modelId="{C89A302F-B003-4033-98CD-AEB7310A79C9}" type="pres">
      <dgm:prSet presAssocID="{FB4BC675-543E-47CC-A801-F23DF2D24D40}" presName="hierChild3" presStyleCnt="0"/>
      <dgm:spPr/>
    </dgm:pt>
    <dgm:pt modelId="{DC3A3F60-163B-4A17-B7E7-47F09ECC3C20}" type="pres">
      <dgm:prSet presAssocID="{848472AA-99D7-49A9-8207-DEEE51CDF2F0}" presName="Name19" presStyleLbl="parChTrans1D2" presStyleIdx="1" presStyleCnt="3"/>
      <dgm:spPr/>
    </dgm:pt>
    <dgm:pt modelId="{27C85481-940E-4AE0-B8E9-BFBBC770026D}" type="pres">
      <dgm:prSet presAssocID="{7100B9FA-6CC0-4F38-A741-B44C0F47FBB4}" presName="Name21" presStyleCnt="0"/>
      <dgm:spPr/>
    </dgm:pt>
    <dgm:pt modelId="{88164B5E-D4FC-496B-91A6-EBCA9CDEAE03}" type="pres">
      <dgm:prSet presAssocID="{7100B9FA-6CC0-4F38-A741-B44C0F47FBB4}" presName="level2Shape" presStyleLbl="asst1" presStyleIdx="4" presStyleCnt="12" custScaleX="236485"/>
      <dgm:spPr/>
    </dgm:pt>
    <dgm:pt modelId="{B09F8209-4C8C-41B6-B75A-B87A8F1947CA}" type="pres">
      <dgm:prSet presAssocID="{7100B9FA-6CC0-4F38-A741-B44C0F47FBB4}" presName="hierChild3" presStyleCnt="0"/>
      <dgm:spPr/>
    </dgm:pt>
    <dgm:pt modelId="{3BD98902-57CE-46D6-B124-5056DE187762}" type="pres">
      <dgm:prSet presAssocID="{40AA6654-BACD-413D-ABD1-A57648D20F2C}" presName="Name19" presStyleLbl="parChTrans1D3" presStyleIdx="3" presStyleCnt="9"/>
      <dgm:spPr/>
    </dgm:pt>
    <dgm:pt modelId="{AFC720A9-9B43-431A-890F-43B2BA3CFC3D}" type="pres">
      <dgm:prSet presAssocID="{24B5229A-3945-49F1-9A8B-906A8F4D1AE1}" presName="Name21" presStyleCnt="0"/>
      <dgm:spPr/>
    </dgm:pt>
    <dgm:pt modelId="{FF85663D-69E2-4795-84A1-BCF4EDE2EB0D}" type="pres">
      <dgm:prSet presAssocID="{24B5229A-3945-49F1-9A8B-906A8F4D1AE1}" presName="level2Shape" presStyleLbl="asst1" presStyleIdx="5" presStyleCnt="12" custScaleX="157474"/>
      <dgm:spPr/>
    </dgm:pt>
    <dgm:pt modelId="{3091E80A-429D-42FA-8EFE-6BDAF4BE4F3C}" type="pres">
      <dgm:prSet presAssocID="{24B5229A-3945-49F1-9A8B-906A8F4D1AE1}" presName="hierChild3" presStyleCnt="0"/>
      <dgm:spPr/>
    </dgm:pt>
    <dgm:pt modelId="{4EF53EFE-95BF-441A-BB59-A276EA295A5C}" type="pres">
      <dgm:prSet presAssocID="{677E3366-54FC-499F-BA8E-6EBCFF5561F0}" presName="Name19" presStyleLbl="parChTrans1D3" presStyleIdx="4" presStyleCnt="9"/>
      <dgm:spPr/>
    </dgm:pt>
    <dgm:pt modelId="{28F59063-58AB-4923-900B-90BFC305805E}" type="pres">
      <dgm:prSet presAssocID="{445A3310-48A2-4FE0-AC45-B722B5FD6103}" presName="Name21" presStyleCnt="0"/>
      <dgm:spPr/>
    </dgm:pt>
    <dgm:pt modelId="{1CB2FBDE-0423-4064-8ADE-6255C4466032}" type="pres">
      <dgm:prSet presAssocID="{445A3310-48A2-4FE0-AC45-B722B5FD6103}" presName="level2Shape" presStyleLbl="asst1" presStyleIdx="6" presStyleCnt="12"/>
      <dgm:spPr/>
    </dgm:pt>
    <dgm:pt modelId="{054F52FE-F52F-461F-B8E6-5976356ABC5D}" type="pres">
      <dgm:prSet presAssocID="{445A3310-48A2-4FE0-AC45-B722B5FD6103}" presName="hierChild3" presStyleCnt="0"/>
      <dgm:spPr/>
    </dgm:pt>
    <dgm:pt modelId="{AB978A08-71DB-4D73-B9C4-EECAA02E7197}" type="pres">
      <dgm:prSet presAssocID="{638AF023-64D4-44DD-895E-B0A8D44A0274}" presName="Name19" presStyleLbl="parChTrans1D3" presStyleIdx="5" presStyleCnt="9"/>
      <dgm:spPr/>
    </dgm:pt>
    <dgm:pt modelId="{62ACC32F-A8FF-434A-BEE7-E74386F9BC3C}" type="pres">
      <dgm:prSet presAssocID="{531A6B8B-4470-4D98-92C4-53620DA9D282}" presName="Name21" presStyleCnt="0"/>
      <dgm:spPr/>
    </dgm:pt>
    <dgm:pt modelId="{D4B08285-53EB-4F1F-BF77-235B783FA6B4}" type="pres">
      <dgm:prSet presAssocID="{531A6B8B-4470-4D98-92C4-53620DA9D282}" presName="level2Shape" presStyleLbl="asst1" presStyleIdx="7" presStyleCnt="12"/>
      <dgm:spPr/>
    </dgm:pt>
    <dgm:pt modelId="{EA84343B-CF22-4BF2-A173-0E1F68573C49}" type="pres">
      <dgm:prSet presAssocID="{531A6B8B-4470-4D98-92C4-53620DA9D282}" presName="hierChild3" presStyleCnt="0"/>
      <dgm:spPr/>
    </dgm:pt>
    <dgm:pt modelId="{06917FC1-FD19-453B-A39D-213FEA182A11}" type="pres">
      <dgm:prSet presAssocID="{B3E115B1-5B9E-4884-8000-5265D62191A1}" presName="Name19" presStyleLbl="parChTrans1D3" presStyleIdx="6" presStyleCnt="9"/>
      <dgm:spPr/>
    </dgm:pt>
    <dgm:pt modelId="{40170BB7-879B-4465-88EE-7D4B4F06DE90}" type="pres">
      <dgm:prSet presAssocID="{94AAA493-B0C7-461A-A195-384D759CD9BB}" presName="Name21" presStyleCnt="0"/>
      <dgm:spPr/>
    </dgm:pt>
    <dgm:pt modelId="{84FA461A-AD08-4B98-BCBD-C6299E7B8106}" type="pres">
      <dgm:prSet presAssocID="{94AAA493-B0C7-461A-A195-384D759CD9BB}" presName="level2Shape" presStyleLbl="asst1" presStyleIdx="8" presStyleCnt="12"/>
      <dgm:spPr/>
    </dgm:pt>
    <dgm:pt modelId="{7D5F85D3-70CC-4558-AF48-3687375FE6F2}" type="pres">
      <dgm:prSet presAssocID="{94AAA493-B0C7-461A-A195-384D759CD9BB}" presName="hierChild3" presStyleCnt="0"/>
      <dgm:spPr/>
    </dgm:pt>
    <dgm:pt modelId="{7C8CE17C-37C5-4555-8071-B2270AD9181F}" type="pres">
      <dgm:prSet presAssocID="{7AA2E4D6-587C-4E39-9F6F-566734977F60}" presName="Name19" presStyleLbl="parChTrans1D2" presStyleIdx="2" presStyleCnt="3"/>
      <dgm:spPr/>
    </dgm:pt>
    <dgm:pt modelId="{F999065D-B6BB-4317-A269-2C903E8A9662}" type="pres">
      <dgm:prSet presAssocID="{AB1ABBC7-2873-418C-815C-60CC024FE1B0}" presName="Name21" presStyleCnt="0"/>
      <dgm:spPr/>
    </dgm:pt>
    <dgm:pt modelId="{C6CA3C36-406B-42E4-A212-3618EB067F51}" type="pres">
      <dgm:prSet presAssocID="{AB1ABBC7-2873-418C-815C-60CC024FE1B0}" presName="level2Shape" presStyleLbl="asst1" presStyleIdx="9" presStyleCnt="12" custScaleX="226510"/>
      <dgm:spPr/>
    </dgm:pt>
    <dgm:pt modelId="{E1542003-616A-44C0-8A6C-C6DB3E94D86D}" type="pres">
      <dgm:prSet presAssocID="{AB1ABBC7-2873-418C-815C-60CC024FE1B0}" presName="hierChild3" presStyleCnt="0"/>
      <dgm:spPr/>
    </dgm:pt>
    <dgm:pt modelId="{D2A6DCD5-8D94-4196-8111-C884DBC3F5FA}" type="pres">
      <dgm:prSet presAssocID="{127BE680-FD9F-4548-BBDF-580C704B7DB2}" presName="Name19" presStyleLbl="parChTrans1D3" presStyleIdx="7" presStyleCnt="9"/>
      <dgm:spPr/>
    </dgm:pt>
    <dgm:pt modelId="{413D04C1-B5D5-4E6E-87BB-E79FE011D29B}" type="pres">
      <dgm:prSet presAssocID="{A4E58C0C-F9E2-4AB9-94E1-5B24FA0E6820}" presName="Name21" presStyleCnt="0"/>
      <dgm:spPr/>
    </dgm:pt>
    <dgm:pt modelId="{5EA1C876-01B2-4FA8-B27F-F15775197486}" type="pres">
      <dgm:prSet presAssocID="{A4E58C0C-F9E2-4AB9-94E1-5B24FA0E6820}" presName="level2Shape" presStyleLbl="asst1" presStyleIdx="10" presStyleCnt="12" custScaleX="148009"/>
      <dgm:spPr/>
    </dgm:pt>
    <dgm:pt modelId="{31BD8FED-21AF-4667-801A-A7E537385CB6}" type="pres">
      <dgm:prSet presAssocID="{A4E58C0C-F9E2-4AB9-94E1-5B24FA0E6820}" presName="hierChild3" presStyleCnt="0"/>
      <dgm:spPr/>
    </dgm:pt>
    <dgm:pt modelId="{F356A2D8-651C-49A1-A59F-1879055EBE6C}" type="pres">
      <dgm:prSet presAssocID="{08CB28BF-4656-4A35-8A47-2C28EE71A89C}" presName="Name19" presStyleLbl="parChTrans1D3" presStyleIdx="8" presStyleCnt="9"/>
      <dgm:spPr/>
    </dgm:pt>
    <dgm:pt modelId="{27B7F01B-0A41-4974-BD1D-5ED24BFB7BE4}" type="pres">
      <dgm:prSet presAssocID="{2517F115-CD2C-44B8-AB9B-2968244D45B5}" presName="Name21" presStyleCnt="0"/>
      <dgm:spPr/>
    </dgm:pt>
    <dgm:pt modelId="{78473C3E-66B6-4969-BC46-DDBA183E00E5}" type="pres">
      <dgm:prSet presAssocID="{2517F115-CD2C-44B8-AB9B-2968244D45B5}" presName="level2Shape" presStyleLbl="asst1" presStyleIdx="11" presStyleCnt="12" custScaleX="146187"/>
      <dgm:spPr/>
    </dgm:pt>
    <dgm:pt modelId="{F94E28ED-F804-4ACF-B708-0ACEF68719F4}" type="pres">
      <dgm:prSet presAssocID="{2517F115-CD2C-44B8-AB9B-2968244D45B5}" presName="hierChild3" presStyleCnt="0"/>
      <dgm:spPr/>
    </dgm:pt>
    <dgm:pt modelId="{9446BA10-263F-477C-9B21-0EFDC3C8EDEA}" type="pres">
      <dgm:prSet presAssocID="{95796878-E543-48EB-9DDF-833C296363F8}" presName="bgShapesFlow" presStyleCnt="0"/>
      <dgm:spPr/>
    </dgm:pt>
  </dgm:ptLst>
  <dgm:cxnLst>
    <dgm:cxn modelId="{46B96601-75E3-4664-88ED-6CE82B19F636}" type="presOf" srcId="{7AA2E4D6-587C-4E39-9F6F-566734977F60}" destId="{7C8CE17C-37C5-4555-8071-B2270AD9181F}" srcOrd="0" destOrd="0" presId="urn:microsoft.com/office/officeart/2005/8/layout/hierarchy6"/>
    <dgm:cxn modelId="{479A2715-5016-4848-A85A-56F4B5024A3F}" srcId="{AB1ABBC7-2873-418C-815C-60CC024FE1B0}" destId="{2517F115-CD2C-44B8-AB9B-2968244D45B5}" srcOrd="1" destOrd="0" parTransId="{08CB28BF-4656-4A35-8A47-2C28EE71A89C}" sibTransId="{0F6F5E6E-1031-433A-8D4E-7552C9056B94}"/>
    <dgm:cxn modelId="{B0EFF516-0B7B-4716-B9E7-70A296A82590}" type="presOf" srcId="{B3E115B1-5B9E-4884-8000-5265D62191A1}" destId="{06917FC1-FD19-453B-A39D-213FEA182A11}" srcOrd="0" destOrd="0" presId="urn:microsoft.com/office/officeart/2005/8/layout/hierarchy6"/>
    <dgm:cxn modelId="{3F8EF128-E15D-40D9-9358-DE4CE026D483}" type="presOf" srcId="{445A3310-48A2-4FE0-AC45-B722B5FD6103}" destId="{1CB2FBDE-0423-4064-8ADE-6255C4466032}" srcOrd="0" destOrd="0" presId="urn:microsoft.com/office/officeart/2005/8/layout/hierarchy6"/>
    <dgm:cxn modelId="{95245934-A995-4128-AEAB-6BE7F446EF09}" type="presOf" srcId="{FB4BC675-543E-47CC-A801-F23DF2D24D40}" destId="{1D1C7990-A9A4-4D30-A7A1-C87F3314FDBD}" srcOrd="0" destOrd="0" presId="urn:microsoft.com/office/officeart/2005/8/layout/hierarchy6"/>
    <dgm:cxn modelId="{BF18DF35-35BB-4FA0-BF4C-EAA7AFC79E95}" type="presOf" srcId="{531A6B8B-4470-4D98-92C4-53620DA9D282}" destId="{D4B08285-53EB-4F1F-BF77-235B783FA6B4}" srcOrd="0" destOrd="0" presId="urn:microsoft.com/office/officeart/2005/8/layout/hierarchy6"/>
    <dgm:cxn modelId="{97578340-73CD-4B77-B32E-9FCFB33DCD2A}" srcId="{235419C6-E83E-49CE-A65C-91408AB548D5}" destId="{7B0C4033-3995-4EEF-92D3-E2A7B1AAF80F}" srcOrd="1" destOrd="0" parTransId="{13788E15-9C46-4920-B5AC-230CADED1F48}" sibTransId="{2D9E3B00-30E0-472E-ABC5-E8B8EB46933D}"/>
    <dgm:cxn modelId="{2A584E5F-6ADC-4127-B19B-B5A845D8B858}" type="presOf" srcId="{677E3366-54FC-499F-BA8E-6EBCFF5561F0}" destId="{4EF53EFE-95BF-441A-BB59-A276EA295A5C}" srcOrd="0" destOrd="0" presId="urn:microsoft.com/office/officeart/2005/8/layout/hierarchy6"/>
    <dgm:cxn modelId="{4B5CE94B-DA37-4DF5-836D-8220C4DB9E47}" type="presOf" srcId="{638AF023-64D4-44DD-895E-B0A8D44A0274}" destId="{AB978A08-71DB-4D73-B9C4-EECAA02E7197}" srcOrd="0" destOrd="0" presId="urn:microsoft.com/office/officeart/2005/8/layout/hierarchy6"/>
    <dgm:cxn modelId="{1967B16C-1D9B-4E54-8C6A-37039C6D2335}" srcId="{C65AFA04-47F9-4D99-AE64-E86620491123}" destId="{7100B9FA-6CC0-4F38-A741-B44C0F47FBB4}" srcOrd="1" destOrd="0" parTransId="{848472AA-99D7-49A9-8207-DEEE51CDF2F0}" sibTransId="{742C019D-A0CC-4BC7-98FF-013009B27721}"/>
    <dgm:cxn modelId="{30DB0E4F-D7B0-4A93-8681-039A45264A29}" type="presOf" srcId="{24B5229A-3945-49F1-9A8B-906A8F4D1AE1}" destId="{FF85663D-69E2-4795-84A1-BCF4EDE2EB0D}" srcOrd="0" destOrd="0" presId="urn:microsoft.com/office/officeart/2005/8/layout/hierarchy6"/>
    <dgm:cxn modelId="{1AFBEF6F-F0F9-4657-BFE9-75FD76831456}" type="presOf" srcId="{A4E58C0C-F9E2-4AB9-94E1-5B24FA0E6820}" destId="{5EA1C876-01B2-4FA8-B27F-F15775197486}" srcOrd="0" destOrd="0" presId="urn:microsoft.com/office/officeart/2005/8/layout/hierarchy6"/>
    <dgm:cxn modelId="{326AAD72-6355-4A94-B88B-AF8D2C378F02}" type="presOf" srcId="{08CB28BF-4656-4A35-8A47-2C28EE71A89C}" destId="{F356A2D8-651C-49A1-A59F-1879055EBE6C}" srcOrd="0" destOrd="0" presId="urn:microsoft.com/office/officeart/2005/8/layout/hierarchy6"/>
    <dgm:cxn modelId="{26D6CB74-2ADE-4D0C-83A6-DE7CB862952D}" srcId="{235419C6-E83E-49CE-A65C-91408AB548D5}" destId="{26C91963-AD18-4EBA-9CBA-90537FC9EDCB}" srcOrd="0" destOrd="0" parTransId="{C6A36DAF-318C-455B-BF16-0869F4A39030}" sibTransId="{DCDC51B1-2FE2-4037-8C9C-A514F903595D}"/>
    <dgm:cxn modelId="{DB9EFF54-4F93-44DB-8DC3-96CD4E4F1964}" type="presOf" srcId="{40AA6654-BACD-413D-ABD1-A57648D20F2C}" destId="{3BD98902-57CE-46D6-B124-5056DE187762}" srcOrd="0" destOrd="0" presId="urn:microsoft.com/office/officeart/2005/8/layout/hierarchy6"/>
    <dgm:cxn modelId="{3110E476-8FF5-414D-8802-CE634B351A2D}" type="presOf" srcId="{D1264410-D144-4422-BD7C-570A3F39F65A}" destId="{BAE6DEA0-85C5-4611-BDA3-00E2CB2DF790}" srcOrd="0" destOrd="0" presId="urn:microsoft.com/office/officeart/2005/8/layout/hierarchy6"/>
    <dgm:cxn modelId="{16222B7E-7440-47B4-9B95-8D9CC3832B9F}" type="presOf" srcId="{848472AA-99D7-49A9-8207-DEEE51CDF2F0}" destId="{DC3A3F60-163B-4A17-B7E7-47F09ECC3C20}" srcOrd="0" destOrd="0" presId="urn:microsoft.com/office/officeart/2005/8/layout/hierarchy6"/>
    <dgm:cxn modelId="{3DD08A81-442B-49C0-A082-12B7989324CF}" type="presOf" srcId="{7100B9FA-6CC0-4F38-A741-B44C0F47FBB4}" destId="{88164B5E-D4FC-496B-91A6-EBCA9CDEAE03}" srcOrd="0" destOrd="0" presId="urn:microsoft.com/office/officeart/2005/8/layout/hierarchy6"/>
    <dgm:cxn modelId="{175FFA84-6CAE-4DAB-B1CF-1E20EB11D6C6}" type="presOf" srcId="{C6A36DAF-318C-455B-BF16-0869F4A39030}" destId="{2C3BFEB1-607C-451A-AE04-76BA25E16E72}" srcOrd="0" destOrd="0" presId="urn:microsoft.com/office/officeart/2005/8/layout/hierarchy6"/>
    <dgm:cxn modelId="{B7839A96-3F4D-4108-AA8A-4BA0169DF235}" type="presOf" srcId="{95796878-E543-48EB-9DDF-833C296363F8}" destId="{781D2B98-2E6F-4981-AB39-384DF21DD2C3}" srcOrd="0" destOrd="0" presId="urn:microsoft.com/office/officeart/2005/8/layout/hierarchy6"/>
    <dgm:cxn modelId="{69E0299C-212E-4FB5-8CD9-36009F30FEC7}" type="presOf" srcId="{235419C6-E83E-49CE-A65C-91408AB548D5}" destId="{5DA5889C-F414-432B-B40B-DCA86E5B19A7}" srcOrd="0" destOrd="0" presId="urn:microsoft.com/office/officeart/2005/8/layout/hierarchy6"/>
    <dgm:cxn modelId="{D63116A4-6B46-4B61-A8DD-E38FB244CEA6}" type="presOf" srcId="{7B0C4033-3995-4EEF-92D3-E2A7B1AAF80F}" destId="{662D1552-D54F-41A7-9B99-C3023993A156}" srcOrd="0" destOrd="0" presId="urn:microsoft.com/office/officeart/2005/8/layout/hierarchy6"/>
    <dgm:cxn modelId="{15B5CBA6-2FAA-46E7-B275-5E3A6F55A388}" srcId="{7100B9FA-6CC0-4F38-A741-B44C0F47FBB4}" destId="{24B5229A-3945-49F1-9A8B-906A8F4D1AE1}" srcOrd="0" destOrd="0" parTransId="{40AA6654-BACD-413D-ABD1-A57648D20F2C}" sibTransId="{F1B42257-ACE3-467A-A0A8-983972A6C85A}"/>
    <dgm:cxn modelId="{766EB0AA-2BB5-44B4-BFD1-E2B50DE96A7D}" type="presOf" srcId="{2081D6B3-032A-4DE2-8BA3-C59065BA5021}" destId="{E888ABA9-40E1-4C7F-8BC8-9B4913DBDDCC}" srcOrd="0" destOrd="0" presId="urn:microsoft.com/office/officeart/2005/8/layout/hierarchy6"/>
    <dgm:cxn modelId="{D6EB18B2-65B6-41A1-A08E-316C074777AC}" type="presOf" srcId="{AB1ABBC7-2873-418C-815C-60CC024FE1B0}" destId="{C6CA3C36-406B-42E4-A212-3618EB067F51}" srcOrd="0" destOrd="0" presId="urn:microsoft.com/office/officeart/2005/8/layout/hierarchy6"/>
    <dgm:cxn modelId="{1D293DBB-E9BC-4CA7-A1AC-E0E6B0404344}" type="presOf" srcId="{C65AFA04-47F9-4D99-AE64-E86620491123}" destId="{557F8E4A-E9B2-47DD-84F3-87183589A4F3}" srcOrd="0" destOrd="0" presId="urn:microsoft.com/office/officeart/2005/8/layout/hierarchy6"/>
    <dgm:cxn modelId="{824D9CBC-9097-4661-A569-BF51BE4D4BAB}" srcId="{AB1ABBC7-2873-418C-815C-60CC024FE1B0}" destId="{A4E58C0C-F9E2-4AB9-94E1-5B24FA0E6820}" srcOrd="0" destOrd="0" parTransId="{127BE680-FD9F-4548-BBDF-580C704B7DB2}" sibTransId="{B216F473-E302-4D99-A9CF-20110A2ACF1E}"/>
    <dgm:cxn modelId="{9321A6BD-C657-4E8F-8DD4-FE0F0EAC84BD}" srcId="{C65AFA04-47F9-4D99-AE64-E86620491123}" destId="{235419C6-E83E-49CE-A65C-91408AB548D5}" srcOrd="0" destOrd="0" parTransId="{2081D6B3-032A-4DE2-8BA3-C59065BA5021}" sibTransId="{E374E461-29DF-4E5D-9BB8-58C6DE0CD0B7}"/>
    <dgm:cxn modelId="{A2BCA2BE-E003-4F19-9751-0393F0FF37D3}" srcId="{235419C6-E83E-49CE-A65C-91408AB548D5}" destId="{FB4BC675-543E-47CC-A801-F23DF2D24D40}" srcOrd="2" destOrd="0" parTransId="{D1264410-D144-4422-BD7C-570A3F39F65A}" sibTransId="{521AAA63-5FCA-4C3D-80C8-24B2E18EFE96}"/>
    <dgm:cxn modelId="{2D70B2D1-FA0C-4ECB-AC2C-99F112F44592}" srcId="{7100B9FA-6CC0-4F38-A741-B44C0F47FBB4}" destId="{531A6B8B-4470-4D98-92C4-53620DA9D282}" srcOrd="2" destOrd="0" parTransId="{638AF023-64D4-44DD-895E-B0A8D44A0274}" sibTransId="{B5205ADF-853E-4787-BBCA-D876290A79F4}"/>
    <dgm:cxn modelId="{7A7D48D3-9014-44AD-98B7-AD5E68B66058}" srcId="{7100B9FA-6CC0-4F38-A741-B44C0F47FBB4}" destId="{445A3310-48A2-4FE0-AC45-B722B5FD6103}" srcOrd="1" destOrd="0" parTransId="{677E3366-54FC-499F-BA8E-6EBCFF5561F0}" sibTransId="{04F9DC31-ECAD-42FE-B5BC-82AB11930DDA}"/>
    <dgm:cxn modelId="{ABE8CED4-AF96-4199-8063-68980F16CF95}" srcId="{7100B9FA-6CC0-4F38-A741-B44C0F47FBB4}" destId="{94AAA493-B0C7-461A-A195-384D759CD9BB}" srcOrd="3" destOrd="0" parTransId="{B3E115B1-5B9E-4884-8000-5265D62191A1}" sibTransId="{E3CAC80A-52AD-45AB-A3A9-5139259DD159}"/>
    <dgm:cxn modelId="{5E8B43D5-CEB0-4BD1-9753-774DB4C29570}" srcId="{C65AFA04-47F9-4D99-AE64-E86620491123}" destId="{AB1ABBC7-2873-418C-815C-60CC024FE1B0}" srcOrd="2" destOrd="0" parTransId="{7AA2E4D6-587C-4E39-9F6F-566734977F60}" sibTransId="{210E3C8C-2B9B-4EED-A7F7-9C8AC49FE628}"/>
    <dgm:cxn modelId="{060FC8DA-E31A-45BB-9249-9B1A5EBA66D1}" type="presOf" srcId="{94AAA493-B0C7-461A-A195-384D759CD9BB}" destId="{84FA461A-AD08-4B98-BCBD-C6299E7B8106}" srcOrd="0" destOrd="0" presId="urn:microsoft.com/office/officeart/2005/8/layout/hierarchy6"/>
    <dgm:cxn modelId="{898BA7DE-BE39-47E7-8131-273633389FE0}" type="presOf" srcId="{13788E15-9C46-4920-B5AC-230CADED1F48}" destId="{47415E6E-7758-44A1-8B0D-4D143057F707}" srcOrd="0" destOrd="0" presId="urn:microsoft.com/office/officeart/2005/8/layout/hierarchy6"/>
    <dgm:cxn modelId="{50D321E0-2C1F-4D8C-A682-11AAD159D9E1}" type="presOf" srcId="{127BE680-FD9F-4548-BBDF-580C704B7DB2}" destId="{D2A6DCD5-8D94-4196-8111-C884DBC3F5FA}" srcOrd="0" destOrd="0" presId="urn:microsoft.com/office/officeart/2005/8/layout/hierarchy6"/>
    <dgm:cxn modelId="{AF361DE1-A776-4119-8BFF-0E6AE99BF95B}" type="presOf" srcId="{26C91963-AD18-4EBA-9CBA-90537FC9EDCB}" destId="{4B3223E3-9E6D-445F-9C32-CACF13773B87}" srcOrd="0" destOrd="0" presId="urn:microsoft.com/office/officeart/2005/8/layout/hierarchy6"/>
    <dgm:cxn modelId="{697583ED-DBEC-4655-98D5-244E00497AEC}" srcId="{95796878-E543-48EB-9DDF-833C296363F8}" destId="{C65AFA04-47F9-4D99-AE64-E86620491123}" srcOrd="0" destOrd="0" parTransId="{9251ECDF-1945-4CF0-BAEC-89456F3EF9B4}" sibTransId="{C9D8EEB1-68B5-4052-9DE3-072687862A19}"/>
    <dgm:cxn modelId="{846F3AF0-021F-4312-BF62-E9FB9DBE84E6}" type="presOf" srcId="{2517F115-CD2C-44B8-AB9B-2968244D45B5}" destId="{78473C3E-66B6-4969-BC46-DDBA183E00E5}" srcOrd="0" destOrd="0" presId="urn:microsoft.com/office/officeart/2005/8/layout/hierarchy6"/>
    <dgm:cxn modelId="{64DBF4FD-2F84-450C-9B54-CCAAC09CAE9B}" type="presParOf" srcId="{781D2B98-2E6F-4981-AB39-384DF21DD2C3}" destId="{EA8BC8C7-9258-4EEB-A38E-C1E11E6F8C17}" srcOrd="0" destOrd="0" presId="urn:microsoft.com/office/officeart/2005/8/layout/hierarchy6"/>
    <dgm:cxn modelId="{9971A73A-2DEE-45E1-BC26-E49D012ADF5D}" type="presParOf" srcId="{EA8BC8C7-9258-4EEB-A38E-C1E11E6F8C17}" destId="{B25642FF-4135-4305-A3D2-02970EC88981}" srcOrd="0" destOrd="0" presId="urn:microsoft.com/office/officeart/2005/8/layout/hierarchy6"/>
    <dgm:cxn modelId="{33CF35B2-81A9-4124-921F-F321AA30D0A6}" type="presParOf" srcId="{B25642FF-4135-4305-A3D2-02970EC88981}" destId="{0D027C3A-B53A-48C6-A530-C1227903CFF8}" srcOrd="0" destOrd="0" presId="urn:microsoft.com/office/officeart/2005/8/layout/hierarchy6"/>
    <dgm:cxn modelId="{B9213272-F562-4DF5-B74F-AB0483E72D13}" type="presParOf" srcId="{0D027C3A-B53A-48C6-A530-C1227903CFF8}" destId="{557F8E4A-E9B2-47DD-84F3-87183589A4F3}" srcOrd="0" destOrd="0" presId="urn:microsoft.com/office/officeart/2005/8/layout/hierarchy6"/>
    <dgm:cxn modelId="{30BD1F80-EEBA-446B-BB94-C3D910C72455}" type="presParOf" srcId="{0D027C3A-B53A-48C6-A530-C1227903CFF8}" destId="{3C34B314-D6A9-4357-8C58-9DB34DBD2EA6}" srcOrd="1" destOrd="0" presId="urn:microsoft.com/office/officeart/2005/8/layout/hierarchy6"/>
    <dgm:cxn modelId="{9BC7C9AF-AED3-4615-A4E2-284313A7D430}" type="presParOf" srcId="{3C34B314-D6A9-4357-8C58-9DB34DBD2EA6}" destId="{E888ABA9-40E1-4C7F-8BC8-9B4913DBDDCC}" srcOrd="0" destOrd="0" presId="urn:microsoft.com/office/officeart/2005/8/layout/hierarchy6"/>
    <dgm:cxn modelId="{CE7FCA6D-5F26-441F-A794-4FBEA5F7889B}" type="presParOf" srcId="{3C34B314-D6A9-4357-8C58-9DB34DBD2EA6}" destId="{24699EB8-DC5F-4131-85B5-339B118417F8}" srcOrd="1" destOrd="0" presId="urn:microsoft.com/office/officeart/2005/8/layout/hierarchy6"/>
    <dgm:cxn modelId="{38A98B9F-A842-4534-807F-49FCF2DC8E63}" type="presParOf" srcId="{24699EB8-DC5F-4131-85B5-339B118417F8}" destId="{5DA5889C-F414-432B-B40B-DCA86E5B19A7}" srcOrd="0" destOrd="0" presId="urn:microsoft.com/office/officeart/2005/8/layout/hierarchy6"/>
    <dgm:cxn modelId="{1C05AACF-BC0D-465A-BBDA-7557C4C6826A}" type="presParOf" srcId="{24699EB8-DC5F-4131-85B5-339B118417F8}" destId="{483B9C0D-5BEE-4373-96FF-EFA0123CE18F}" srcOrd="1" destOrd="0" presId="urn:microsoft.com/office/officeart/2005/8/layout/hierarchy6"/>
    <dgm:cxn modelId="{879086E0-E358-46DA-8222-3A0E263E3DE8}" type="presParOf" srcId="{483B9C0D-5BEE-4373-96FF-EFA0123CE18F}" destId="{2C3BFEB1-607C-451A-AE04-76BA25E16E72}" srcOrd="0" destOrd="0" presId="urn:microsoft.com/office/officeart/2005/8/layout/hierarchy6"/>
    <dgm:cxn modelId="{57E50EB7-2053-4D6A-AD4C-124B5B3FC32E}" type="presParOf" srcId="{483B9C0D-5BEE-4373-96FF-EFA0123CE18F}" destId="{65913988-4C30-4022-A87D-E4514EC3AC86}" srcOrd="1" destOrd="0" presId="urn:microsoft.com/office/officeart/2005/8/layout/hierarchy6"/>
    <dgm:cxn modelId="{BE8B9372-EC78-4E7B-8A1B-DF7F15176792}" type="presParOf" srcId="{65913988-4C30-4022-A87D-E4514EC3AC86}" destId="{4B3223E3-9E6D-445F-9C32-CACF13773B87}" srcOrd="0" destOrd="0" presId="urn:microsoft.com/office/officeart/2005/8/layout/hierarchy6"/>
    <dgm:cxn modelId="{9050A711-A082-4B4A-A852-81ADF448D28B}" type="presParOf" srcId="{65913988-4C30-4022-A87D-E4514EC3AC86}" destId="{4874331D-F1BD-44BF-A2B1-04B38E3E9323}" srcOrd="1" destOrd="0" presId="urn:microsoft.com/office/officeart/2005/8/layout/hierarchy6"/>
    <dgm:cxn modelId="{9F3231BF-2336-43E9-B64E-A5E4B403387A}" type="presParOf" srcId="{483B9C0D-5BEE-4373-96FF-EFA0123CE18F}" destId="{47415E6E-7758-44A1-8B0D-4D143057F707}" srcOrd="2" destOrd="0" presId="urn:microsoft.com/office/officeart/2005/8/layout/hierarchy6"/>
    <dgm:cxn modelId="{24573A0C-11BD-4040-994F-A6C0409E44A7}" type="presParOf" srcId="{483B9C0D-5BEE-4373-96FF-EFA0123CE18F}" destId="{1C661B41-2A41-4B85-B9B7-EA6A23B77738}" srcOrd="3" destOrd="0" presId="urn:microsoft.com/office/officeart/2005/8/layout/hierarchy6"/>
    <dgm:cxn modelId="{6061938C-A9F9-4706-B7D7-B6A6A415EB67}" type="presParOf" srcId="{1C661B41-2A41-4B85-B9B7-EA6A23B77738}" destId="{662D1552-D54F-41A7-9B99-C3023993A156}" srcOrd="0" destOrd="0" presId="urn:microsoft.com/office/officeart/2005/8/layout/hierarchy6"/>
    <dgm:cxn modelId="{0D26BF15-3A8E-47B6-A75D-94C7AE56BE20}" type="presParOf" srcId="{1C661B41-2A41-4B85-B9B7-EA6A23B77738}" destId="{70BAB177-4BE1-4C1B-9364-68D150142F24}" srcOrd="1" destOrd="0" presId="urn:microsoft.com/office/officeart/2005/8/layout/hierarchy6"/>
    <dgm:cxn modelId="{AD28F4E3-EEC2-4366-BA67-73976737148C}" type="presParOf" srcId="{483B9C0D-5BEE-4373-96FF-EFA0123CE18F}" destId="{BAE6DEA0-85C5-4611-BDA3-00E2CB2DF790}" srcOrd="4" destOrd="0" presId="urn:microsoft.com/office/officeart/2005/8/layout/hierarchy6"/>
    <dgm:cxn modelId="{6453D3D0-9FD6-4769-BF05-0931C647BFDD}" type="presParOf" srcId="{483B9C0D-5BEE-4373-96FF-EFA0123CE18F}" destId="{E31AF463-4024-4458-B9B9-764BFE89CA81}" srcOrd="5" destOrd="0" presId="urn:microsoft.com/office/officeart/2005/8/layout/hierarchy6"/>
    <dgm:cxn modelId="{C978636D-D892-4B6E-B66D-2903DF7F6203}" type="presParOf" srcId="{E31AF463-4024-4458-B9B9-764BFE89CA81}" destId="{1D1C7990-A9A4-4D30-A7A1-C87F3314FDBD}" srcOrd="0" destOrd="0" presId="urn:microsoft.com/office/officeart/2005/8/layout/hierarchy6"/>
    <dgm:cxn modelId="{7E898552-C574-4260-9DAB-EDAF72FE03D9}" type="presParOf" srcId="{E31AF463-4024-4458-B9B9-764BFE89CA81}" destId="{C89A302F-B003-4033-98CD-AEB7310A79C9}" srcOrd="1" destOrd="0" presId="urn:microsoft.com/office/officeart/2005/8/layout/hierarchy6"/>
    <dgm:cxn modelId="{E3F5BAD9-EB02-4EFE-96E3-2A12F5D71229}" type="presParOf" srcId="{3C34B314-D6A9-4357-8C58-9DB34DBD2EA6}" destId="{DC3A3F60-163B-4A17-B7E7-47F09ECC3C20}" srcOrd="2" destOrd="0" presId="urn:microsoft.com/office/officeart/2005/8/layout/hierarchy6"/>
    <dgm:cxn modelId="{CF401F7B-681A-4E99-B965-D9E4C8CEE1CD}" type="presParOf" srcId="{3C34B314-D6A9-4357-8C58-9DB34DBD2EA6}" destId="{27C85481-940E-4AE0-B8E9-BFBBC770026D}" srcOrd="3" destOrd="0" presId="urn:microsoft.com/office/officeart/2005/8/layout/hierarchy6"/>
    <dgm:cxn modelId="{669B604E-DE4F-4566-95BB-6F028C88A6B9}" type="presParOf" srcId="{27C85481-940E-4AE0-B8E9-BFBBC770026D}" destId="{88164B5E-D4FC-496B-91A6-EBCA9CDEAE03}" srcOrd="0" destOrd="0" presId="urn:microsoft.com/office/officeart/2005/8/layout/hierarchy6"/>
    <dgm:cxn modelId="{2713C9F5-4CE2-4BB4-A5BF-F21B1E8E3C56}" type="presParOf" srcId="{27C85481-940E-4AE0-B8E9-BFBBC770026D}" destId="{B09F8209-4C8C-41B6-B75A-B87A8F1947CA}" srcOrd="1" destOrd="0" presId="urn:microsoft.com/office/officeart/2005/8/layout/hierarchy6"/>
    <dgm:cxn modelId="{C5B5B231-E86D-4967-B31C-BD0E1165A8B6}" type="presParOf" srcId="{B09F8209-4C8C-41B6-B75A-B87A8F1947CA}" destId="{3BD98902-57CE-46D6-B124-5056DE187762}" srcOrd="0" destOrd="0" presId="urn:microsoft.com/office/officeart/2005/8/layout/hierarchy6"/>
    <dgm:cxn modelId="{8504B0D7-0BD5-4C91-A83A-160E5556143B}" type="presParOf" srcId="{B09F8209-4C8C-41B6-B75A-B87A8F1947CA}" destId="{AFC720A9-9B43-431A-890F-43B2BA3CFC3D}" srcOrd="1" destOrd="0" presId="urn:microsoft.com/office/officeart/2005/8/layout/hierarchy6"/>
    <dgm:cxn modelId="{32B654D2-A40F-4134-9799-C37FBF3E7E13}" type="presParOf" srcId="{AFC720A9-9B43-431A-890F-43B2BA3CFC3D}" destId="{FF85663D-69E2-4795-84A1-BCF4EDE2EB0D}" srcOrd="0" destOrd="0" presId="urn:microsoft.com/office/officeart/2005/8/layout/hierarchy6"/>
    <dgm:cxn modelId="{88AA3641-E1B1-4875-B45F-9ACC1D3057EE}" type="presParOf" srcId="{AFC720A9-9B43-431A-890F-43B2BA3CFC3D}" destId="{3091E80A-429D-42FA-8EFE-6BDAF4BE4F3C}" srcOrd="1" destOrd="0" presId="urn:microsoft.com/office/officeart/2005/8/layout/hierarchy6"/>
    <dgm:cxn modelId="{1BC8FFFE-A4EE-49A7-B709-40B1D5029038}" type="presParOf" srcId="{B09F8209-4C8C-41B6-B75A-B87A8F1947CA}" destId="{4EF53EFE-95BF-441A-BB59-A276EA295A5C}" srcOrd="2" destOrd="0" presId="urn:microsoft.com/office/officeart/2005/8/layout/hierarchy6"/>
    <dgm:cxn modelId="{8928637D-FF89-4058-B906-92DD06276C19}" type="presParOf" srcId="{B09F8209-4C8C-41B6-B75A-B87A8F1947CA}" destId="{28F59063-58AB-4923-900B-90BFC305805E}" srcOrd="3" destOrd="0" presId="urn:microsoft.com/office/officeart/2005/8/layout/hierarchy6"/>
    <dgm:cxn modelId="{4EA8E876-5A60-4958-8A27-B3C463004D00}" type="presParOf" srcId="{28F59063-58AB-4923-900B-90BFC305805E}" destId="{1CB2FBDE-0423-4064-8ADE-6255C4466032}" srcOrd="0" destOrd="0" presId="urn:microsoft.com/office/officeart/2005/8/layout/hierarchy6"/>
    <dgm:cxn modelId="{8C007C34-439F-491F-A704-FDF36073940E}" type="presParOf" srcId="{28F59063-58AB-4923-900B-90BFC305805E}" destId="{054F52FE-F52F-461F-B8E6-5976356ABC5D}" srcOrd="1" destOrd="0" presId="urn:microsoft.com/office/officeart/2005/8/layout/hierarchy6"/>
    <dgm:cxn modelId="{CD8AF687-AA34-4BAC-87F5-8B1FE9184A56}" type="presParOf" srcId="{B09F8209-4C8C-41B6-B75A-B87A8F1947CA}" destId="{AB978A08-71DB-4D73-B9C4-EECAA02E7197}" srcOrd="4" destOrd="0" presId="urn:microsoft.com/office/officeart/2005/8/layout/hierarchy6"/>
    <dgm:cxn modelId="{2766A273-3F0F-47F4-BF8F-1CEA6C78BDFE}" type="presParOf" srcId="{B09F8209-4C8C-41B6-B75A-B87A8F1947CA}" destId="{62ACC32F-A8FF-434A-BEE7-E74386F9BC3C}" srcOrd="5" destOrd="0" presId="urn:microsoft.com/office/officeart/2005/8/layout/hierarchy6"/>
    <dgm:cxn modelId="{3225E682-2681-4249-8F68-32C5C7867E41}" type="presParOf" srcId="{62ACC32F-A8FF-434A-BEE7-E74386F9BC3C}" destId="{D4B08285-53EB-4F1F-BF77-235B783FA6B4}" srcOrd="0" destOrd="0" presId="urn:microsoft.com/office/officeart/2005/8/layout/hierarchy6"/>
    <dgm:cxn modelId="{D2A8A0CA-F908-411D-ACD6-F9F905ACA4E3}" type="presParOf" srcId="{62ACC32F-A8FF-434A-BEE7-E74386F9BC3C}" destId="{EA84343B-CF22-4BF2-A173-0E1F68573C49}" srcOrd="1" destOrd="0" presId="urn:microsoft.com/office/officeart/2005/8/layout/hierarchy6"/>
    <dgm:cxn modelId="{FF42B63D-562A-4FB0-B638-989D54FF06A8}" type="presParOf" srcId="{B09F8209-4C8C-41B6-B75A-B87A8F1947CA}" destId="{06917FC1-FD19-453B-A39D-213FEA182A11}" srcOrd="6" destOrd="0" presId="urn:microsoft.com/office/officeart/2005/8/layout/hierarchy6"/>
    <dgm:cxn modelId="{C6DCEC97-540C-4D4B-8ECE-2234A7EB6EEC}" type="presParOf" srcId="{B09F8209-4C8C-41B6-B75A-B87A8F1947CA}" destId="{40170BB7-879B-4465-88EE-7D4B4F06DE90}" srcOrd="7" destOrd="0" presId="urn:microsoft.com/office/officeart/2005/8/layout/hierarchy6"/>
    <dgm:cxn modelId="{C900174B-68BF-41B6-A7D1-F25ABFF7B123}" type="presParOf" srcId="{40170BB7-879B-4465-88EE-7D4B4F06DE90}" destId="{84FA461A-AD08-4B98-BCBD-C6299E7B8106}" srcOrd="0" destOrd="0" presId="urn:microsoft.com/office/officeart/2005/8/layout/hierarchy6"/>
    <dgm:cxn modelId="{465E6ACE-F6AB-40DE-9463-9A04DE35A0BC}" type="presParOf" srcId="{40170BB7-879B-4465-88EE-7D4B4F06DE90}" destId="{7D5F85D3-70CC-4558-AF48-3687375FE6F2}" srcOrd="1" destOrd="0" presId="urn:microsoft.com/office/officeart/2005/8/layout/hierarchy6"/>
    <dgm:cxn modelId="{13D24048-15ED-4AFE-931B-18D6E8CE0B3A}" type="presParOf" srcId="{3C34B314-D6A9-4357-8C58-9DB34DBD2EA6}" destId="{7C8CE17C-37C5-4555-8071-B2270AD9181F}" srcOrd="4" destOrd="0" presId="urn:microsoft.com/office/officeart/2005/8/layout/hierarchy6"/>
    <dgm:cxn modelId="{DDDEFDDD-4D4F-4F5A-9488-7A4464BD4062}" type="presParOf" srcId="{3C34B314-D6A9-4357-8C58-9DB34DBD2EA6}" destId="{F999065D-B6BB-4317-A269-2C903E8A9662}" srcOrd="5" destOrd="0" presId="urn:microsoft.com/office/officeart/2005/8/layout/hierarchy6"/>
    <dgm:cxn modelId="{40659214-D0E0-4803-9E59-E6793EA24A81}" type="presParOf" srcId="{F999065D-B6BB-4317-A269-2C903E8A9662}" destId="{C6CA3C36-406B-42E4-A212-3618EB067F51}" srcOrd="0" destOrd="0" presId="urn:microsoft.com/office/officeart/2005/8/layout/hierarchy6"/>
    <dgm:cxn modelId="{115391B9-4B8F-4B76-8218-C5B6F0A7E3DF}" type="presParOf" srcId="{F999065D-B6BB-4317-A269-2C903E8A9662}" destId="{E1542003-616A-44C0-8A6C-C6DB3E94D86D}" srcOrd="1" destOrd="0" presId="urn:microsoft.com/office/officeart/2005/8/layout/hierarchy6"/>
    <dgm:cxn modelId="{78DD14C6-A097-4A71-9A97-3D4928DB0E4B}" type="presParOf" srcId="{E1542003-616A-44C0-8A6C-C6DB3E94D86D}" destId="{D2A6DCD5-8D94-4196-8111-C884DBC3F5FA}" srcOrd="0" destOrd="0" presId="urn:microsoft.com/office/officeart/2005/8/layout/hierarchy6"/>
    <dgm:cxn modelId="{5896754F-F353-4266-808B-258B64AFCFFE}" type="presParOf" srcId="{E1542003-616A-44C0-8A6C-C6DB3E94D86D}" destId="{413D04C1-B5D5-4E6E-87BB-E79FE011D29B}" srcOrd="1" destOrd="0" presId="urn:microsoft.com/office/officeart/2005/8/layout/hierarchy6"/>
    <dgm:cxn modelId="{867FBC18-4C1D-43AA-A0AD-9F53E07CCDF0}" type="presParOf" srcId="{413D04C1-B5D5-4E6E-87BB-E79FE011D29B}" destId="{5EA1C876-01B2-4FA8-B27F-F15775197486}" srcOrd="0" destOrd="0" presId="urn:microsoft.com/office/officeart/2005/8/layout/hierarchy6"/>
    <dgm:cxn modelId="{5BFFEDD5-A24C-4B9E-8539-0ECABDEDB4C4}" type="presParOf" srcId="{413D04C1-B5D5-4E6E-87BB-E79FE011D29B}" destId="{31BD8FED-21AF-4667-801A-A7E537385CB6}" srcOrd="1" destOrd="0" presId="urn:microsoft.com/office/officeart/2005/8/layout/hierarchy6"/>
    <dgm:cxn modelId="{0313A422-8F22-4D2B-A879-343C8E271D76}" type="presParOf" srcId="{E1542003-616A-44C0-8A6C-C6DB3E94D86D}" destId="{F356A2D8-651C-49A1-A59F-1879055EBE6C}" srcOrd="2" destOrd="0" presId="urn:microsoft.com/office/officeart/2005/8/layout/hierarchy6"/>
    <dgm:cxn modelId="{A84C3066-F86C-48F9-86EF-37DDE1AD23C2}" type="presParOf" srcId="{E1542003-616A-44C0-8A6C-C6DB3E94D86D}" destId="{27B7F01B-0A41-4974-BD1D-5ED24BFB7BE4}" srcOrd="3" destOrd="0" presId="urn:microsoft.com/office/officeart/2005/8/layout/hierarchy6"/>
    <dgm:cxn modelId="{77318006-35A6-4A98-AE14-89B299D4741F}" type="presParOf" srcId="{27B7F01B-0A41-4974-BD1D-5ED24BFB7BE4}" destId="{78473C3E-66B6-4969-BC46-DDBA183E00E5}" srcOrd="0" destOrd="0" presId="urn:microsoft.com/office/officeart/2005/8/layout/hierarchy6"/>
    <dgm:cxn modelId="{08B95493-E8A0-4093-AA13-FA3FA234B2AB}" type="presParOf" srcId="{27B7F01B-0A41-4974-BD1D-5ED24BFB7BE4}" destId="{F94E28ED-F804-4ACF-B708-0ACEF68719F4}" srcOrd="1" destOrd="0" presId="urn:microsoft.com/office/officeart/2005/8/layout/hierarchy6"/>
    <dgm:cxn modelId="{B2D815EC-F02F-4DD1-AEBC-390F525E1D0B}" type="presParOf" srcId="{781D2B98-2E6F-4981-AB39-384DF21DD2C3}" destId="{9446BA10-263F-477C-9B21-0EFDC3C8EDE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D2DA90-CA79-47D0-9482-DEB50E28D686}" type="doc">
      <dgm:prSet loTypeId="urn:microsoft.com/office/officeart/2016/7/layout/VerticalHollowActionList" loCatId="List" qsTypeId="urn:microsoft.com/office/officeart/2005/8/quickstyle/simple1" qsCatId="simple" csTypeId="urn:microsoft.com/office/officeart/2005/8/colors/colorful5" csCatId="colorful" phldr="1"/>
      <dgm:spPr/>
      <dgm:t>
        <a:bodyPr/>
        <a:lstStyle/>
        <a:p>
          <a:endParaRPr lang="en-US"/>
        </a:p>
      </dgm:t>
    </dgm:pt>
    <dgm:pt modelId="{CBB4E303-C1D0-4936-B549-0356337623D1}">
      <dgm:prSet/>
      <dgm:spPr/>
      <dgm:t>
        <a:bodyPr/>
        <a:lstStyle/>
        <a:p>
          <a:r>
            <a:rPr lang="en-US" dirty="0"/>
            <a:t>Read and understand</a:t>
          </a:r>
        </a:p>
      </dgm:t>
    </dgm:pt>
    <dgm:pt modelId="{DDFF4AC0-9C04-4F3A-ACEF-A8E7831E55A9}" type="parTrans" cxnId="{9C1645D6-84BE-4C1E-86FB-B67730105B6F}">
      <dgm:prSet/>
      <dgm:spPr/>
      <dgm:t>
        <a:bodyPr/>
        <a:lstStyle/>
        <a:p>
          <a:endParaRPr lang="en-US"/>
        </a:p>
      </dgm:t>
    </dgm:pt>
    <dgm:pt modelId="{550E911B-F6C2-4B89-AF0B-40BD845E5E72}" type="sibTrans" cxnId="{9C1645D6-84BE-4C1E-86FB-B67730105B6F}">
      <dgm:prSet/>
      <dgm:spPr/>
      <dgm:t>
        <a:bodyPr/>
        <a:lstStyle/>
        <a:p>
          <a:endParaRPr lang="en-US"/>
        </a:p>
      </dgm:t>
    </dgm:pt>
    <dgm:pt modelId="{6F74E564-4D88-47DC-BDF6-2A08729EE2E9}">
      <dgm:prSet/>
      <dgm:spPr/>
      <dgm:t>
        <a:bodyPr/>
        <a:lstStyle/>
        <a:p>
          <a:r>
            <a:rPr lang="en-US" dirty="0"/>
            <a:t>Read and understand the software project documentation/guides. Also, study the Application Under Test (AUT) if available.</a:t>
          </a:r>
        </a:p>
      </dgm:t>
    </dgm:pt>
    <dgm:pt modelId="{8B48AEB0-6A41-479F-BC52-2D774608B57B}" type="parTrans" cxnId="{C9176792-280B-4082-8A96-315C87B817C7}">
      <dgm:prSet/>
      <dgm:spPr/>
      <dgm:t>
        <a:bodyPr/>
        <a:lstStyle/>
        <a:p>
          <a:endParaRPr lang="en-US"/>
        </a:p>
      </dgm:t>
    </dgm:pt>
    <dgm:pt modelId="{AECDD93A-7B14-4103-BB6D-C8CEC616B9C9}" type="sibTrans" cxnId="{C9176792-280B-4082-8A96-315C87B817C7}">
      <dgm:prSet/>
      <dgm:spPr/>
      <dgm:t>
        <a:bodyPr/>
        <a:lstStyle/>
        <a:p>
          <a:endParaRPr lang="en-US"/>
        </a:p>
      </dgm:t>
    </dgm:pt>
    <dgm:pt modelId="{C6ECCA71-EFCC-4564-B6AF-F37EB5BEC936}">
      <dgm:prSet/>
      <dgm:spPr/>
      <dgm:t>
        <a:bodyPr/>
        <a:lstStyle/>
        <a:p>
          <a:r>
            <a:rPr lang="en-US" dirty="0"/>
            <a:t>Draft</a:t>
          </a:r>
        </a:p>
      </dgm:t>
    </dgm:pt>
    <dgm:pt modelId="{570AA9ED-D32C-4DB8-A968-712AA768B3C9}" type="parTrans" cxnId="{EAB93FCF-B3CE-4AE3-AC2A-ED8F50F945AF}">
      <dgm:prSet/>
      <dgm:spPr/>
      <dgm:t>
        <a:bodyPr/>
        <a:lstStyle/>
        <a:p>
          <a:endParaRPr lang="en-US"/>
        </a:p>
      </dgm:t>
    </dgm:pt>
    <dgm:pt modelId="{D4EBFCA2-F6E9-4C5B-93F2-DBE73CBEF922}" type="sibTrans" cxnId="{EAB93FCF-B3CE-4AE3-AC2A-ED8F50F945AF}">
      <dgm:prSet/>
      <dgm:spPr/>
      <dgm:t>
        <a:bodyPr/>
        <a:lstStyle/>
        <a:p>
          <a:endParaRPr lang="en-US"/>
        </a:p>
      </dgm:t>
    </dgm:pt>
    <dgm:pt modelId="{F2B0D4BC-63CB-47E2-9649-74D49DCDC113}">
      <dgm:prSet/>
      <dgm:spPr/>
      <dgm:t>
        <a:bodyPr/>
        <a:lstStyle/>
        <a:p>
          <a:r>
            <a:rPr lang="en-US" dirty="0"/>
            <a:t>Draft Test cases that cover all the requirements mentioned in the documentation.</a:t>
          </a:r>
        </a:p>
      </dgm:t>
    </dgm:pt>
    <dgm:pt modelId="{1A47F0E3-E89F-452A-822D-0FA56B5BA016}" type="parTrans" cxnId="{AA3D31C0-FF8F-4FFB-8B56-4684E27A4130}">
      <dgm:prSet/>
      <dgm:spPr/>
      <dgm:t>
        <a:bodyPr/>
        <a:lstStyle/>
        <a:p>
          <a:endParaRPr lang="en-US"/>
        </a:p>
      </dgm:t>
    </dgm:pt>
    <dgm:pt modelId="{89EADBE3-9526-4CE5-A2B4-BAE5811C86B7}" type="sibTrans" cxnId="{AA3D31C0-FF8F-4FFB-8B56-4684E27A4130}">
      <dgm:prSet/>
      <dgm:spPr/>
      <dgm:t>
        <a:bodyPr/>
        <a:lstStyle/>
        <a:p>
          <a:endParaRPr lang="en-US"/>
        </a:p>
      </dgm:t>
    </dgm:pt>
    <dgm:pt modelId="{A953FE7D-46F7-4C4F-B769-21647031BDDE}">
      <dgm:prSet/>
      <dgm:spPr/>
      <dgm:t>
        <a:bodyPr/>
        <a:lstStyle/>
        <a:p>
          <a:r>
            <a:rPr lang="en-US" dirty="0"/>
            <a:t>Review</a:t>
          </a:r>
        </a:p>
      </dgm:t>
    </dgm:pt>
    <dgm:pt modelId="{39F79E0E-AA47-4F42-B382-E9F4BD5A1E57}" type="parTrans" cxnId="{AE18266C-A8BF-4028-AF2C-029D4CB924EE}">
      <dgm:prSet/>
      <dgm:spPr/>
      <dgm:t>
        <a:bodyPr/>
        <a:lstStyle/>
        <a:p>
          <a:endParaRPr lang="en-US"/>
        </a:p>
      </dgm:t>
    </dgm:pt>
    <dgm:pt modelId="{515644EF-96D8-485D-A578-3F8E6F84A4C4}" type="sibTrans" cxnId="{AE18266C-A8BF-4028-AF2C-029D4CB924EE}">
      <dgm:prSet/>
      <dgm:spPr/>
      <dgm:t>
        <a:bodyPr/>
        <a:lstStyle/>
        <a:p>
          <a:endParaRPr lang="en-US"/>
        </a:p>
      </dgm:t>
    </dgm:pt>
    <dgm:pt modelId="{056BC33B-D046-41D5-B706-8B47FDA1661F}">
      <dgm:prSet/>
      <dgm:spPr/>
      <dgm:t>
        <a:bodyPr/>
        <a:lstStyle/>
        <a:p>
          <a:r>
            <a:rPr lang="en-US" dirty="0"/>
            <a:t>Review and baseline the test cases with Team Lead, Client (as applicable)</a:t>
          </a:r>
        </a:p>
      </dgm:t>
    </dgm:pt>
    <dgm:pt modelId="{E32EEE1E-5928-4F64-98FF-6E03B83A3475}" type="parTrans" cxnId="{49EDD9E8-5746-40E7-81E7-FB1B6DD69FDB}">
      <dgm:prSet/>
      <dgm:spPr/>
      <dgm:t>
        <a:bodyPr/>
        <a:lstStyle/>
        <a:p>
          <a:endParaRPr lang="en-US"/>
        </a:p>
      </dgm:t>
    </dgm:pt>
    <dgm:pt modelId="{B9B6AF51-7083-4635-B651-B0887449C190}" type="sibTrans" cxnId="{49EDD9E8-5746-40E7-81E7-FB1B6DD69FDB}">
      <dgm:prSet/>
      <dgm:spPr/>
      <dgm:t>
        <a:bodyPr/>
        <a:lstStyle/>
        <a:p>
          <a:endParaRPr lang="en-US"/>
        </a:p>
      </dgm:t>
    </dgm:pt>
    <dgm:pt modelId="{4A06E7E7-B0B6-4F5C-BDFA-35133595484D}">
      <dgm:prSet/>
      <dgm:spPr/>
      <dgm:t>
        <a:bodyPr/>
        <a:lstStyle/>
        <a:p>
          <a:r>
            <a:rPr lang="en-US" dirty="0"/>
            <a:t>Execute</a:t>
          </a:r>
        </a:p>
      </dgm:t>
    </dgm:pt>
    <dgm:pt modelId="{9AF7FBD5-8E83-40BD-9B49-289791E811F9}" type="parTrans" cxnId="{470C0002-1A4A-4D23-B897-F3F44EDB1CDC}">
      <dgm:prSet/>
      <dgm:spPr/>
      <dgm:t>
        <a:bodyPr/>
        <a:lstStyle/>
        <a:p>
          <a:endParaRPr lang="en-US"/>
        </a:p>
      </dgm:t>
    </dgm:pt>
    <dgm:pt modelId="{974CCB02-D630-4FBB-B2BE-3BA961266264}" type="sibTrans" cxnId="{470C0002-1A4A-4D23-B897-F3F44EDB1CDC}">
      <dgm:prSet/>
      <dgm:spPr/>
      <dgm:t>
        <a:bodyPr/>
        <a:lstStyle/>
        <a:p>
          <a:endParaRPr lang="en-US"/>
        </a:p>
      </dgm:t>
    </dgm:pt>
    <dgm:pt modelId="{70F072B3-3511-4B11-A460-F23884A0DF8D}">
      <dgm:prSet/>
      <dgm:spPr/>
      <dgm:t>
        <a:bodyPr/>
        <a:lstStyle/>
        <a:p>
          <a:r>
            <a:rPr lang="en-US" dirty="0"/>
            <a:t>Execute the test cases on the AUT (User Acceptance Testing)</a:t>
          </a:r>
        </a:p>
      </dgm:t>
    </dgm:pt>
    <dgm:pt modelId="{11A861BB-2042-48A7-979D-B3C4A08AD09A}" type="parTrans" cxnId="{617CCEEB-8D17-4A29-B5E6-C6BCF8C9B668}">
      <dgm:prSet/>
      <dgm:spPr/>
      <dgm:t>
        <a:bodyPr/>
        <a:lstStyle/>
        <a:p>
          <a:endParaRPr lang="en-US"/>
        </a:p>
      </dgm:t>
    </dgm:pt>
    <dgm:pt modelId="{9CEE559E-003A-4437-B45B-F024E75F9072}" type="sibTrans" cxnId="{617CCEEB-8D17-4A29-B5E6-C6BCF8C9B668}">
      <dgm:prSet/>
      <dgm:spPr/>
      <dgm:t>
        <a:bodyPr/>
        <a:lstStyle/>
        <a:p>
          <a:endParaRPr lang="en-US"/>
        </a:p>
      </dgm:t>
    </dgm:pt>
    <dgm:pt modelId="{1F71CE38-F95C-41C9-95EF-4CCB8FAFDBDB}">
      <dgm:prSet/>
      <dgm:spPr/>
      <dgm:t>
        <a:bodyPr/>
        <a:lstStyle/>
        <a:p>
          <a:r>
            <a:rPr lang="en-US" dirty="0"/>
            <a:t>Report</a:t>
          </a:r>
        </a:p>
      </dgm:t>
    </dgm:pt>
    <dgm:pt modelId="{5041ECB8-8A10-496E-8F59-55574D05772D}" type="parTrans" cxnId="{CA3AC6AA-AC97-4837-84D6-60AE34219B93}">
      <dgm:prSet/>
      <dgm:spPr/>
      <dgm:t>
        <a:bodyPr/>
        <a:lstStyle/>
        <a:p>
          <a:endParaRPr lang="en-US"/>
        </a:p>
      </dgm:t>
    </dgm:pt>
    <dgm:pt modelId="{26C5248B-E97C-47DE-906E-B3AABED639B2}" type="sibTrans" cxnId="{CA3AC6AA-AC97-4837-84D6-60AE34219B93}">
      <dgm:prSet/>
      <dgm:spPr/>
      <dgm:t>
        <a:bodyPr/>
        <a:lstStyle/>
        <a:p>
          <a:endParaRPr lang="en-US"/>
        </a:p>
      </dgm:t>
    </dgm:pt>
    <dgm:pt modelId="{7C5320C6-0394-4FC0-8952-5B885FB546FE}">
      <dgm:prSet/>
      <dgm:spPr/>
      <dgm:t>
        <a:bodyPr/>
        <a:lstStyle/>
        <a:p>
          <a:r>
            <a:rPr lang="en-US" dirty="0"/>
            <a:t>Report bugs.</a:t>
          </a:r>
        </a:p>
      </dgm:t>
    </dgm:pt>
    <dgm:pt modelId="{3AEB92EB-341C-4902-88EA-B940661CF623}" type="parTrans" cxnId="{843C1982-D9D2-4FB9-A734-CD8A88239889}">
      <dgm:prSet/>
      <dgm:spPr/>
      <dgm:t>
        <a:bodyPr/>
        <a:lstStyle/>
        <a:p>
          <a:endParaRPr lang="en-US"/>
        </a:p>
      </dgm:t>
    </dgm:pt>
    <dgm:pt modelId="{45704950-C5B0-46E9-93E9-2E638D2F563D}" type="sibTrans" cxnId="{843C1982-D9D2-4FB9-A734-CD8A88239889}">
      <dgm:prSet/>
      <dgm:spPr/>
      <dgm:t>
        <a:bodyPr/>
        <a:lstStyle/>
        <a:p>
          <a:endParaRPr lang="en-US"/>
        </a:p>
      </dgm:t>
    </dgm:pt>
    <dgm:pt modelId="{03DE3BBB-D24B-482A-90C3-3FF403976924}">
      <dgm:prSet/>
      <dgm:spPr/>
      <dgm:t>
        <a:bodyPr/>
        <a:lstStyle/>
        <a:p>
          <a:r>
            <a:rPr lang="en-US" dirty="0"/>
            <a:t>Execute</a:t>
          </a:r>
        </a:p>
      </dgm:t>
    </dgm:pt>
    <dgm:pt modelId="{355D4C6C-E43C-404B-8DCA-B75F4674F508}" type="parTrans" cxnId="{B76E8743-DEE5-4F59-88A2-0B590153C919}">
      <dgm:prSet/>
      <dgm:spPr/>
      <dgm:t>
        <a:bodyPr/>
        <a:lstStyle/>
        <a:p>
          <a:endParaRPr lang="en-US"/>
        </a:p>
      </dgm:t>
    </dgm:pt>
    <dgm:pt modelId="{022346EF-3B67-4096-92E4-22AF46E4BD97}" type="sibTrans" cxnId="{B76E8743-DEE5-4F59-88A2-0B590153C919}">
      <dgm:prSet/>
      <dgm:spPr/>
      <dgm:t>
        <a:bodyPr/>
        <a:lstStyle/>
        <a:p>
          <a:endParaRPr lang="en-US"/>
        </a:p>
      </dgm:t>
    </dgm:pt>
    <dgm:pt modelId="{F523EF0E-8719-4FB8-AB25-E09CF310805A}">
      <dgm:prSet/>
      <dgm:spPr/>
      <dgm:t>
        <a:bodyPr/>
        <a:lstStyle/>
        <a:p>
          <a:r>
            <a:rPr lang="en-US" dirty="0"/>
            <a:t>Once bugs are fixed, again execute the failing test cases to verify they pass.</a:t>
          </a:r>
        </a:p>
      </dgm:t>
    </dgm:pt>
    <dgm:pt modelId="{BCF57A70-6300-44DD-8CC5-F6BF851FA0FE}" type="parTrans" cxnId="{122C7662-337B-430A-9FA3-D9176A77C3D1}">
      <dgm:prSet/>
      <dgm:spPr/>
      <dgm:t>
        <a:bodyPr/>
        <a:lstStyle/>
        <a:p>
          <a:endParaRPr lang="en-US"/>
        </a:p>
      </dgm:t>
    </dgm:pt>
    <dgm:pt modelId="{1E3290F7-49B9-4B66-868D-AD10013DBABE}" type="sibTrans" cxnId="{122C7662-337B-430A-9FA3-D9176A77C3D1}">
      <dgm:prSet/>
      <dgm:spPr/>
      <dgm:t>
        <a:bodyPr/>
        <a:lstStyle/>
        <a:p>
          <a:endParaRPr lang="en-US"/>
        </a:p>
      </dgm:t>
    </dgm:pt>
    <dgm:pt modelId="{3B104403-D818-4E0C-A0F6-0B803671B178}" type="pres">
      <dgm:prSet presAssocID="{5CD2DA90-CA79-47D0-9482-DEB50E28D686}" presName="Name0" presStyleCnt="0">
        <dgm:presLayoutVars>
          <dgm:dir/>
          <dgm:animLvl val="lvl"/>
          <dgm:resizeHandles val="exact"/>
        </dgm:presLayoutVars>
      </dgm:prSet>
      <dgm:spPr/>
    </dgm:pt>
    <dgm:pt modelId="{AAF9A338-0DF2-4F2B-8D88-BCE3CB7332B7}" type="pres">
      <dgm:prSet presAssocID="{CBB4E303-C1D0-4936-B549-0356337623D1}" presName="linNode" presStyleCnt="0"/>
      <dgm:spPr/>
    </dgm:pt>
    <dgm:pt modelId="{6725421B-24B1-4EEF-9D78-91BCD0C20C91}" type="pres">
      <dgm:prSet presAssocID="{CBB4E303-C1D0-4936-B549-0356337623D1}" presName="parentText" presStyleLbl="solidFgAcc1" presStyleIdx="0" presStyleCnt="6">
        <dgm:presLayoutVars>
          <dgm:chMax val="1"/>
          <dgm:bulletEnabled/>
        </dgm:presLayoutVars>
      </dgm:prSet>
      <dgm:spPr/>
    </dgm:pt>
    <dgm:pt modelId="{FA9E58AD-BD2B-4CCC-9F4C-E7109B245658}" type="pres">
      <dgm:prSet presAssocID="{CBB4E303-C1D0-4936-B549-0356337623D1}" presName="descendantText" presStyleLbl="alignNode1" presStyleIdx="0" presStyleCnt="6">
        <dgm:presLayoutVars>
          <dgm:bulletEnabled/>
        </dgm:presLayoutVars>
      </dgm:prSet>
      <dgm:spPr/>
    </dgm:pt>
    <dgm:pt modelId="{AA7263E5-B866-4837-B03A-217BA072D2BF}" type="pres">
      <dgm:prSet presAssocID="{550E911B-F6C2-4B89-AF0B-40BD845E5E72}" presName="sp" presStyleCnt="0"/>
      <dgm:spPr/>
    </dgm:pt>
    <dgm:pt modelId="{52B9F0A8-3FDC-4338-924F-F5FAFB300879}" type="pres">
      <dgm:prSet presAssocID="{C6ECCA71-EFCC-4564-B6AF-F37EB5BEC936}" presName="linNode" presStyleCnt="0"/>
      <dgm:spPr/>
    </dgm:pt>
    <dgm:pt modelId="{3EB8C171-227E-4BA2-A5B4-2A7508117A00}" type="pres">
      <dgm:prSet presAssocID="{C6ECCA71-EFCC-4564-B6AF-F37EB5BEC936}" presName="parentText" presStyleLbl="solidFgAcc1" presStyleIdx="1" presStyleCnt="6">
        <dgm:presLayoutVars>
          <dgm:chMax val="1"/>
          <dgm:bulletEnabled/>
        </dgm:presLayoutVars>
      </dgm:prSet>
      <dgm:spPr/>
    </dgm:pt>
    <dgm:pt modelId="{CE9546F4-7B59-49B3-8840-2A020E08F90B}" type="pres">
      <dgm:prSet presAssocID="{C6ECCA71-EFCC-4564-B6AF-F37EB5BEC936}" presName="descendantText" presStyleLbl="alignNode1" presStyleIdx="1" presStyleCnt="6">
        <dgm:presLayoutVars>
          <dgm:bulletEnabled/>
        </dgm:presLayoutVars>
      </dgm:prSet>
      <dgm:spPr/>
    </dgm:pt>
    <dgm:pt modelId="{98111220-D57A-4798-8197-A3DAC32CDDAC}" type="pres">
      <dgm:prSet presAssocID="{D4EBFCA2-F6E9-4C5B-93F2-DBE73CBEF922}" presName="sp" presStyleCnt="0"/>
      <dgm:spPr/>
    </dgm:pt>
    <dgm:pt modelId="{BFB52DCF-D40D-47ED-BC91-B017FF526E8D}" type="pres">
      <dgm:prSet presAssocID="{A953FE7D-46F7-4C4F-B769-21647031BDDE}" presName="linNode" presStyleCnt="0"/>
      <dgm:spPr/>
    </dgm:pt>
    <dgm:pt modelId="{6689E648-00BC-4213-954D-72CCD9AA735D}" type="pres">
      <dgm:prSet presAssocID="{A953FE7D-46F7-4C4F-B769-21647031BDDE}" presName="parentText" presStyleLbl="solidFgAcc1" presStyleIdx="2" presStyleCnt="6">
        <dgm:presLayoutVars>
          <dgm:chMax val="1"/>
          <dgm:bulletEnabled/>
        </dgm:presLayoutVars>
      </dgm:prSet>
      <dgm:spPr/>
    </dgm:pt>
    <dgm:pt modelId="{3F1EA321-9E44-439E-B6CD-A9FF1615B37E}" type="pres">
      <dgm:prSet presAssocID="{A953FE7D-46F7-4C4F-B769-21647031BDDE}" presName="descendantText" presStyleLbl="alignNode1" presStyleIdx="2" presStyleCnt="6">
        <dgm:presLayoutVars>
          <dgm:bulletEnabled/>
        </dgm:presLayoutVars>
      </dgm:prSet>
      <dgm:spPr/>
    </dgm:pt>
    <dgm:pt modelId="{DDF8FD32-A013-4766-BCE1-09BC05C2E4C4}" type="pres">
      <dgm:prSet presAssocID="{515644EF-96D8-485D-A578-3F8E6F84A4C4}" presName="sp" presStyleCnt="0"/>
      <dgm:spPr/>
    </dgm:pt>
    <dgm:pt modelId="{2A6DED12-048F-4FC6-81A6-0EC1BFE620A9}" type="pres">
      <dgm:prSet presAssocID="{4A06E7E7-B0B6-4F5C-BDFA-35133595484D}" presName="linNode" presStyleCnt="0"/>
      <dgm:spPr/>
    </dgm:pt>
    <dgm:pt modelId="{67229AF1-9A32-4F4A-84CF-412B471B92DE}" type="pres">
      <dgm:prSet presAssocID="{4A06E7E7-B0B6-4F5C-BDFA-35133595484D}" presName="parentText" presStyleLbl="solidFgAcc1" presStyleIdx="3" presStyleCnt="6">
        <dgm:presLayoutVars>
          <dgm:chMax val="1"/>
          <dgm:bulletEnabled/>
        </dgm:presLayoutVars>
      </dgm:prSet>
      <dgm:spPr/>
    </dgm:pt>
    <dgm:pt modelId="{EE9F28EA-66A8-454E-9C1B-2E0FC3839D90}" type="pres">
      <dgm:prSet presAssocID="{4A06E7E7-B0B6-4F5C-BDFA-35133595484D}" presName="descendantText" presStyleLbl="alignNode1" presStyleIdx="3" presStyleCnt="6">
        <dgm:presLayoutVars>
          <dgm:bulletEnabled/>
        </dgm:presLayoutVars>
      </dgm:prSet>
      <dgm:spPr/>
    </dgm:pt>
    <dgm:pt modelId="{6E8795D2-8B4D-4FF5-9F96-2BA34D180098}" type="pres">
      <dgm:prSet presAssocID="{974CCB02-D630-4FBB-B2BE-3BA961266264}" presName="sp" presStyleCnt="0"/>
      <dgm:spPr/>
    </dgm:pt>
    <dgm:pt modelId="{7698FD6D-51D6-4038-801C-C367D87CBF2C}" type="pres">
      <dgm:prSet presAssocID="{1F71CE38-F95C-41C9-95EF-4CCB8FAFDBDB}" presName="linNode" presStyleCnt="0"/>
      <dgm:spPr/>
    </dgm:pt>
    <dgm:pt modelId="{12088A2E-8F5C-4BD0-A21A-EF9C63B56D83}" type="pres">
      <dgm:prSet presAssocID="{1F71CE38-F95C-41C9-95EF-4CCB8FAFDBDB}" presName="parentText" presStyleLbl="solidFgAcc1" presStyleIdx="4" presStyleCnt="6">
        <dgm:presLayoutVars>
          <dgm:chMax val="1"/>
          <dgm:bulletEnabled/>
        </dgm:presLayoutVars>
      </dgm:prSet>
      <dgm:spPr/>
    </dgm:pt>
    <dgm:pt modelId="{5D38102D-94E5-4EB6-8E56-980A5550B1E8}" type="pres">
      <dgm:prSet presAssocID="{1F71CE38-F95C-41C9-95EF-4CCB8FAFDBDB}" presName="descendantText" presStyleLbl="alignNode1" presStyleIdx="4" presStyleCnt="6">
        <dgm:presLayoutVars>
          <dgm:bulletEnabled/>
        </dgm:presLayoutVars>
      </dgm:prSet>
      <dgm:spPr/>
    </dgm:pt>
    <dgm:pt modelId="{EC798ECD-303E-4709-90E0-5041B86216ED}" type="pres">
      <dgm:prSet presAssocID="{26C5248B-E97C-47DE-906E-B3AABED639B2}" presName="sp" presStyleCnt="0"/>
      <dgm:spPr/>
    </dgm:pt>
    <dgm:pt modelId="{842C3FC3-4CF9-4878-B950-CC2EC81F183D}" type="pres">
      <dgm:prSet presAssocID="{03DE3BBB-D24B-482A-90C3-3FF403976924}" presName="linNode" presStyleCnt="0"/>
      <dgm:spPr/>
    </dgm:pt>
    <dgm:pt modelId="{B6A6C086-B629-44E0-8C8B-7955E2874719}" type="pres">
      <dgm:prSet presAssocID="{03DE3BBB-D24B-482A-90C3-3FF403976924}" presName="parentText" presStyleLbl="solidFgAcc1" presStyleIdx="5" presStyleCnt="6">
        <dgm:presLayoutVars>
          <dgm:chMax val="1"/>
          <dgm:bulletEnabled/>
        </dgm:presLayoutVars>
      </dgm:prSet>
      <dgm:spPr/>
    </dgm:pt>
    <dgm:pt modelId="{E5B64E2B-8399-4E6E-A291-3D18A5EC1343}" type="pres">
      <dgm:prSet presAssocID="{03DE3BBB-D24B-482A-90C3-3FF403976924}" presName="descendantText" presStyleLbl="alignNode1" presStyleIdx="5" presStyleCnt="6">
        <dgm:presLayoutVars>
          <dgm:bulletEnabled/>
        </dgm:presLayoutVars>
      </dgm:prSet>
      <dgm:spPr/>
    </dgm:pt>
  </dgm:ptLst>
  <dgm:cxnLst>
    <dgm:cxn modelId="{470C0002-1A4A-4D23-B897-F3F44EDB1CDC}" srcId="{5CD2DA90-CA79-47D0-9482-DEB50E28D686}" destId="{4A06E7E7-B0B6-4F5C-BDFA-35133595484D}" srcOrd="3" destOrd="0" parTransId="{9AF7FBD5-8E83-40BD-9B49-289791E811F9}" sibTransId="{974CCB02-D630-4FBB-B2BE-3BA961266264}"/>
    <dgm:cxn modelId="{EB912A16-AC3F-459C-AF80-1A3347272375}" type="presOf" srcId="{6F74E564-4D88-47DC-BDF6-2A08729EE2E9}" destId="{FA9E58AD-BD2B-4CCC-9F4C-E7109B245658}" srcOrd="0" destOrd="0" presId="urn:microsoft.com/office/officeart/2016/7/layout/VerticalHollowActionList"/>
    <dgm:cxn modelId="{C3DB461C-1338-4593-8ADC-71CB740CF132}" type="presOf" srcId="{056BC33B-D046-41D5-B706-8B47FDA1661F}" destId="{3F1EA321-9E44-439E-B6CD-A9FF1615B37E}" srcOrd="0" destOrd="0" presId="urn:microsoft.com/office/officeart/2016/7/layout/VerticalHollowActionList"/>
    <dgm:cxn modelId="{122C7662-337B-430A-9FA3-D9176A77C3D1}" srcId="{03DE3BBB-D24B-482A-90C3-3FF403976924}" destId="{F523EF0E-8719-4FB8-AB25-E09CF310805A}" srcOrd="0" destOrd="0" parTransId="{BCF57A70-6300-44DD-8CC5-F6BF851FA0FE}" sibTransId="{1E3290F7-49B9-4B66-868D-AD10013DBABE}"/>
    <dgm:cxn modelId="{B76E8743-DEE5-4F59-88A2-0B590153C919}" srcId="{5CD2DA90-CA79-47D0-9482-DEB50E28D686}" destId="{03DE3BBB-D24B-482A-90C3-3FF403976924}" srcOrd="5" destOrd="0" parTransId="{355D4C6C-E43C-404B-8DCA-B75F4674F508}" sibTransId="{022346EF-3B67-4096-92E4-22AF46E4BD97}"/>
    <dgm:cxn modelId="{54CEDB64-F9FB-40E7-BECE-710083A0E720}" type="presOf" srcId="{F523EF0E-8719-4FB8-AB25-E09CF310805A}" destId="{E5B64E2B-8399-4E6E-A291-3D18A5EC1343}" srcOrd="0" destOrd="0" presId="urn:microsoft.com/office/officeart/2016/7/layout/VerticalHollowActionList"/>
    <dgm:cxn modelId="{AE18266C-A8BF-4028-AF2C-029D4CB924EE}" srcId="{5CD2DA90-CA79-47D0-9482-DEB50E28D686}" destId="{A953FE7D-46F7-4C4F-B769-21647031BDDE}" srcOrd="2" destOrd="0" parTransId="{39F79E0E-AA47-4F42-B382-E9F4BD5A1E57}" sibTransId="{515644EF-96D8-485D-A578-3F8E6F84A4C4}"/>
    <dgm:cxn modelId="{BC0BEE51-D139-4932-8CBF-05197F5A88C5}" type="presOf" srcId="{4A06E7E7-B0B6-4F5C-BDFA-35133595484D}" destId="{67229AF1-9A32-4F4A-84CF-412B471B92DE}" srcOrd="0" destOrd="0" presId="urn:microsoft.com/office/officeart/2016/7/layout/VerticalHollowActionList"/>
    <dgm:cxn modelId="{C0BA4154-B85B-4DC9-80DF-0D553A2E715F}" type="presOf" srcId="{F2B0D4BC-63CB-47E2-9649-74D49DCDC113}" destId="{CE9546F4-7B59-49B3-8840-2A020E08F90B}" srcOrd="0" destOrd="0" presId="urn:microsoft.com/office/officeart/2016/7/layout/VerticalHollowActionList"/>
    <dgm:cxn modelId="{91A94879-3124-4FE0-B460-CD44968FE3E8}" type="presOf" srcId="{03DE3BBB-D24B-482A-90C3-3FF403976924}" destId="{B6A6C086-B629-44E0-8C8B-7955E2874719}" srcOrd="0" destOrd="0" presId="urn:microsoft.com/office/officeart/2016/7/layout/VerticalHollowActionList"/>
    <dgm:cxn modelId="{843C1982-D9D2-4FB9-A734-CD8A88239889}" srcId="{1F71CE38-F95C-41C9-95EF-4CCB8FAFDBDB}" destId="{7C5320C6-0394-4FC0-8952-5B885FB546FE}" srcOrd="0" destOrd="0" parTransId="{3AEB92EB-341C-4902-88EA-B940661CF623}" sibTransId="{45704950-C5B0-46E9-93E9-2E638D2F563D}"/>
    <dgm:cxn modelId="{C9176792-280B-4082-8A96-315C87B817C7}" srcId="{CBB4E303-C1D0-4936-B549-0356337623D1}" destId="{6F74E564-4D88-47DC-BDF6-2A08729EE2E9}" srcOrd="0" destOrd="0" parTransId="{8B48AEB0-6A41-479F-BC52-2D774608B57B}" sibTransId="{AECDD93A-7B14-4103-BB6D-C8CEC616B9C9}"/>
    <dgm:cxn modelId="{6F3AC09E-E0DA-41DB-9E69-3820E67AC30F}" type="presOf" srcId="{CBB4E303-C1D0-4936-B549-0356337623D1}" destId="{6725421B-24B1-4EEF-9D78-91BCD0C20C91}" srcOrd="0" destOrd="0" presId="urn:microsoft.com/office/officeart/2016/7/layout/VerticalHollowActionList"/>
    <dgm:cxn modelId="{CA3AC6AA-AC97-4837-84D6-60AE34219B93}" srcId="{5CD2DA90-CA79-47D0-9482-DEB50E28D686}" destId="{1F71CE38-F95C-41C9-95EF-4CCB8FAFDBDB}" srcOrd="4" destOrd="0" parTransId="{5041ECB8-8A10-496E-8F59-55574D05772D}" sibTransId="{26C5248B-E97C-47DE-906E-B3AABED639B2}"/>
    <dgm:cxn modelId="{9A02FFB4-0A89-4674-8321-CDB4E2433C7E}" type="presOf" srcId="{7C5320C6-0394-4FC0-8952-5B885FB546FE}" destId="{5D38102D-94E5-4EB6-8E56-980A5550B1E8}" srcOrd="0" destOrd="0" presId="urn:microsoft.com/office/officeart/2016/7/layout/VerticalHollowActionList"/>
    <dgm:cxn modelId="{AA3D31C0-FF8F-4FFB-8B56-4684E27A4130}" srcId="{C6ECCA71-EFCC-4564-B6AF-F37EB5BEC936}" destId="{F2B0D4BC-63CB-47E2-9649-74D49DCDC113}" srcOrd="0" destOrd="0" parTransId="{1A47F0E3-E89F-452A-822D-0FA56B5BA016}" sibTransId="{89EADBE3-9526-4CE5-A2B4-BAE5811C86B7}"/>
    <dgm:cxn modelId="{EAB93FCF-B3CE-4AE3-AC2A-ED8F50F945AF}" srcId="{5CD2DA90-CA79-47D0-9482-DEB50E28D686}" destId="{C6ECCA71-EFCC-4564-B6AF-F37EB5BEC936}" srcOrd="1" destOrd="0" parTransId="{570AA9ED-D32C-4DB8-A968-712AA768B3C9}" sibTransId="{D4EBFCA2-F6E9-4C5B-93F2-DBE73CBEF922}"/>
    <dgm:cxn modelId="{2C3CF8D2-2384-47C8-8FA5-6DF07FDAA80D}" type="presOf" srcId="{C6ECCA71-EFCC-4564-B6AF-F37EB5BEC936}" destId="{3EB8C171-227E-4BA2-A5B4-2A7508117A00}" srcOrd="0" destOrd="0" presId="urn:microsoft.com/office/officeart/2016/7/layout/VerticalHollowActionList"/>
    <dgm:cxn modelId="{9C1645D6-84BE-4C1E-86FB-B67730105B6F}" srcId="{5CD2DA90-CA79-47D0-9482-DEB50E28D686}" destId="{CBB4E303-C1D0-4936-B549-0356337623D1}" srcOrd="0" destOrd="0" parTransId="{DDFF4AC0-9C04-4F3A-ACEF-A8E7831E55A9}" sibTransId="{550E911B-F6C2-4B89-AF0B-40BD845E5E72}"/>
    <dgm:cxn modelId="{D4B723DC-18B6-4C1C-80A9-0B7E83E3D9F4}" type="presOf" srcId="{5CD2DA90-CA79-47D0-9482-DEB50E28D686}" destId="{3B104403-D818-4E0C-A0F6-0B803671B178}" srcOrd="0" destOrd="0" presId="urn:microsoft.com/office/officeart/2016/7/layout/VerticalHollowActionList"/>
    <dgm:cxn modelId="{77BB7ADD-1D14-4948-93A3-DFCB391E74DD}" type="presOf" srcId="{A953FE7D-46F7-4C4F-B769-21647031BDDE}" destId="{6689E648-00BC-4213-954D-72CCD9AA735D}" srcOrd="0" destOrd="0" presId="urn:microsoft.com/office/officeart/2016/7/layout/VerticalHollowActionList"/>
    <dgm:cxn modelId="{8DEF30E1-C39C-4DB9-B7C1-EE070DA0953A}" type="presOf" srcId="{1F71CE38-F95C-41C9-95EF-4CCB8FAFDBDB}" destId="{12088A2E-8F5C-4BD0-A21A-EF9C63B56D83}" srcOrd="0" destOrd="0" presId="urn:microsoft.com/office/officeart/2016/7/layout/VerticalHollowActionList"/>
    <dgm:cxn modelId="{49EDD9E8-5746-40E7-81E7-FB1B6DD69FDB}" srcId="{A953FE7D-46F7-4C4F-B769-21647031BDDE}" destId="{056BC33B-D046-41D5-B706-8B47FDA1661F}" srcOrd="0" destOrd="0" parTransId="{E32EEE1E-5928-4F64-98FF-6E03B83A3475}" sibTransId="{B9B6AF51-7083-4635-B651-B0887449C190}"/>
    <dgm:cxn modelId="{617CCEEB-8D17-4A29-B5E6-C6BCF8C9B668}" srcId="{4A06E7E7-B0B6-4F5C-BDFA-35133595484D}" destId="{70F072B3-3511-4B11-A460-F23884A0DF8D}" srcOrd="0" destOrd="0" parTransId="{11A861BB-2042-48A7-979D-B3C4A08AD09A}" sibTransId="{9CEE559E-003A-4437-B45B-F024E75F9072}"/>
    <dgm:cxn modelId="{B5E8D8FA-0CF2-45EF-ACD2-16245E6AE602}" type="presOf" srcId="{70F072B3-3511-4B11-A460-F23884A0DF8D}" destId="{EE9F28EA-66A8-454E-9C1B-2E0FC3839D90}" srcOrd="0" destOrd="0" presId="urn:microsoft.com/office/officeart/2016/7/layout/VerticalHollowActionList"/>
    <dgm:cxn modelId="{A5BC4153-7CEE-4D45-9918-EE827E7507B2}" type="presParOf" srcId="{3B104403-D818-4E0C-A0F6-0B803671B178}" destId="{AAF9A338-0DF2-4F2B-8D88-BCE3CB7332B7}" srcOrd="0" destOrd="0" presId="urn:microsoft.com/office/officeart/2016/7/layout/VerticalHollowActionList"/>
    <dgm:cxn modelId="{2CDE6C35-179C-468C-A729-F29A80E6E08B}" type="presParOf" srcId="{AAF9A338-0DF2-4F2B-8D88-BCE3CB7332B7}" destId="{6725421B-24B1-4EEF-9D78-91BCD0C20C91}" srcOrd="0" destOrd="0" presId="urn:microsoft.com/office/officeart/2016/7/layout/VerticalHollowActionList"/>
    <dgm:cxn modelId="{C6E0751D-8E74-4E22-9FD5-9540CE51DB77}" type="presParOf" srcId="{AAF9A338-0DF2-4F2B-8D88-BCE3CB7332B7}" destId="{FA9E58AD-BD2B-4CCC-9F4C-E7109B245658}" srcOrd="1" destOrd="0" presId="urn:microsoft.com/office/officeart/2016/7/layout/VerticalHollowActionList"/>
    <dgm:cxn modelId="{E91509E2-364C-413C-A00F-05783284D302}" type="presParOf" srcId="{3B104403-D818-4E0C-A0F6-0B803671B178}" destId="{AA7263E5-B866-4837-B03A-217BA072D2BF}" srcOrd="1" destOrd="0" presId="urn:microsoft.com/office/officeart/2016/7/layout/VerticalHollowActionList"/>
    <dgm:cxn modelId="{5A00B3ED-0C7F-422F-A6AB-EBA6B3EA29CF}" type="presParOf" srcId="{3B104403-D818-4E0C-A0F6-0B803671B178}" destId="{52B9F0A8-3FDC-4338-924F-F5FAFB300879}" srcOrd="2" destOrd="0" presId="urn:microsoft.com/office/officeart/2016/7/layout/VerticalHollowActionList"/>
    <dgm:cxn modelId="{03228C03-8929-4CA8-8D2B-AA477A6730D7}" type="presParOf" srcId="{52B9F0A8-3FDC-4338-924F-F5FAFB300879}" destId="{3EB8C171-227E-4BA2-A5B4-2A7508117A00}" srcOrd="0" destOrd="0" presId="urn:microsoft.com/office/officeart/2016/7/layout/VerticalHollowActionList"/>
    <dgm:cxn modelId="{47C35C46-687F-4656-A74E-AB4D74898257}" type="presParOf" srcId="{52B9F0A8-3FDC-4338-924F-F5FAFB300879}" destId="{CE9546F4-7B59-49B3-8840-2A020E08F90B}" srcOrd="1" destOrd="0" presId="urn:microsoft.com/office/officeart/2016/7/layout/VerticalHollowActionList"/>
    <dgm:cxn modelId="{F45F39D0-4921-45D7-B61A-8C1E3F9F13CE}" type="presParOf" srcId="{3B104403-D818-4E0C-A0F6-0B803671B178}" destId="{98111220-D57A-4798-8197-A3DAC32CDDAC}" srcOrd="3" destOrd="0" presId="urn:microsoft.com/office/officeart/2016/7/layout/VerticalHollowActionList"/>
    <dgm:cxn modelId="{4BF526A8-99F8-4322-BAC9-78070A5235F2}" type="presParOf" srcId="{3B104403-D818-4E0C-A0F6-0B803671B178}" destId="{BFB52DCF-D40D-47ED-BC91-B017FF526E8D}" srcOrd="4" destOrd="0" presId="urn:microsoft.com/office/officeart/2016/7/layout/VerticalHollowActionList"/>
    <dgm:cxn modelId="{CF9AC847-A2E1-41E0-A267-C0B6B0A5924D}" type="presParOf" srcId="{BFB52DCF-D40D-47ED-BC91-B017FF526E8D}" destId="{6689E648-00BC-4213-954D-72CCD9AA735D}" srcOrd="0" destOrd="0" presId="urn:microsoft.com/office/officeart/2016/7/layout/VerticalHollowActionList"/>
    <dgm:cxn modelId="{F729BC84-D34E-40ED-825B-865E365A6B82}" type="presParOf" srcId="{BFB52DCF-D40D-47ED-BC91-B017FF526E8D}" destId="{3F1EA321-9E44-439E-B6CD-A9FF1615B37E}" srcOrd="1" destOrd="0" presId="urn:microsoft.com/office/officeart/2016/7/layout/VerticalHollowActionList"/>
    <dgm:cxn modelId="{0A453715-8FFB-4E07-88B0-69F4DE74E9C8}" type="presParOf" srcId="{3B104403-D818-4E0C-A0F6-0B803671B178}" destId="{DDF8FD32-A013-4766-BCE1-09BC05C2E4C4}" srcOrd="5" destOrd="0" presId="urn:microsoft.com/office/officeart/2016/7/layout/VerticalHollowActionList"/>
    <dgm:cxn modelId="{E3655762-553F-4B3B-A8AD-5CB4BD1AA494}" type="presParOf" srcId="{3B104403-D818-4E0C-A0F6-0B803671B178}" destId="{2A6DED12-048F-4FC6-81A6-0EC1BFE620A9}" srcOrd="6" destOrd="0" presId="urn:microsoft.com/office/officeart/2016/7/layout/VerticalHollowActionList"/>
    <dgm:cxn modelId="{DE8ABC1D-DA63-42CB-AF86-02649C1FEAD9}" type="presParOf" srcId="{2A6DED12-048F-4FC6-81A6-0EC1BFE620A9}" destId="{67229AF1-9A32-4F4A-84CF-412B471B92DE}" srcOrd="0" destOrd="0" presId="urn:microsoft.com/office/officeart/2016/7/layout/VerticalHollowActionList"/>
    <dgm:cxn modelId="{EAD47C27-A4CF-4041-B9E5-B1418D39D1E1}" type="presParOf" srcId="{2A6DED12-048F-4FC6-81A6-0EC1BFE620A9}" destId="{EE9F28EA-66A8-454E-9C1B-2E0FC3839D90}" srcOrd="1" destOrd="0" presId="urn:microsoft.com/office/officeart/2016/7/layout/VerticalHollowActionList"/>
    <dgm:cxn modelId="{662BEBAE-33BD-44F2-83A5-BE1BEF4BDC6A}" type="presParOf" srcId="{3B104403-D818-4E0C-A0F6-0B803671B178}" destId="{6E8795D2-8B4D-4FF5-9F96-2BA34D180098}" srcOrd="7" destOrd="0" presId="urn:microsoft.com/office/officeart/2016/7/layout/VerticalHollowActionList"/>
    <dgm:cxn modelId="{0AEFB38D-60F7-48F2-9B7B-82DE58DCE36D}" type="presParOf" srcId="{3B104403-D818-4E0C-A0F6-0B803671B178}" destId="{7698FD6D-51D6-4038-801C-C367D87CBF2C}" srcOrd="8" destOrd="0" presId="urn:microsoft.com/office/officeart/2016/7/layout/VerticalHollowActionList"/>
    <dgm:cxn modelId="{2029551C-4477-45D7-9FFB-DB87B8D46548}" type="presParOf" srcId="{7698FD6D-51D6-4038-801C-C367D87CBF2C}" destId="{12088A2E-8F5C-4BD0-A21A-EF9C63B56D83}" srcOrd="0" destOrd="0" presId="urn:microsoft.com/office/officeart/2016/7/layout/VerticalHollowActionList"/>
    <dgm:cxn modelId="{2EB11FEB-49F5-4551-91E9-CB5A6A4D793E}" type="presParOf" srcId="{7698FD6D-51D6-4038-801C-C367D87CBF2C}" destId="{5D38102D-94E5-4EB6-8E56-980A5550B1E8}" srcOrd="1" destOrd="0" presId="urn:microsoft.com/office/officeart/2016/7/layout/VerticalHollowActionList"/>
    <dgm:cxn modelId="{89DB045D-215D-469B-840B-73A74240E1F0}" type="presParOf" srcId="{3B104403-D818-4E0C-A0F6-0B803671B178}" destId="{EC798ECD-303E-4709-90E0-5041B86216ED}" srcOrd="9" destOrd="0" presId="urn:microsoft.com/office/officeart/2016/7/layout/VerticalHollowActionList"/>
    <dgm:cxn modelId="{B64C14C2-E020-44FF-BB49-2AE057DA0FF1}" type="presParOf" srcId="{3B104403-D818-4E0C-A0F6-0B803671B178}" destId="{842C3FC3-4CF9-4878-B950-CC2EC81F183D}" srcOrd="10" destOrd="0" presId="urn:microsoft.com/office/officeart/2016/7/layout/VerticalHollowActionList"/>
    <dgm:cxn modelId="{64421C7B-D43D-4FCF-84EA-2CEDED611604}" type="presParOf" srcId="{842C3FC3-4CF9-4878-B950-CC2EC81F183D}" destId="{B6A6C086-B629-44E0-8C8B-7955E2874719}" srcOrd="0" destOrd="0" presId="urn:microsoft.com/office/officeart/2016/7/layout/VerticalHollowActionList"/>
    <dgm:cxn modelId="{8291E924-7269-4FD2-85F4-514F8F6C8706}" type="presParOf" srcId="{842C3FC3-4CF9-4878-B950-CC2EC81F183D}" destId="{E5B64E2B-8399-4E6E-A291-3D18A5EC1343}"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96878-E543-48EB-9DDF-833C296363F8}" type="doc">
      <dgm:prSet loTypeId="urn:microsoft.com/office/officeart/2005/8/layout/hierarchy4" loCatId="hierarchy" qsTypeId="urn:microsoft.com/office/officeart/2005/8/quickstyle/simple4" qsCatId="simple" csTypeId="urn:microsoft.com/office/officeart/2005/8/colors/colorful2" csCatId="colorful" phldr="1"/>
      <dgm:spPr/>
      <dgm:t>
        <a:bodyPr/>
        <a:lstStyle/>
        <a:p>
          <a:endParaRPr lang="en-GB"/>
        </a:p>
      </dgm:t>
    </dgm:pt>
    <dgm:pt modelId="{C65AFA04-47F9-4D99-AE64-E86620491123}">
      <dgm:prSet phldrT="[Text]" custT="1"/>
      <dgm:spPr/>
      <dgm:t>
        <a:bodyPr/>
        <a:lstStyle/>
        <a:p>
          <a:r>
            <a:rPr lang="en-GB" sz="1100" dirty="0"/>
            <a:t>METHODOLOGY CATEGORY</a:t>
          </a:r>
        </a:p>
      </dgm:t>
    </dgm:pt>
    <dgm:pt modelId="{9251ECDF-1945-4CF0-BAEC-89456F3EF9B4}" type="parTrans" cxnId="{697583ED-DBEC-4655-98D5-244E00497AEC}">
      <dgm:prSet/>
      <dgm:spPr/>
      <dgm:t>
        <a:bodyPr/>
        <a:lstStyle/>
        <a:p>
          <a:endParaRPr lang="en-GB" sz="3200"/>
        </a:p>
      </dgm:t>
    </dgm:pt>
    <dgm:pt modelId="{C9D8EEB1-68B5-4052-9DE3-072687862A19}" type="sibTrans" cxnId="{697583ED-DBEC-4655-98D5-244E00497AEC}">
      <dgm:prSet/>
      <dgm:spPr/>
      <dgm:t>
        <a:bodyPr/>
        <a:lstStyle/>
        <a:p>
          <a:endParaRPr lang="en-GB" sz="3200"/>
        </a:p>
      </dgm:t>
    </dgm:pt>
    <dgm:pt modelId="{235419C6-E83E-49CE-A65C-91408AB548D5}" type="asst">
      <dgm:prSet phldrT="[Text]" custT="1"/>
      <dgm:spPr/>
      <dgm:t>
        <a:bodyPr/>
        <a:lstStyle/>
        <a:p>
          <a:r>
            <a:rPr lang="en-GB" sz="1100" dirty="0"/>
            <a:t>TRADITIONAL</a:t>
          </a:r>
        </a:p>
      </dgm:t>
    </dgm:pt>
    <dgm:pt modelId="{2081D6B3-032A-4DE2-8BA3-C59065BA5021}" type="parTrans" cxnId="{9321A6BD-C657-4E8F-8DD4-FE0F0EAC84BD}">
      <dgm:prSet/>
      <dgm:spPr/>
      <dgm:t>
        <a:bodyPr/>
        <a:lstStyle/>
        <a:p>
          <a:endParaRPr lang="en-GB" sz="3200"/>
        </a:p>
      </dgm:t>
    </dgm:pt>
    <dgm:pt modelId="{E374E461-29DF-4E5D-9BB8-58C6DE0CD0B7}" type="sibTrans" cxnId="{9321A6BD-C657-4E8F-8DD4-FE0F0EAC84BD}">
      <dgm:prSet/>
      <dgm:spPr/>
      <dgm:t>
        <a:bodyPr/>
        <a:lstStyle/>
        <a:p>
          <a:endParaRPr lang="en-GB" sz="3200"/>
        </a:p>
      </dgm:t>
    </dgm:pt>
    <dgm:pt modelId="{7100B9FA-6CC0-4F38-A741-B44C0F47FBB4}" type="asst">
      <dgm:prSet phldrT="[Text]" custT="1"/>
      <dgm:spPr/>
      <dgm:t>
        <a:bodyPr/>
        <a:lstStyle/>
        <a:p>
          <a:r>
            <a:rPr lang="en-GB" sz="1100" dirty="0"/>
            <a:t>AGILES</a:t>
          </a:r>
        </a:p>
      </dgm:t>
    </dgm:pt>
    <dgm:pt modelId="{848472AA-99D7-49A9-8207-DEEE51CDF2F0}" type="parTrans" cxnId="{1967B16C-1D9B-4E54-8C6A-37039C6D2335}">
      <dgm:prSet/>
      <dgm:spPr/>
      <dgm:t>
        <a:bodyPr/>
        <a:lstStyle/>
        <a:p>
          <a:endParaRPr lang="en-GB" sz="3200"/>
        </a:p>
      </dgm:t>
    </dgm:pt>
    <dgm:pt modelId="{742C019D-A0CC-4BC7-98FF-013009B27721}" type="sibTrans" cxnId="{1967B16C-1D9B-4E54-8C6A-37039C6D2335}">
      <dgm:prSet/>
      <dgm:spPr/>
      <dgm:t>
        <a:bodyPr/>
        <a:lstStyle/>
        <a:p>
          <a:endParaRPr lang="en-GB" sz="3200"/>
        </a:p>
      </dgm:t>
    </dgm:pt>
    <dgm:pt modelId="{26C91963-AD18-4EBA-9CBA-90537FC9EDCB}" type="asst">
      <dgm:prSet phldrT="[Text]" custT="1"/>
      <dgm:spPr/>
      <dgm:t>
        <a:bodyPr/>
        <a:lstStyle/>
        <a:p>
          <a:r>
            <a:rPr lang="en-GB" sz="1100" dirty="0"/>
            <a:t>WATERFALL</a:t>
          </a:r>
        </a:p>
      </dgm:t>
    </dgm:pt>
    <dgm:pt modelId="{C6A36DAF-318C-455B-BF16-0869F4A39030}" type="parTrans" cxnId="{26D6CB74-2ADE-4D0C-83A6-DE7CB862952D}">
      <dgm:prSet/>
      <dgm:spPr/>
      <dgm:t>
        <a:bodyPr/>
        <a:lstStyle/>
        <a:p>
          <a:endParaRPr lang="en-GB" sz="3200"/>
        </a:p>
      </dgm:t>
    </dgm:pt>
    <dgm:pt modelId="{DCDC51B1-2FE2-4037-8C9C-A514F903595D}" type="sibTrans" cxnId="{26D6CB74-2ADE-4D0C-83A6-DE7CB862952D}">
      <dgm:prSet/>
      <dgm:spPr/>
      <dgm:t>
        <a:bodyPr/>
        <a:lstStyle/>
        <a:p>
          <a:endParaRPr lang="en-GB" sz="3200"/>
        </a:p>
      </dgm:t>
    </dgm:pt>
    <dgm:pt modelId="{7B0C4033-3995-4EEF-92D3-E2A7B1AAF80F}" type="asst">
      <dgm:prSet phldrT="[Text]" custT="1"/>
      <dgm:spPr/>
      <dgm:t>
        <a:bodyPr/>
        <a:lstStyle/>
        <a:p>
          <a:r>
            <a:rPr lang="en-GB" sz="1100" dirty="0"/>
            <a:t>SPIRAL</a:t>
          </a:r>
        </a:p>
      </dgm:t>
    </dgm:pt>
    <dgm:pt modelId="{13788E15-9C46-4920-B5AC-230CADED1F48}" type="parTrans" cxnId="{97578340-73CD-4B77-B32E-9FCFB33DCD2A}">
      <dgm:prSet/>
      <dgm:spPr/>
      <dgm:t>
        <a:bodyPr/>
        <a:lstStyle/>
        <a:p>
          <a:endParaRPr lang="en-GB" sz="3200"/>
        </a:p>
      </dgm:t>
    </dgm:pt>
    <dgm:pt modelId="{2D9E3B00-30E0-472E-ABC5-E8B8EB46933D}" type="sibTrans" cxnId="{97578340-73CD-4B77-B32E-9FCFB33DCD2A}">
      <dgm:prSet/>
      <dgm:spPr/>
      <dgm:t>
        <a:bodyPr/>
        <a:lstStyle/>
        <a:p>
          <a:endParaRPr lang="en-GB" sz="3200"/>
        </a:p>
      </dgm:t>
    </dgm:pt>
    <dgm:pt modelId="{FB4BC675-543E-47CC-A801-F23DF2D24D40}" type="asst">
      <dgm:prSet phldrT="[Text]" custT="1"/>
      <dgm:spPr/>
      <dgm:t>
        <a:bodyPr/>
        <a:lstStyle/>
        <a:p>
          <a:r>
            <a:rPr lang="en-GB" sz="1100" dirty="0"/>
            <a:t>V-MODEL</a:t>
          </a:r>
        </a:p>
      </dgm:t>
    </dgm:pt>
    <dgm:pt modelId="{D1264410-D144-4422-BD7C-570A3F39F65A}" type="parTrans" cxnId="{A2BCA2BE-E003-4F19-9751-0393F0FF37D3}">
      <dgm:prSet/>
      <dgm:spPr/>
      <dgm:t>
        <a:bodyPr/>
        <a:lstStyle/>
        <a:p>
          <a:endParaRPr lang="en-GB" sz="3200"/>
        </a:p>
      </dgm:t>
    </dgm:pt>
    <dgm:pt modelId="{521AAA63-5FCA-4C3D-80C8-24B2E18EFE96}" type="sibTrans" cxnId="{A2BCA2BE-E003-4F19-9751-0393F0FF37D3}">
      <dgm:prSet/>
      <dgm:spPr/>
      <dgm:t>
        <a:bodyPr/>
        <a:lstStyle/>
        <a:p>
          <a:endParaRPr lang="en-GB" sz="3200"/>
        </a:p>
      </dgm:t>
    </dgm:pt>
    <dgm:pt modelId="{24B5229A-3945-49F1-9A8B-906A8F4D1AE1}" type="asst">
      <dgm:prSet phldrT="[Text]" custT="1"/>
      <dgm:spPr/>
      <dgm:t>
        <a:bodyPr/>
        <a:lstStyle/>
        <a:p>
          <a:r>
            <a:rPr lang="en-GB" sz="1100" dirty="0"/>
            <a:t>SCRUM</a:t>
          </a:r>
        </a:p>
      </dgm:t>
    </dgm:pt>
    <dgm:pt modelId="{40AA6654-BACD-413D-ABD1-A57648D20F2C}" type="parTrans" cxnId="{15B5CBA6-2FAA-46E7-B275-5E3A6F55A388}">
      <dgm:prSet/>
      <dgm:spPr/>
      <dgm:t>
        <a:bodyPr/>
        <a:lstStyle/>
        <a:p>
          <a:endParaRPr lang="en-GB" sz="3200"/>
        </a:p>
      </dgm:t>
    </dgm:pt>
    <dgm:pt modelId="{F1B42257-ACE3-467A-A0A8-983972A6C85A}" type="sibTrans" cxnId="{15B5CBA6-2FAA-46E7-B275-5E3A6F55A388}">
      <dgm:prSet/>
      <dgm:spPr/>
      <dgm:t>
        <a:bodyPr/>
        <a:lstStyle/>
        <a:p>
          <a:endParaRPr lang="en-GB" sz="3200"/>
        </a:p>
      </dgm:t>
    </dgm:pt>
    <dgm:pt modelId="{445A3310-48A2-4FE0-AC45-B722B5FD6103}" type="asst">
      <dgm:prSet phldrT="[Text]" custT="1"/>
      <dgm:spPr/>
      <dgm:t>
        <a:bodyPr/>
        <a:lstStyle/>
        <a:p>
          <a:r>
            <a:rPr lang="en-GB" sz="1100" dirty="0"/>
            <a:t>KANBAN</a:t>
          </a:r>
        </a:p>
      </dgm:t>
    </dgm:pt>
    <dgm:pt modelId="{677E3366-54FC-499F-BA8E-6EBCFF5561F0}" type="parTrans" cxnId="{7A7D48D3-9014-44AD-98B7-AD5E68B66058}">
      <dgm:prSet/>
      <dgm:spPr/>
      <dgm:t>
        <a:bodyPr/>
        <a:lstStyle/>
        <a:p>
          <a:endParaRPr lang="en-GB" sz="3200"/>
        </a:p>
      </dgm:t>
    </dgm:pt>
    <dgm:pt modelId="{04F9DC31-ECAD-42FE-B5BC-82AB11930DDA}" type="sibTrans" cxnId="{7A7D48D3-9014-44AD-98B7-AD5E68B66058}">
      <dgm:prSet/>
      <dgm:spPr/>
      <dgm:t>
        <a:bodyPr/>
        <a:lstStyle/>
        <a:p>
          <a:endParaRPr lang="en-GB" sz="3200"/>
        </a:p>
      </dgm:t>
    </dgm:pt>
    <dgm:pt modelId="{531A6B8B-4470-4D98-92C4-53620DA9D282}" type="asst">
      <dgm:prSet phldrT="[Text]" custT="1"/>
      <dgm:spPr/>
      <dgm:t>
        <a:bodyPr/>
        <a:lstStyle/>
        <a:p>
          <a:r>
            <a:rPr lang="en-GB" sz="1100" dirty="0"/>
            <a:t>EXTREME PROGRAMMING</a:t>
          </a:r>
        </a:p>
      </dgm:t>
    </dgm:pt>
    <dgm:pt modelId="{638AF023-64D4-44DD-895E-B0A8D44A0274}" type="parTrans" cxnId="{2D70B2D1-FA0C-4ECB-AC2C-99F112F44592}">
      <dgm:prSet/>
      <dgm:spPr/>
      <dgm:t>
        <a:bodyPr/>
        <a:lstStyle/>
        <a:p>
          <a:endParaRPr lang="en-GB" sz="3200"/>
        </a:p>
      </dgm:t>
    </dgm:pt>
    <dgm:pt modelId="{B5205ADF-853E-4787-BBCA-D876290A79F4}" type="sibTrans" cxnId="{2D70B2D1-FA0C-4ECB-AC2C-99F112F44592}">
      <dgm:prSet/>
      <dgm:spPr/>
      <dgm:t>
        <a:bodyPr/>
        <a:lstStyle/>
        <a:p>
          <a:endParaRPr lang="en-GB" sz="3200"/>
        </a:p>
      </dgm:t>
    </dgm:pt>
    <dgm:pt modelId="{94AAA493-B0C7-461A-A195-384D759CD9BB}" type="asst">
      <dgm:prSet phldrT="[Text]" custT="1"/>
      <dgm:spPr/>
      <dgm:t>
        <a:bodyPr/>
        <a:lstStyle/>
        <a:p>
          <a:r>
            <a:rPr lang="en-GB" sz="1100" dirty="0"/>
            <a:t>DEVOPS</a:t>
          </a:r>
        </a:p>
      </dgm:t>
    </dgm:pt>
    <dgm:pt modelId="{B3E115B1-5B9E-4884-8000-5265D62191A1}" type="parTrans" cxnId="{ABE8CED4-AF96-4199-8063-68980F16CF95}">
      <dgm:prSet/>
      <dgm:spPr/>
      <dgm:t>
        <a:bodyPr/>
        <a:lstStyle/>
        <a:p>
          <a:endParaRPr lang="en-GB" sz="3200"/>
        </a:p>
      </dgm:t>
    </dgm:pt>
    <dgm:pt modelId="{E3CAC80A-52AD-45AB-A3A9-5139259DD159}" type="sibTrans" cxnId="{ABE8CED4-AF96-4199-8063-68980F16CF95}">
      <dgm:prSet/>
      <dgm:spPr/>
      <dgm:t>
        <a:bodyPr/>
        <a:lstStyle/>
        <a:p>
          <a:endParaRPr lang="en-GB" sz="3200"/>
        </a:p>
      </dgm:t>
    </dgm:pt>
    <dgm:pt modelId="{43F4F7CC-B144-4973-B496-2D403419B6B2}" type="pres">
      <dgm:prSet presAssocID="{95796878-E543-48EB-9DDF-833C296363F8}" presName="Name0" presStyleCnt="0">
        <dgm:presLayoutVars>
          <dgm:chPref val="1"/>
          <dgm:dir/>
          <dgm:animOne val="branch"/>
          <dgm:animLvl val="lvl"/>
          <dgm:resizeHandles/>
        </dgm:presLayoutVars>
      </dgm:prSet>
      <dgm:spPr/>
    </dgm:pt>
    <dgm:pt modelId="{5C239940-93B5-4171-A0CE-22508FAC7D5F}" type="pres">
      <dgm:prSet presAssocID="{C65AFA04-47F9-4D99-AE64-E86620491123}" presName="vertOne" presStyleCnt="0"/>
      <dgm:spPr/>
    </dgm:pt>
    <dgm:pt modelId="{84C92C8D-0973-4B3A-91AD-72304BAAFB20}" type="pres">
      <dgm:prSet presAssocID="{C65AFA04-47F9-4D99-AE64-E86620491123}" presName="txOne" presStyleLbl="node0" presStyleIdx="0" presStyleCnt="1">
        <dgm:presLayoutVars>
          <dgm:chPref val="3"/>
        </dgm:presLayoutVars>
      </dgm:prSet>
      <dgm:spPr/>
    </dgm:pt>
    <dgm:pt modelId="{97D521C3-027E-4F48-A6A8-45D39DBF6A62}" type="pres">
      <dgm:prSet presAssocID="{C65AFA04-47F9-4D99-AE64-E86620491123}" presName="parTransOne" presStyleCnt="0"/>
      <dgm:spPr/>
    </dgm:pt>
    <dgm:pt modelId="{72A0138B-A5A5-4051-9816-787032A60EAD}" type="pres">
      <dgm:prSet presAssocID="{C65AFA04-47F9-4D99-AE64-E86620491123}" presName="horzOne" presStyleCnt="0"/>
      <dgm:spPr/>
    </dgm:pt>
    <dgm:pt modelId="{BE804F1A-9FB8-4ABD-83FA-213428F138EF}" type="pres">
      <dgm:prSet presAssocID="{235419C6-E83E-49CE-A65C-91408AB548D5}" presName="vertTwo" presStyleCnt="0"/>
      <dgm:spPr/>
    </dgm:pt>
    <dgm:pt modelId="{6E19FD78-DCD3-4053-BEF7-39A16E4C4E48}" type="pres">
      <dgm:prSet presAssocID="{235419C6-E83E-49CE-A65C-91408AB548D5}" presName="txTwo" presStyleLbl="asst1" presStyleIdx="0" presStyleCnt="9">
        <dgm:presLayoutVars>
          <dgm:chPref val="3"/>
        </dgm:presLayoutVars>
      </dgm:prSet>
      <dgm:spPr/>
    </dgm:pt>
    <dgm:pt modelId="{E7279D4D-8D16-4EAC-AF41-010FB9B248FA}" type="pres">
      <dgm:prSet presAssocID="{235419C6-E83E-49CE-A65C-91408AB548D5}" presName="parTransTwo" presStyleCnt="0"/>
      <dgm:spPr/>
    </dgm:pt>
    <dgm:pt modelId="{38D6E5D0-105B-41D1-A8D3-E9AF8E09E9AE}" type="pres">
      <dgm:prSet presAssocID="{235419C6-E83E-49CE-A65C-91408AB548D5}" presName="horzTwo" presStyleCnt="0"/>
      <dgm:spPr/>
    </dgm:pt>
    <dgm:pt modelId="{A51FC77A-2B72-46DE-9301-4E3BEE2F233F}" type="pres">
      <dgm:prSet presAssocID="{26C91963-AD18-4EBA-9CBA-90537FC9EDCB}" presName="vertThree" presStyleCnt="0"/>
      <dgm:spPr/>
    </dgm:pt>
    <dgm:pt modelId="{C2F2F1C8-7FDF-46C0-81FD-51A267054F49}" type="pres">
      <dgm:prSet presAssocID="{26C91963-AD18-4EBA-9CBA-90537FC9EDCB}" presName="txThree" presStyleLbl="asst1" presStyleIdx="1" presStyleCnt="9">
        <dgm:presLayoutVars>
          <dgm:chPref val="3"/>
        </dgm:presLayoutVars>
      </dgm:prSet>
      <dgm:spPr/>
    </dgm:pt>
    <dgm:pt modelId="{7BFB4F09-1ED2-4124-9FA4-E17C38CE67EC}" type="pres">
      <dgm:prSet presAssocID="{26C91963-AD18-4EBA-9CBA-90537FC9EDCB}" presName="horzThree" presStyleCnt="0"/>
      <dgm:spPr/>
    </dgm:pt>
    <dgm:pt modelId="{9BDDB52C-F7CE-42F2-AA23-4D7F69DB73B7}" type="pres">
      <dgm:prSet presAssocID="{DCDC51B1-2FE2-4037-8C9C-A514F903595D}" presName="sibSpaceThree" presStyleCnt="0"/>
      <dgm:spPr/>
    </dgm:pt>
    <dgm:pt modelId="{74528539-8A15-4E44-83C0-B63A9BE8C3D9}" type="pres">
      <dgm:prSet presAssocID="{7B0C4033-3995-4EEF-92D3-E2A7B1AAF80F}" presName="vertThree" presStyleCnt="0"/>
      <dgm:spPr/>
    </dgm:pt>
    <dgm:pt modelId="{7F84A647-B275-4F70-BD57-C96B2D685236}" type="pres">
      <dgm:prSet presAssocID="{7B0C4033-3995-4EEF-92D3-E2A7B1AAF80F}" presName="txThree" presStyleLbl="asst1" presStyleIdx="2" presStyleCnt="9">
        <dgm:presLayoutVars>
          <dgm:chPref val="3"/>
        </dgm:presLayoutVars>
      </dgm:prSet>
      <dgm:spPr/>
    </dgm:pt>
    <dgm:pt modelId="{491240F2-4E3C-4F7F-B08E-CB06C4376C79}" type="pres">
      <dgm:prSet presAssocID="{7B0C4033-3995-4EEF-92D3-E2A7B1AAF80F}" presName="horzThree" presStyleCnt="0"/>
      <dgm:spPr/>
    </dgm:pt>
    <dgm:pt modelId="{54230254-A839-4E51-AE7D-FB88BEB7795F}" type="pres">
      <dgm:prSet presAssocID="{2D9E3B00-30E0-472E-ABC5-E8B8EB46933D}" presName="sibSpaceThree" presStyleCnt="0"/>
      <dgm:spPr/>
    </dgm:pt>
    <dgm:pt modelId="{76645D45-16EC-485C-A300-27D2873B59D5}" type="pres">
      <dgm:prSet presAssocID="{FB4BC675-543E-47CC-A801-F23DF2D24D40}" presName="vertThree" presStyleCnt="0"/>
      <dgm:spPr/>
    </dgm:pt>
    <dgm:pt modelId="{1746D499-CAC7-4F21-948E-2C7F9EF92976}" type="pres">
      <dgm:prSet presAssocID="{FB4BC675-543E-47CC-A801-F23DF2D24D40}" presName="txThree" presStyleLbl="asst1" presStyleIdx="3" presStyleCnt="9">
        <dgm:presLayoutVars>
          <dgm:chPref val="3"/>
        </dgm:presLayoutVars>
      </dgm:prSet>
      <dgm:spPr/>
    </dgm:pt>
    <dgm:pt modelId="{BA5C4F4B-0CB5-45F9-AE57-A0CB6A7FD025}" type="pres">
      <dgm:prSet presAssocID="{FB4BC675-543E-47CC-A801-F23DF2D24D40}" presName="horzThree" presStyleCnt="0"/>
      <dgm:spPr/>
    </dgm:pt>
    <dgm:pt modelId="{450BE516-2586-4C26-A57E-1C607222EC07}" type="pres">
      <dgm:prSet presAssocID="{E374E461-29DF-4E5D-9BB8-58C6DE0CD0B7}" presName="sibSpaceTwo" presStyleCnt="0"/>
      <dgm:spPr/>
    </dgm:pt>
    <dgm:pt modelId="{9DC6C788-6F3B-463D-81D9-04ADB7B5CBB5}" type="pres">
      <dgm:prSet presAssocID="{7100B9FA-6CC0-4F38-A741-B44C0F47FBB4}" presName="vertTwo" presStyleCnt="0"/>
      <dgm:spPr/>
    </dgm:pt>
    <dgm:pt modelId="{5E528901-1067-4572-B44E-019E6361210E}" type="pres">
      <dgm:prSet presAssocID="{7100B9FA-6CC0-4F38-A741-B44C0F47FBB4}" presName="txTwo" presStyleLbl="asst1" presStyleIdx="4" presStyleCnt="9">
        <dgm:presLayoutVars>
          <dgm:chPref val="3"/>
        </dgm:presLayoutVars>
      </dgm:prSet>
      <dgm:spPr/>
    </dgm:pt>
    <dgm:pt modelId="{6AFB8C1D-D27F-498C-9E7E-EE40B57A1A33}" type="pres">
      <dgm:prSet presAssocID="{7100B9FA-6CC0-4F38-A741-B44C0F47FBB4}" presName="parTransTwo" presStyleCnt="0"/>
      <dgm:spPr/>
    </dgm:pt>
    <dgm:pt modelId="{3029773C-EC6B-4B84-A044-BEB76AB39970}" type="pres">
      <dgm:prSet presAssocID="{7100B9FA-6CC0-4F38-A741-B44C0F47FBB4}" presName="horzTwo" presStyleCnt="0"/>
      <dgm:spPr/>
    </dgm:pt>
    <dgm:pt modelId="{4EAED5B1-0E3B-4F3B-ACE7-8565D0611D58}" type="pres">
      <dgm:prSet presAssocID="{24B5229A-3945-49F1-9A8B-906A8F4D1AE1}" presName="vertThree" presStyleCnt="0"/>
      <dgm:spPr/>
    </dgm:pt>
    <dgm:pt modelId="{4AA85F5C-172E-4D6A-9055-6DFDAEF44C14}" type="pres">
      <dgm:prSet presAssocID="{24B5229A-3945-49F1-9A8B-906A8F4D1AE1}" presName="txThree" presStyleLbl="asst1" presStyleIdx="5" presStyleCnt="9">
        <dgm:presLayoutVars>
          <dgm:chPref val="3"/>
        </dgm:presLayoutVars>
      </dgm:prSet>
      <dgm:spPr/>
    </dgm:pt>
    <dgm:pt modelId="{C397BC9A-3731-4034-AC04-B58CA43919F3}" type="pres">
      <dgm:prSet presAssocID="{24B5229A-3945-49F1-9A8B-906A8F4D1AE1}" presName="horzThree" presStyleCnt="0"/>
      <dgm:spPr/>
    </dgm:pt>
    <dgm:pt modelId="{8F9BFCB3-7BC6-4567-9077-56B8BAD0C7D2}" type="pres">
      <dgm:prSet presAssocID="{F1B42257-ACE3-467A-A0A8-983972A6C85A}" presName="sibSpaceThree" presStyleCnt="0"/>
      <dgm:spPr/>
    </dgm:pt>
    <dgm:pt modelId="{5682F45F-E24E-4973-8B1F-0EF82F52F6CB}" type="pres">
      <dgm:prSet presAssocID="{445A3310-48A2-4FE0-AC45-B722B5FD6103}" presName="vertThree" presStyleCnt="0"/>
      <dgm:spPr/>
    </dgm:pt>
    <dgm:pt modelId="{2E250D12-1CB7-4E91-8333-91B525352517}" type="pres">
      <dgm:prSet presAssocID="{445A3310-48A2-4FE0-AC45-B722B5FD6103}" presName="txThree" presStyleLbl="asst1" presStyleIdx="6" presStyleCnt="9">
        <dgm:presLayoutVars>
          <dgm:chPref val="3"/>
        </dgm:presLayoutVars>
      </dgm:prSet>
      <dgm:spPr/>
    </dgm:pt>
    <dgm:pt modelId="{8EA81534-2820-4F90-806B-63114C2C9B23}" type="pres">
      <dgm:prSet presAssocID="{445A3310-48A2-4FE0-AC45-B722B5FD6103}" presName="horzThree" presStyleCnt="0"/>
      <dgm:spPr/>
    </dgm:pt>
    <dgm:pt modelId="{FD8FCFAA-D262-45F2-A025-4A6D6660B995}" type="pres">
      <dgm:prSet presAssocID="{04F9DC31-ECAD-42FE-B5BC-82AB11930DDA}" presName="sibSpaceThree" presStyleCnt="0"/>
      <dgm:spPr/>
    </dgm:pt>
    <dgm:pt modelId="{3616575F-74B2-41F6-9175-E5E4004415C5}" type="pres">
      <dgm:prSet presAssocID="{531A6B8B-4470-4D98-92C4-53620DA9D282}" presName="vertThree" presStyleCnt="0"/>
      <dgm:spPr/>
    </dgm:pt>
    <dgm:pt modelId="{0EDD08DE-B561-4FE4-9A3C-1897016FC85B}" type="pres">
      <dgm:prSet presAssocID="{531A6B8B-4470-4D98-92C4-53620DA9D282}" presName="txThree" presStyleLbl="asst1" presStyleIdx="7" presStyleCnt="9">
        <dgm:presLayoutVars>
          <dgm:chPref val="3"/>
        </dgm:presLayoutVars>
      </dgm:prSet>
      <dgm:spPr/>
    </dgm:pt>
    <dgm:pt modelId="{E79DA641-EBDA-4E9F-898E-501C62F9CE8F}" type="pres">
      <dgm:prSet presAssocID="{531A6B8B-4470-4D98-92C4-53620DA9D282}" presName="horzThree" presStyleCnt="0"/>
      <dgm:spPr/>
    </dgm:pt>
    <dgm:pt modelId="{DE4F093A-CCAE-4BB6-B1DA-710553BE759D}" type="pres">
      <dgm:prSet presAssocID="{742C019D-A0CC-4BC7-98FF-013009B27721}" presName="sibSpaceTwo" presStyleCnt="0"/>
      <dgm:spPr/>
    </dgm:pt>
    <dgm:pt modelId="{EC7B62B7-C453-4C5B-9C9F-90150244B4DC}" type="pres">
      <dgm:prSet presAssocID="{94AAA493-B0C7-461A-A195-384D759CD9BB}" presName="vertTwo" presStyleCnt="0"/>
      <dgm:spPr/>
    </dgm:pt>
    <dgm:pt modelId="{8AB05347-F34E-43F4-8CC8-0CB5E5049773}" type="pres">
      <dgm:prSet presAssocID="{94AAA493-B0C7-461A-A195-384D759CD9BB}" presName="txTwo" presStyleLbl="asst1" presStyleIdx="8" presStyleCnt="9">
        <dgm:presLayoutVars>
          <dgm:chPref val="3"/>
        </dgm:presLayoutVars>
      </dgm:prSet>
      <dgm:spPr/>
    </dgm:pt>
    <dgm:pt modelId="{E25915A5-247C-43B6-8D12-905A584978F7}" type="pres">
      <dgm:prSet presAssocID="{94AAA493-B0C7-461A-A195-384D759CD9BB}" presName="horzTwo" presStyleCnt="0"/>
      <dgm:spPr/>
    </dgm:pt>
  </dgm:ptLst>
  <dgm:cxnLst>
    <dgm:cxn modelId="{EE46A022-E08C-4C31-83D4-FB6BA8F7FD72}" type="presOf" srcId="{FB4BC675-543E-47CC-A801-F23DF2D24D40}" destId="{1746D499-CAC7-4F21-948E-2C7F9EF92976}" srcOrd="0" destOrd="0" presId="urn:microsoft.com/office/officeart/2005/8/layout/hierarchy4"/>
    <dgm:cxn modelId="{97578340-73CD-4B77-B32E-9FCFB33DCD2A}" srcId="{235419C6-E83E-49CE-A65C-91408AB548D5}" destId="{7B0C4033-3995-4EEF-92D3-E2A7B1AAF80F}" srcOrd="1" destOrd="0" parTransId="{13788E15-9C46-4920-B5AC-230CADED1F48}" sibTransId="{2D9E3B00-30E0-472E-ABC5-E8B8EB46933D}"/>
    <dgm:cxn modelId="{151FF242-5D93-4E7A-8606-DB28B31AB81B}" type="presOf" srcId="{7B0C4033-3995-4EEF-92D3-E2A7B1AAF80F}" destId="{7F84A647-B275-4F70-BD57-C96B2D685236}" srcOrd="0" destOrd="0" presId="urn:microsoft.com/office/officeart/2005/8/layout/hierarchy4"/>
    <dgm:cxn modelId="{AB0FA444-B935-49B2-9BBA-D137C2872717}" type="presOf" srcId="{94AAA493-B0C7-461A-A195-384D759CD9BB}" destId="{8AB05347-F34E-43F4-8CC8-0CB5E5049773}" srcOrd="0" destOrd="0" presId="urn:microsoft.com/office/officeart/2005/8/layout/hierarchy4"/>
    <dgm:cxn modelId="{1967B16C-1D9B-4E54-8C6A-37039C6D2335}" srcId="{C65AFA04-47F9-4D99-AE64-E86620491123}" destId="{7100B9FA-6CC0-4F38-A741-B44C0F47FBB4}" srcOrd="1" destOrd="0" parTransId="{848472AA-99D7-49A9-8207-DEEE51CDF2F0}" sibTransId="{742C019D-A0CC-4BC7-98FF-013009B27721}"/>
    <dgm:cxn modelId="{26D6CB74-2ADE-4D0C-83A6-DE7CB862952D}" srcId="{235419C6-E83E-49CE-A65C-91408AB548D5}" destId="{26C91963-AD18-4EBA-9CBA-90537FC9EDCB}" srcOrd="0" destOrd="0" parTransId="{C6A36DAF-318C-455B-BF16-0869F4A39030}" sibTransId="{DCDC51B1-2FE2-4037-8C9C-A514F903595D}"/>
    <dgm:cxn modelId="{400D688C-3448-45F6-9D6D-FDA9A2D6BFD2}" type="presOf" srcId="{24B5229A-3945-49F1-9A8B-906A8F4D1AE1}" destId="{4AA85F5C-172E-4D6A-9055-6DFDAEF44C14}" srcOrd="0" destOrd="0" presId="urn:microsoft.com/office/officeart/2005/8/layout/hierarchy4"/>
    <dgm:cxn modelId="{15B5CBA6-2FAA-46E7-B275-5E3A6F55A388}" srcId="{7100B9FA-6CC0-4F38-A741-B44C0F47FBB4}" destId="{24B5229A-3945-49F1-9A8B-906A8F4D1AE1}" srcOrd="0" destOrd="0" parTransId="{40AA6654-BACD-413D-ABD1-A57648D20F2C}" sibTransId="{F1B42257-ACE3-467A-A0A8-983972A6C85A}"/>
    <dgm:cxn modelId="{90E6E5B1-82E9-4C83-B5BE-77ADC86481C3}" type="presOf" srcId="{26C91963-AD18-4EBA-9CBA-90537FC9EDCB}" destId="{C2F2F1C8-7FDF-46C0-81FD-51A267054F49}" srcOrd="0" destOrd="0" presId="urn:microsoft.com/office/officeart/2005/8/layout/hierarchy4"/>
    <dgm:cxn modelId="{462D42BC-63A4-4CEB-A536-F1742FBCE8A7}" type="presOf" srcId="{531A6B8B-4470-4D98-92C4-53620DA9D282}" destId="{0EDD08DE-B561-4FE4-9A3C-1897016FC85B}" srcOrd="0" destOrd="0" presId="urn:microsoft.com/office/officeart/2005/8/layout/hierarchy4"/>
    <dgm:cxn modelId="{9321A6BD-C657-4E8F-8DD4-FE0F0EAC84BD}" srcId="{C65AFA04-47F9-4D99-AE64-E86620491123}" destId="{235419C6-E83E-49CE-A65C-91408AB548D5}" srcOrd="0" destOrd="0" parTransId="{2081D6B3-032A-4DE2-8BA3-C59065BA5021}" sibTransId="{E374E461-29DF-4E5D-9BB8-58C6DE0CD0B7}"/>
    <dgm:cxn modelId="{A2BCA2BE-E003-4F19-9751-0393F0FF37D3}" srcId="{235419C6-E83E-49CE-A65C-91408AB548D5}" destId="{FB4BC675-543E-47CC-A801-F23DF2D24D40}" srcOrd="2" destOrd="0" parTransId="{D1264410-D144-4422-BD7C-570A3F39F65A}" sibTransId="{521AAA63-5FCA-4C3D-80C8-24B2E18EFE96}"/>
    <dgm:cxn modelId="{3F8448C6-5B74-439E-B164-6A840C21954F}" type="presOf" srcId="{C65AFA04-47F9-4D99-AE64-E86620491123}" destId="{84C92C8D-0973-4B3A-91AD-72304BAAFB20}" srcOrd="0" destOrd="0" presId="urn:microsoft.com/office/officeart/2005/8/layout/hierarchy4"/>
    <dgm:cxn modelId="{2D70B2D1-FA0C-4ECB-AC2C-99F112F44592}" srcId="{7100B9FA-6CC0-4F38-A741-B44C0F47FBB4}" destId="{531A6B8B-4470-4D98-92C4-53620DA9D282}" srcOrd="2" destOrd="0" parTransId="{638AF023-64D4-44DD-895E-B0A8D44A0274}" sibTransId="{B5205ADF-853E-4787-BBCA-D876290A79F4}"/>
    <dgm:cxn modelId="{7A7D48D3-9014-44AD-98B7-AD5E68B66058}" srcId="{7100B9FA-6CC0-4F38-A741-B44C0F47FBB4}" destId="{445A3310-48A2-4FE0-AC45-B722B5FD6103}" srcOrd="1" destOrd="0" parTransId="{677E3366-54FC-499F-BA8E-6EBCFF5561F0}" sibTransId="{04F9DC31-ECAD-42FE-B5BC-82AB11930DDA}"/>
    <dgm:cxn modelId="{ABE8CED4-AF96-4199-8063-68980F16CF95}" srcId="{C65AFA04-47F9-4D99-AE64-E86620491123}" destId="{94AAA493-B0C7-461A-A195-384D759CD9BB}" srcOrd="2" destOrd="0" parTransId="{B3E115B1-5B9E-4884-8000-5265D62191A1}" sibTransId="{E3CAC80A-52AD-45AB-A3A9-5139259DD159}"/>
    <dgm:cxn modelId="{0A89AEDD-B194-49BE-9349-473E80F889DB}" type="presOf" srcId="{445A3310-48A2-4FE0-AC45-B722B5FD6103}" destId="{2E250D12-1CB7-4E91-8333-91B525352517}" srcOrd="0" destOrd="0" presId="urn:microsoft.com/office/officeart/2005/8/layout/hierarchy4"/>
    <dgm:cxn modelId="{DFE2F5E1-8B22-4302-820B-734E728E2278}" type="presOf" srcId="{235419C6-E83E-49CE-A65C-91408AB548D5}" destId="{6E19FD78-DCD3-4053-BEF7-39A16E4C4E48}" srcOrd="0" destOrd="0" presId="urn:microsoft.com/office/officeart/2005/8/layout/hierarchy4"/>
    <dgm:cxn modelId="{D774C6EC-E9F1-41F8-837B-A070FC7D24F7}" type="presOf" srcId="{95796878-E543-48EB-9DDF-833C296363F8}" destId="{43F4F7CC-B144-4973-B496-2D403419B6B2}" srcOrd="0" destOrd="0" presId="urn:microsoft.com/office/officeart/2005/8/layout/hierarchy4"/>
    <dgm:cxn modelId="{697583ED-DBEC-4655-98D5-244E00497AEC}" srcId="{95796878-E543-48EB-9DDF-833C296363F8}" destId="{C65AFA04-47F9-4D99-AE64-E86620491123}" srcOrd="0" destOrd="0" parTransId="{9251ECDF-1945-4CF0-BAEC-89456F3EF9B4}" sibTransId="{C9D8EEB1-68B5-4052-9DE3-072687862A19}"/>
    <dgm:cxn modelId="{CD9639FC-3656-4998-80B5-EBB367C3596A}" type="presOf" srcId="{7100B9FA-6CC0-4F38-A741-B44C0F47FBB4}" destId="{5E528901-1067-4572-B44E-019E6361210E}" srcOrd="0" destOrd="0" presId="urn:microsoft.com/office/officeart/2005/8/layout/hierarchy4"/>
    <dgm:cxn modelId="{369F0316-0355-416D-8DBA-1C6FB54EFA1B}" type="presParOf" srcId="{43F4F7CC-B144-4973-B496-2D403419B6B2}" destId="{5C239940-93B5-4171-A0CE-22508FAC7D5F}" srcOrd="0" destOrd="0" presId="urn:microsoft.com/office/officeart/2005/8/layout/hierarchy4"/>
    <dgm:cxn modelId="{0F41233E-7D76-4E5C-9474-E228B113EF73}" type="presParOf" srcId="{5C239940-93B5-4171-A0CE-22508FAC7D5F}" destId="{84C92C8D-0973-4B3A-91AD-72304BAAFB20}" srcOrd="0" destOrd="0" presId="urn:microsoft.com/office/officeart/2005/8/layout/hierarchy4"/>
    <dgm:cxn modelId="{7B7F9B75-85CB-44EA-8E24-EF55F1FA068B}" type="presParOf" srcId="{5C239940-93B5-4171-A0CE-22508FAC7D5F}" destId="{97D521C3-027E-4F48-A6A8-45D39DBF6A62}" srcOrd="1" destOrd="0" presId="urn:microsoft.com/office/officeart/2005/8/layout/hierarchy4"/>
    <dgm:cxn modelId="{22D175CE-00C4-4C06-A125-241E6D687541}" type="presParOf" srcId="{5C239940-93B5-4171-A0CE-22508FAC7D5F}" destId="{72A0138B-A5A5-4051-9816-787032A60EAD}" srcOrd="2" destOrd="0" presId="urn:microsoft.com/office/officeart/2005/8/layout/hierarchy4"/>
    <dgm:cxn modelId="{E6554A99-6F65-48E0-B920-E56A6E1289FE}" type="presParOf" srcId="{72A0138B-A5A5-4051-9816-787032A60EAD}" destId="{BE804F1A-9FB8-4ABD-83FA-213428F138EF}" srcOrd="0" destOrd="0" presId="urn:microsoft.com/office/officeart/2005/8/layout/hierarchy4"/>
    <dgm:cxn modelId="{A1C45A94-571D-4F53-83EB-975E8B365A52}" type="presParOf" srcId="{BE804F1A-9FB8-4ABD-83FA-213428F138EF}" destId="{6E19FD78-DCD3-4053-BEF7-39A16E4C4E48}" srcOrd="0" destOrd="0" presId="urn:microsoft.com/office/officeart/2005/8/layout/hierarchy4"/>
    <dgm:cxn modelId="{6A931663-E5AE-4465-85BC-6FA8C2820D54}" type="presParOf" srcId="{BE804F1A-9FB8-4ABD-83FA-213428F138EF}" destId="{E7279D4D-8D16-4EAC-AF41-010FB9B248FA}" srcOrd="1" destOrd="0" presId="urn:microsoft.com/office/officeart/2005/8/layout/hierarchy4"/>
    <dgm:cxn modelId="{1972D7F9-9983-44B5-92BD-1F9E4EA16F57}" type="presParOf" srcId="{BE804F1A-9FB8-4ABD-83FA-213428F138EF}" destId="{38D6E5D0-105B-41D1-A8D3-E9AF8E09E9AE}" srcOrd="2" destOrd="0" presId="urn:microsoft.com/office/officeart/2005/8/layout/hierarchy4"/>
    <dgm:cxn modelId="{1B86234D-5EA8-4700-A207-603523BD9211}" type="presParOf" srcId="{38D6E5D0-105B-41D1-A8D3-E9AF8E09E9AE}" destId="{A51FC77A-2B72-46DE-9301-4E3BEE2F233F}" srcOrd="0" destOrd="0" presId="urn:microsoft.com/office/officeart/2005/8/layout/hierarchy4"/>
    <dgm:cxn modelId="{61314A61-EF66-4467-B27E-DAAB89B0ADA8}" type="presParOf" srcId="{A51FC77A-2B72-46DE-9301-4E3BEE2F233F}" destId="{C2F2F1C8-7FDF-46C0-81FD-51A267054F49}" srcOrd="0" destOrd="0" presId="urn:microsoft.com/office/officeart/2005/8/layout/hierarchy4"/>
    <dgm:cxn modelId="{AB915996-31FD-4FA5-973B-18C91E0DFABA}" type="presParOf" srcId="{A51FC77A-2B72-46DE-9301-4E3BEE2F233F}" destId="{7BFB4F09-1ED2-4124-9FA4-E17C38CE67EC}" srcOrd="1" destOrd="0" presId="urn:microsoft.com/office/officeart/2005/8/layout/hierarchy4"/>
    <dgm:cxn modelId="{EB1E9D74-B6C2-434D-9AAD-F7C0FA9499CB}" type="presParOf" srcId="{38D6E5D0-105B-41D1-A8D3-E9AF8E09E9AE}" destId="{9BDDB52C-F7CE-42F2-AA23-4D7F69DB73B7}" srcOrd="1" destOrd="0" presId="urn:microsoft.com/office/officeart/2005/8/layout/hierarchy4"/>
    <dgm:cxn modelId="{CE038FEE-A0BF-49AF-8787-7E29B89AEDC3}" type="presParOf" srcId="{38D6E5D0-105B-41D1-A8D3-E9AF8E09E9AE}" destId="{74528539-8A15-4E44-83C0-B63A9BE8C3D9}" srcOrd="2" destOrd="0" presId="urn:microsoft.com/office/officeart/2005/8/layout/hierarchy4"/>
    <dgm:cxn modelId="{96F5DC9F-2D6A-42FC-AEE4-86D4E83F6D91}" type="presParOf" srcId="{74528539-8A15-4E44-83C0-B63A9BE8C3D9}" destId="{7F84A647-B275-4F70-BD57-C96B2D685236}" srcOrd="0" destOrd="0" presId="urn:microsoft.com/office/officeart/2005/8/layout/hierarchy4"/>
    <dgm:cxn modelId="{DB41EAD0-B50F-4637-8731-720D38C86ED0}" type="presParOf" srcId="{74528539-8A15-4E44-83C0-B63A9BE8C3D9}" destId="{491240F2-4E3C-4F7F-B08E-CB06C4376C79}" srcOrd="1" destOrd="0" presId="urn:microsoft.com/office/officeart/2005/8/layout/hierarchy4"/>
    <dgm:cxn modelId="{B702D279-8CB5-4F7E-AA73-637CD0019730}" type="presParOf" srcId="{38D6E5D0-105B-41D1-A8D3-E9AF8E09E9AE}" destId="{54230254-A839-4E51-AE7D-FB88BEB7795F}" srcOrd="3" destOrd="0" presId="urn:microsoft.com/office/officeart/2005/8/layout/hierarchy4"/>
    <dgm:cxn modelId="{0F65DB94-D3DB-451E-AAAB-F9FF96A5373E}" type="presParOf" srcId="{38D6E5D0-105B-41D1-A8D3-E9AF8E09E9AE}" destId="{76645D45-16EC-485C-A300-27D2873B59D5}" srcOrd="4" destOrd="0" presId="urn:microsoft.com/office/officeart/2005/8/layout/hierarchy4"/>
    <dgm:cxn modelId="{0FA1F714-CB72-4B65-BB97-BAE6B6293089}" type="presParOf" srcId="{76645D45-16EC-485C-A300-27D2873B59D5}" destId="{1746D499-CAC7-4F21-948E-2C7F9EF92976}" srcOrd="0" destOrd="0" presId="urn:microsoft.com/office/officeart/2005/8/layout/hierarchy4"/>
    <dgm:cxn modelId="{48A7FBE8-4B69-42A2-B9CD-F6662AA60C33}" type="presParOf" srcId="{76645D45-16EC-485C-A300-27D2873B59D5}" destId="{BA5C4F4B-0CB5-45F9-AE57-A0CB6A7FD025}" srcOrd="1" destOrd="0" presId="urn:microsoft.com/office/officeart/2005/8/layout/hierarchy4"/>
    <dgm:cxn modelId="{0A2EFD3A-9DB5-4116-BFCD-6CD2F0404FD0}" type="presParOf" srcId="{72A0138B-A5A5-4051-9816-787032A60EAD}" destId="{450BE516-2586-4C26-A57E-1C607222EC07}" srcOrd="1" destOrd="0" presId="urn:microsoft.com/office/officeart/2005/8/layout/hierarchy4"/>
    <dgm:cxn modelId="{562BD45F-7C7E-449A-A6D3-48C00A805B63}" type="presParOf" srcId="{72A0138B-A5A5-4051-9816-787032A60EAD}" destId="{9DC6C788-6F3B-463D-81D9-04ADB7B5CBB5}" srcOrd="2" destOrd="0" presId="urn:microsoft.com/office/officeart/2005/8/layout/hierarchy4"/>
    <dgm:cxn modelId="{FD470BDE-6EA2-4BE5-B356-865CA38E5EC8}" type="presParOf" srcId="{9DC6C788-6F3B-463D-81D9-04ADB7B5CBB5}" destId="{5E528901-1067-4572-B44E-019E6361210E}" srcOrd="0" destOrd="0" presId="urn:microsoft.com/office/officeart/2005/8/layout/hierarchy4"/>
    <dgm:cxn modelId="{A69ECD19-A2B1-492A-9395-06C211CBF7DF}" type="presParOf" srcId="{9DC6C788-6F3B-463D-81D9-04ADB7B5CBB5}" destId="{6AFB8C1D-D27F-498C-9E7E-EE40B57A1A33}" srcOrd="1" destOrd="0" presId="urn:microsoft.com/office/officeart/2005/8/layout/hierarchy4"/>
    <dgm:cxn modelId="{DE350D87-648F-416C-B2C4-0B83E4A7014E}" type="presParOf" srcId="{9DC6C788-6F3B-463D-81D9-04ADB7B5CBB5}" destId="{3029773C-EC6B-4B84-A044-BEB76AB39970}" srcOrd="2" destOrd="0" presId="urn:microsoft.com/office/officeart/2005/8/layout/hierarchy4"/>
    <dgm:cxn modelId="{799C6175-6FCD-4254-95E0-FC3CF6EC7BF4}" type="presParOf" srcId="{3029773C-EC6B-4B84-A044-BEB76AB39970}" destId="{4EAED5B1-0E3B-4F3B-ACE7-8565D0611D58}" srcOrd="0" destOrd="0" presId="urn:microsoft.com/office/officeart/2005/8/layout/hierarchy4"/>
    <dgm:cxn modelId="{C56BCD2F-39FC-4BA1-B4AB-727DE5F3E1F6}" type="presParOf" srcId="{4EAED5B1-0E3B-4F3B-ACE7-8565D0611D58}" destId="{4AA85F5C-172E-4D6A-9055-6DFDAEF44C14}" srcOrd="0" destOrd="0" presId="urn:microsoft.com/office/officeart/2005/8/layout/hierarchy4"/>
    <dgm:cxn modelId="{70CD0AFE-64EE-41E4-A54D-FABF5D1DAAEC}" type="presParOf" srcId="{4EAED5B1-0E3B-4F3B-ACE7-8565D0611D58}" destId="{C397BC9A-3731-4034-AC04-B58CA43919F3}" srcOrd="1" destOrd="0" presId="urn:microsoft.com/office/officeart/2005/8/layout/hierarchy4"/>
    <dgm:cxn modelId="{3C7A0ADF-DB5E-4D6B-826B-34F45A4F50C7}" type="presParOf" srcId="{3029773C-EC6B-4B84-A044-BEB76AB39970}" destId="{8F9BFCB3-7BC6-4567-9077-56B8BAD0C7D2}" srcOrd="1" destOrd="0" presId="urn:microsoft.com/office/officeart/2005/8/layout/hierarchy4"/>
    <dgm:cxn modelId="{AFCE1DFB-3118-4024-851B-49387CFDC7DD}" type="presParOf" srcId="{3029773C-EC6B-4B84-A044-BEB76AB39970}" destId="{5682F45F-E24E-4973-8B1F-0EF82F52F6CB}" srcOrd="2" destOrd="0" presId="urn:microsoft.com/office/officeart/2005/8/layout/hierarchy4"/>
    <dgm:cxn modelId="{77F199FA-47A3-4FE7-87D7-C6B013907CBD}" type="presParOf" srcId="{5682F45F-E24E-4973-8B1F-0EF82F52F6CB}" destId="{2E250D12-1CB7-4E91-8333-91B525352517}" srcOrd="0" destOrd="0" presId="urn:microsoft.com/office/officeart/2005/8/layout/hierarchy4"/>
    <dgm:cxn modelId="{F9746CED-7B05-4D59-A79B-EB3751A5DC3B}" type="presParOf" srcId="{5682F45F-E24E-4973-8B1F-0EF82F52F6CB}" destId="{8EA81534-2820-4F90-806B-63114C2C9B23}" srcOrd="1" destOrd="0" presId="urn:microsoft.com/office/officeart/2005/8/layout/hierarchy4"/>
    <dgm:cxn modelId="{EFF16C2E-7550-4556-ABDE-87F1415D83DA}" type="presParOf" srcId="{3029773C-EC6B-4B84-A044-BEB76AB39970}" destId="{FD8FCFAA-D262-45F2-A025-4A6D6660B995}" srcOrd="3" destOrd="0" presId="urn:microsoft.com/office/officeart/2005/8/layout/hierarchy4"/>
    <dgm:cxn modelId="{8563866D-1165-4408-AA3A-402A4C170F99}" type="presParOf" srcId="{3029773C-EC6B-4B84-A044-BEB76AB39970}" destId="{3616575F-74B2-41F6-9175-E5E4004415C5}" srcOrd="4" destOrd="0" presId="urn:microsoft.com/office/officeart/2005/8/layout/hierarchy4"/>
    <dgm:cxn modelId="{11A5F920-C01B-45AC-BB08-0E19D3867458}" type="presParOf" srcId="{3616575F-74B2-41F6-9175-E5E4004415C5}" destId="{0EDD08DE-B561-4FE4-9A3C-1897016FC85B}" srcOrd="0" destOrd="0" presId="urn:microsoft.com/office/officeart/2005/8/layout/hierarchy4"/>
    <dgm:cxn modelId="{29D3004C-632A-413E-985C-CAA09B5C4CF6}" type="presParOf" srcId="{3616575F-74B2-41F6-9175-E5E4004415C5}" destId="{E79DA641-EBDA-4E9F-898E-501C62F9CE8F}" srcOrd="1" destOrd="0" presId="urn:microsoft.com/office/officeart/2005/8/layout/hierarchy4"/>
    <dgm:cxn modelId="{736378F0-FC6E-4B3D-98D9-6BE20B44DFD7}" type="presParOf" srcId="{72A0138B-A5A5-4051-9816-787032A60EAD}" destId="{DE4F093A-CCAE-4BB6-B1DA-710553BE759D}" srcOrd="3" destOrd="0" presId="urn:microsoft.com/office/officeart/2005/8/layout/hierarchy4"/>
    <dgm:cxn modelId="{BAD03B2F-2064-4557-B348-6365E45EBCC1}" type="presParOf" srcId="{72A0138B-A5A5-4051-9816-787032A60EAD}" destId="{EC7B62B7-C453-4C5B-9C9F-90150244B4DC}" srcOrd="4" destOrd="0" presId="urn:microsoft.com/office/officeart/2005/8/layout/hierarchy4"/>
    <dgm:cxn modelId="{36C84E67-BC49-4B7A-9C8C-53C20D8735AF}" type="presParOf" srcId="{EC7B62B7-C453-4C5B-9C9F-90150244B4DC}" destId="{8AB05347-F34E-43F4-8CC8-0CB5E5049773}" srcOrd="0" destOrd="0" presId="urn:microsoft.com/office/officeart/2005/8/layout/hierarchy4"/>
    <dgm:cxn modelId="{66348B81-285E-4450-A042-B5292F7B3C38}" type="presParOf" srcId="{EC7B62B7-C453-4C5B-9C9F-90150244B4DC}" destId="{E25915A5-247C-43B6-8D12-905A584978F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F6077-BEF0-4DA0-82C9-E18A97D6E281}">
      <dsp:nvSpPr>
        <dsp:cNvPr id="0" name=""/>
        <dsp:cNvSpPr/>
      </dsp:nvSpPr>
      <dsp:spPr>
        <a:xfrm>
          <a:off x="1647852" y="-2579"/>
          <a:ext cx="2987648" cy="2987648"/>
        </a:xfrm>
        <a:prstGeom prst="circularArrow">
          <a:avLst>
            <a:gd name="adj1" fmla="val 5274"/>
            <a:gd name="adj2" fmla="val 312630"/>
            <a:gd name="adj3" fmla="val 14262532"/>
            <a:gd name="adj4" fmla="val 17106916"/>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711913-7764-4771-9791-784C1AC70483}">
      <dsp:nvSpPr>
        <dsp:cNvPr id="0" name=""/>
        <dsp:cNvSpPr/>
      </dsp:nvSpPr>
      <dsp:spPr>
        <a:xfrm>
          <a:off x="2584827" y="1447"/>
          <a:ext cx="1113699" cy="55684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Requirement Analysis</a:t>
          </a:r>
        </a:p>
      </dsp:txBody>
      <dsp:txXfrm>
        <a:off x="2612010" y="28630"/>
        <a:ext cx="1059333" cy="502483"/>
      </dsp:txXfrm>
    </dsp:sp>
    <dsp:sp modelId="{1DF46618-8233-46B4-A56A-E21A284E910C}">
      <dsp:nvSpPr>
        <dsp:cNvPr id="0" name=""/>
        <dsp:cNvSpPr/>
      </dsp:nvSpPr>
      <dsp:spPr>
        <a:xfrm>
          <a:off x="3634473" y="607461"/>
          <a:ext cx="1113699" cy="556849"/>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Test Planning</a:t>
          </a:r>
        </a:p>
      </dsp:txBody>
      <dsp:txXfrm>
        <a:off x="3661656" y="634644"/>
        <a:ext cx="1059333" cy="502483"/>
      </dsp:txXfrm>
    </dsp:sp>
    <dsp:sp modelId="{7EF93DFF-9A4C-41A4-BA60-F24588A5675F}">
      <dsp:nvSpPr>
        <dsp:cNvPr id="0" name=""/>
        <dsp:cNvSpPr/>
      </dsp:nvSpPr>
      <dsp:spPr>
        <a:xfrm>
          <a:off x="3634473" y="1819489"/>
          <a:ext cx="1113699" cy="556849"/>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Test Design </a:t>
          </a:r>
        </a:p>
      </dsp:txBody>
      <dsp:txXfrm>
        <a:off x="3661656" y="1846672"/>
        <a:ext cx="1059333" cy="502483"/>
      </dsp:txXfrm>
    </dsp:sp>
    <dsp:sp modelId="{A0AFD1EA-6C93-4DAA-AFE6-0C36E3953644}">
      <dsp:nvSpPr>
        <dsp:cNvPr id="0" name=""/>
        <dsp:cNvSpPr/>
      </dsp:nvSpPr>
      <dsp:spPr>
        <a:xfrm>
          <a:off x="2584827" y="2425503"/>
          <a:ext cx="1113699" cy="556849"/>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Environment Setup</a:t>
          </a:r>
        </a:p>
      </dsp:txBody>
      <dsp:txXfrm>
        <a:off x="2612010" y="2452686"/>
        <a:ext cx="1059333" cy="502483"/>
      </dsp:txXfrm>
    </dsp:sp>
    <dsp:sp modelId="{87E74BE2-B90D-40A8-A972-E79BCFB33385}">
      <dsp:nvSpPr>
        <dsp:cNvPr id="0" name=""/>
        <dsp:cNvSpPr/>
      </dsp:nvSpPr>
      <dsp:spPr>
        <a:xfrm>
          <a:off x="1535180" y="1819489"/>
          <a:ext cx="1113699" cy="55684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Test Execution</a:t>
          </a:r>
        </a:p>
      </dsp:txBody>
      <dsp:txXfrm>
        <a:off x="1562363" y="1846672"/>
        <a:ext cx="1059333" cy="502483"/>
      </dsp:txXfrm>
    </dsp:sp>
    <dsp:sp modelId="{6A8B8FA6-3FAA-4679-82F1-060A7B93C9D5}">
      <dsp:nvSpPr>
        <dsp:cNvPr id="0" name=""/>
        <dsp:cNvSpPr/>
      </dsp:nvSpPr>
      <dsp:spPr>
        <a:xfrm>
          <a:off x="1535180" y="607461"/>
          <a:ext cx="1113699" cy="55684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Test Closure</a:t>
          </a:r>
        </a:p>
      </dsp:txBody>
      <dsp:txXfrm>
        <a:off x="1562363" y="634644"/>
        <a:ext cx="1059333" cy="502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F8E4A-E9B2-47DD-84F3-87183589A4F3}">
      <dsp:nvSpPr>
        <dsp:cNvPr id="0" name=""/>
        <dsp:cNvSpPr/>
      </dsp:nvSpPr>
      <dsp:spPr>
        <a:xfrm>
          <a:off x="4257336" y="1714212"/>
          <a:ext cx="2153295" cy="544027"/>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TESTING CATEGORY</a:t>
          </a:r>
        </a:p>
      </dsp:txBody>
      <dsp:txXfrm>
        <a:off x="4273270" y="1730146"/>
        <a:ext cx="2121427" cy="512159"/>
      </dsp:txXfrm>
    </dsp:sp>
    <dsp:sp modelId="{E888ABA9-40E1-4C7F-8BC8-9B4913DBDDCC}">
      <dsp:nvSpPr>
        <dsp:cNvPr id="0" name=""/>
        <dsp:cNvSpPr/>
      </dsp:nvSpPr>
      <dsp:spPr>
        <a:xfrm>
          <a:off x="1470683" y="2258239"/>
          <a:ext cx="3863300" cy="217610"/>
        </a:xfrm>
        <a:custGeom>
          <a:avLst/>
          <a:gdLst/>
          <a:ahLst/>
          <a:cxnLst/>
          <a:rect l="0" t="0" r="0" b="0"/>
          <a:pathLst>
            <a:path>
              <a:moveTo>
                <a:pt x="3863300" y="0"/>
              </a:moveTo>
              <a:lnTo>
                <a:pt x="3863300" y="108805"/>
              </a:lnTo>
              <a:lnTo>
                <a:pt x="0" y="108805"/>
              </a:lnTo>
              <a:lnTo>
                <a:pt x="0" y="217610"/>
              </a:lnTo>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A5889C-F414-432B-B40B-DCA86E5B19A7}">
      <dsp:nvSpPr>
        <dsp:cNvPr id="0" name=""/>
        <dsp:cNvSpPr/>
      </dsp:nvSpPr>
      <dsp:spPr>
        <a:xfrm>
          <a:off x="524182" y="2475850"/>
          <a:ext cx="1893002"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FUNCIONAL TESTING</a:t>
          </a:r>
        </a:p>
      </dsp:txBody>
      <dsp:txXfrm>
        <a:off x="540116" y="2491784"/>
        <a:ext cx="1861134" cy="512159"/>
      </dsp:txXfrm>
    </dsp:sp>
    <dsp:sp modelId="{2C3BFEB1-607C-451A-AE04-76BA25E16E72}">
      <dsp:nvSpPr>
        <dsp:cNvPr id="0" name=""/>
        <dsp:cNvSpPr/>
      </dsp:nvSpPr>
      <dsp:spPr>
        <a:xfrm>
          <a:off x="409830" y="3019878"/>
          <a:ext cx="1060853" cy="217610"/>
        </a:xfrm>
        <a:custGeom>
          <a:avLst/>
          <a:gdLst/>
          <a:ahLst/>
          <a:cxnLst/>
          <a:rect l="0" t="0" r="0" b="0"/>
          <a:pathLst>
            <a:path>
              <a:moveTo>
                <a:pt x="1060853" y="0"/>
              </a:moveTo>
              <a:lnTo>
                <a:pt x="1060853" y="108805"/>
              </a:lnTo>
              <a:lnTo>
                <a:pt x="0" y="108805"/>
              </a:lnTo>
              <a:lnTo>
                <a:pt x="0"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3223E3-9E6D-445F-9C32-CACF13773B87}">
      <dsp:nvSpPr>
        <dsp:cNvPr id="0" name=""/>
        <dsp:cNvSpPr/>
      </dsp:nvSpPr>
      <dsp:spPr>
        <a:xfrm>
          <a:off x="1809" y="3237489"/>
          <a:ext cx="816040"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SMOKE TESTING</a:t>
          </a:r>
        </a:p>
      </dsp:txBody>
      <dsp:txXfrm>
        <a:off x="17743" y="3253423"/>
        <a:ext cx="784172" cy="512159"/>
      </dsp:txXfrm>
    </dsp:sp>
    <dsp:sp modelId="{47415E6E-7758-44A1-8B0D-4D143057F707}">
      <dsp:nvSpPr>
        <dsp:cNvPr id="0" name=""/>
        <dsp:cNvSpPr/>
      </dsp:nvSpPr>
      <dsp:spPr>
        <a:xfrm>
          <a:off x="1424963" y="3019878"/>
          <a:ext cx="91440" cy="217610"/>
        </a:xfrm>
        <a:custGeom>
          <a:avLst/>
          <a:gdLst/>
          <a:ahLst/>
          <a:cxnLst/>
          <a:rect l="0" t="0" r="0" b="0"/>
          <a:pathLst>
            <a:path>
              <a:moveTo>
                <a:pt x="45720" y="0"/>
              </a:moveTo>
              <a:lnTo>
                <a:pt x="45720"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2D1552-D54F-41A7-9B99-C3023993A156}">
      <dsp:nvSpPr>
        <dsp:cNvPr id="0" name=""/>
        <dsp:cNvSpPr/>
      </dsp:nvSpPr>
      <dsp:spPr>
        <a:xfrm>
          <a:off x="1062662" y="3237489"/>
          <a:ext cx="816040"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WHITE BOX TESTING</a:t>
          </a:r>
        </a:p>
      </dsp:txBody>
      <dsp:txXfrm>
        <a:off x="1078596" y="3253423"/>
        <a:ext cx="784172" cy="512159"/>
      </dsp:txXfrm>
    </dsp:sp>
    <dsp:sp modelId="{BAE6DEA0-85C5-4611-BDA3-00E2CB2DF790}">
      <dsp:nvSpPr>
        <dsp:cNvPr id="0" name=""/>
        <dsp:cNvSpPr/>
      </dsp:nvSpPr>
      <dsp:spPr>
        <a:xfrm>
          <a:off x="1470683" y="3019878"/>
          <a:ext cx="1060853" cy="217610"/>
        </a:xfrm>
        <a:custGeom>
          <a:avLst/>
          <a:gdLst/>
          <a:ahLst/>
          <a:cxnLst/>
          <a:rect l="0" t="0" r="0" b="0"/>
          <a:pathLst>
            <a:path>
              <a:moveTo>
                <a:pt x="0" y="0"/>
              </a:moveTo>
              <a:lnTo>
                <a:pt x="0" y="108805"/>
              </a:lnTo>
              <a:lnTo>
                <a:pt x="1060853" y="108805"/>
              </a:lnTo>
              <a:lnTo>
                <a:pt x="1060853"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1C7990-A9A4-4D30-A7A1-C87F3314FDBD}">
      <dsp:nvSpPr>
        <dsp:cNvPr id="0" name=""/>
        <dsp:cNvSpPr/>
      </dsp:nvSpPr>
      <dsp:spPr>
        <a:xfrm>
          <a:off x="2123516" y="3237489"/>
          <a:ext cx="816040"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BLACK BOX TESTING</a:t>
          </a:r>
        </a:p>
      </dsp:txBody>
      <dsp:txXfrm>
        <a:off x="2139450" y="3253423"/>
        <a:ext cx="784172" cy="512159"/>
      </dsp:txXfrm>
    </dsp:sp>
    <dsp:sp modelId="{DC3A3F60-163B-4A17-B7E7-47F09ECC3C20}">
      <dsp:nvSpPr>
        <dsp:cNvPr id="0" name=""/>
        <dsp:cNvSpPr/>
      </dsp:nvSpPr>
      <dsp:spPr>
        <a:xfrm>
          <a:off x="5288264" y="2258239"/>
          <a:ext cx="91440" cy="217610"/>
        </a:xfrm>
        <a:custGeom>
          <a:avLst/>
          <a:gdLst/>
          <a:ahLst/>
          <a:cxnLst/>
          <a:rect l="0" t="0" r="0" b="0"/>
          <a:pathLst>
            <a:path>
              <a:moveTo>
                <a:pt x="45720" y="0"/>
              </a:moveTo>
              <a:lnTo>
                <a:pt x="45720" y="108805"/>
              </a:lnTo>
              <a:lnTo>
                <a:pt x="129910" y="108805"/>
              </a:lnTo>
              <a:lnTo>
                <a:pt x="129910" y="217610"/>
              </a:lnTo>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164B5E-D4FC-496B-91A6-EBCA9CDEAE03}">
      <dsp:nvSpPr>
        <dsp:cNvPr id="0" name=""/>
        <dsp:cNvSpPr/>
      </dsp:nvSpPr>
      <dsp:spPr>
        <a:xfrm>
          <a:off x="4453267" y="2475850"/>
          <a:ext cx="1929814"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NON FUNCIONAL TESTING</a:t>
          </a:r>
        </a:p>
      </dsp:txBody>
      <dsp:txXfrm>
        <a:off x="4469201" y="2491784"/>
        <a:ext cx="1897946" cy="512159"/>
      </dsp:txXfrm>
    </dsp:sp>
    <dsp:sp modelId="{3BD98902-57CE-46D6-B124-5056DE187762}">
      <dsp:nvSpPr>
        <dsp:cNvPr id="0" name=""/>
        <dsp:cNvSpPr/>
      </dsp:nvSpPr>
      <dsp:spPr>
        <a:xfrm>
          <a:off x="3826895" y="3019878"/>
          <a:ext cx="1591279" cy="217610"/>
        </a:xfrm>
        <a:custGeom>
          <a:avLst/>
          <a:gdLst/>
          <a:ahLst/>
          <a:cxnLst/>
          <a:rect l="0" t="0" r="0" b="0"/>
          <a:pathLst>
            <a:path>
              <a:moveTo>
                <a:pt x="1591279" y="0"/>
              </a:moveTo>
              <a:lnTo>
                <a:pt x="1591279" y="108805"/>
              </a:lnTo>
              <a:lnTo>
                <a:pt x="0" y="108805"/>
              </a:lnTo>
              <a:lnTo>
                <a:pt x="0"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85663D-69E2-4795-84A1-BCF4EDE2EB0D}">
      <dsp:nvSpPr>
        <dsp:cNvPr id="0" name=""/>
        <dsp:cNvSpPr/>
      </dsp:nvSpPr>
      <dsp:spPr>
        <a:xfrm>
          <a:off x="3184369" y="3237489"/>
          <a:ext cx="1285052"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PERFORMANCE</a:t>
          </a:r>
        </a:p>
      </dsp:txBody>
      <dsp:txXfrm>
        <a:off x="3200303" y="3253423"/>
        <a:ext cx="1253184" cy="512159"/>
      </dsp:txXfrm>
    </dsp:sp>
    <dsp:sp modelId="{4EF53EFE-95BF-441A-BB59-A276EA295A5C}">
      <dsp:nvSpPr>
        <dsp:cNvPr id="0" name=""/>
        <dsp:cNvSpPr/>
      </dsp:nvSpPr>
      <dsp:spPr>
        <a:xfrm>
          <a:off x="5122254" y="3019878"/>
          <a:ext cx="295920" cy="217610"/>
        </a:xfrm>
        <a:custGeom>
          <a:avLst/>
          <a:gdLst/>
          <a:ahLst/>
          <a:cxnLst/>
          <a:rect l="0" t="0" r="0" b="0"/>
          <a:pathLst>
            <a:path>
              <a:moveTo>
                <a:pt x="295920" y="0"/>
              </a:moveTo>
              <a:lnTo>
                <a:pt x="295920" y="108805"/>
              </a:lnTo>
              <a:lnTo>
                <a:pt x="0" y="108805"/>
              </a:lnTo>
              <a:lnTo>
                <a:pt x="0"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B2FBDE-0423-4064-8ADE-6255C4466032}">
      <dsp:nvSpPr>
        <dsp:cNvPr id="0" name=""/>
        <dsp:cNvSpPr/>
      </dsp:nvSpPr>
      <dsp:spPr>
        <a:xfrm>
          <a:off x="4714233" y="3237489"/>
          <a:ext cx="816040"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LOAD</a:t>
          </a:r>
        </a:p>
      </dsp:txBody>
      <dsp:txXfrm>
        <a:off x="4730167" y="3253423"/>
        <a:ext cx="784172" cy="512159"/>
      </dsp:txXfrm>
    </dsp:sp>
    <dsp:sp modelId="{AB978A08-71DB-4D73-B9C4-EECAA02E7197}">
      <dsp:nvSpPr>
        <dsp:cNvPr id="0" name=""/>
        <dsp:cNvSpPr/>
      </dsp:nvSpPr>
      <dsp:spPr>
        <a:xfrm>
          <a:off x="5418175" y="3019878"/>
          <a:ext cx="764932" cy="217610"/>
        </a:xfrm>
        <a:custGeom>
          <a:avLst/>
          <a:gdLst/>
          <a:ahLst/>
          <a:cxnLst/>
          <a:rect l="0" t="0" r="0" b="0"/>
          <a:pathLst>
            <a:path>
              <a:moveTo>
                <a:pt x="0" y="0"/>
              </a:moveTo>
              <a:lnTo>
                <a:pt x="0" y="108805"/>
              </a:lnTo>
              <a:lnTo>
                <a:pt x="764932" y="108805"/>
              </a:lnTo>
              <a:lnTo>
                <a:pt x="764932"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B08285-53EB-4F1F-BF77-235B783FA6B4}">
      <dsp:nvSpPr>
        <dsp:cNvPr id="0" name=""/>
        <dsp:cNvSpPr/>
      </dsp:nvSpPr>
      <dsp:spPr>
        <a:xfrm>
          <a:off x="5775086" y="3237489"/>
          <a:ext cx="816040"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VOLUME</a:t>
          </a:r>
        </a:p>
      </dsp:txBody>
      <dsp:txXfrm>
        <a:off x="5791020" y="3253423"/>
        <a:ext cx="784172" cy="512159"/>
      </dsp:txXfrm>
    </dsp:sp>
    <dsp:sp modelId="{06917FC1-FD19-453B-A39D-213FEA182A11}">
      <dsp:nvSpPr>
        <dsp:cNvPr id="0" name=""/>
        <dsp:cNvSpPr/>
      </dsp:nvSpPr>
      <dsp:spPr>
        <a:xfrm>
          <a:off x="5418175" y="3019878"/>
          <a:ext cx="1825785" cy="217610"/>
        </a:xfrm>
        <a:custGeom>
          <a:avLst/>
          <a:gdLst/>
          <a:ahLst/>
          <a:cxnLst/>
          <a:rect l="0" t="0" r="0" b="0"/>
          <a:pathLst>
            <a:path>
              <a:moveTo>
                <a:pt x="0" y="0"/>
              </a:moveTo>
              <a:lnTo>
                <a:pt x="0" y="108805"/>
              </a:lnTo>
              <a:lnTo>
                <a:pt x="1825785" y="108805"/>
              </a:lnTo>
              <a:lnTo>
                <a:pt x="1825785"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FA461A-AD08-4B98-BCBD-C6299E7B8106}">
      <dsp:nvSpPr>
        <dsp:cNvPr id="0" name=""/>
        <dsp:cNvSpPr/>
      </dsp:nvSpPr>
      <dsp:spPr>
        <a:xfrm>
          <a:off x="6835940" y="3237489"/>
          <a:ext cx="816040"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USABILITY</a:t>
          </a:r>
        </a:p>
      </dsp:txBody>
      <dsp:txXfrm>
        <a:off x="6851874" y="3253423"/>
        <a:ext cx="784172" cy="512159"/>
      </dsp:txXfrm>
    </dsp:sp>
    <dsp:sp modelId="{7C8CE17C-37C5-4555-8071-B2270AD9181F}">
      <dsp:nvSpPr>
        <dsp:cNvPr id="0" name=""/>
        <dsp:cNvSpPr/>
      </dsp:nvSpPr>
      <dsp:spPr>
        <a:xfrm>
          <a:off x="5333984" y="2258239"/>
          <a:ext cx="3885595" cy="217610"/>
        </a:xfrm>
        <a:custGeom>
          <a:avLst/>
          <a:gdLst/>
          <a:ahLst/>
          <a:cxnLst/>
          <a:rect l="0" t="0" r="0" b="0"/>
          <a:pathLst>
            <a:path>
              <a:moveTo>
                <a:pt x="0" y="0"/>
              </a:moveTo>
              <a:lnTo>
                <a:pt x="0" y="108805"/>
              </a:lnTo>
              <a:lnTo>
                <a:pt x="3885595" y="108805"/>
              </a:lnTo>
              <a:lnTo>
                <a:pt x="3885595" y="217610"/>
              </a:lnTo>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CA3C36-406B-42E4-A212-3618EB067F51}">
      <dsp:nvSpPr>
        <dsp:cNvPr id="0" name=""/>
        <dsp:cNvSpPr/>
      </dsp:nvSpPr>
      <dsp:spPr>
        <a:xfrm>
          <a:off x="8295372" y="2475850"/>
          <a:ext cx="1848414"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MAINTENANCE</a:t>
          </a:r>
        </a:p>
      </dsp:txBody>
      <dsp:txXfrm>
        <a:off x="8311306" y="2491784"/>
        <a:ext cx="1816546" cy="512159"/>
      </dsp:txXfrm>
    </dsp:sp>
    <dsp:sp modelId="{D2A6DCD5-8D94-4196-8111-C884DBC3F5FA}">
      <dsp:nvSpPr>
        <dsp:cNvPr id="0" name=""/>
        <dsp:cNvSpPr/>
      </dsp:nvSpPr>
      <dsp:spPr>
        <a:xfrm>
          <a:off x="8500700" y="3019878"/>
          <a:ext cx="718878" cy="217610"/>
        </a:xfrm>
        <a:custGeom>
          <a:avLst/>
          <a:gdLst/>
          <a:ahLst/>
          <a:cxnLst/>
          <a:rect l="0" t="0" r="0" b="0"/>
          <a:pathLst>
            <a:path>
              <a:moveTo>
                <a:pt x="718878" y="0"/>
              </a:moveTo>
              <a:lnTo>
                <a:pt x="718878" y="108805"/>
              </a:lnTo>
              <a:lnTo>
                <a:pt x="0" y="108805"/>
              </a:lnTo>
              <a:lnTo>
                <a:pt x="0"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A1C876-01B2-4FA8-B27F-F15775197486}">
      <dsp:nvSpPr>
        <dsp:cNvPr id="0" name=""/>
        <dsp:cNvSpPr/>
      </dsp:nvSpPr>
      <dsp:spPr>
        <a:xfrm>
          <a:off x="7896793" y="3237489"/>
          <a:ext cx="1207813"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REGRESSION </a:t>
          </a:r>
        </a:p>
      </dsp:txBody>
      <dsp:txXfrm>
        <a:off x="7912727" y="3253423"/>
        <a:ext cx="1175945" cy="512159"/>
      </dsp:txXfrm>
    </dsp:sp>
    <dsp:sp modelId="{F356A2D8-651C-49A1-A59F-1879055EBE6C}">
      <dsp:nvSpPr>
        <dsp:cNvPr id="0" name=""/>
        <dsp:cNvSpPr/>
      </dsp:nvSpPr>
      <dsp:spPr>
        <a:xfrm>
          <a:off x="9219579" y="3019878"/>
          <a:ext cx="726313" cy="217610"/>
        </a:xfrm>
        <a:custGeom>
          <a:avLst/>
          <a:gdLst/>
          <a:ahLst/>
          <a:cxnLst/>
          <a:rect l="0" t="0" r="0" b="0"/>
          <a:pathLst>
            <a:path>
              <a:moveTo>
                <a:pt x="0" y="0"/>
              </a:moveTo>
              <a:lnTo>
                <a:pt x="0" y="108805"/>
              </a:lnTo>
              <a:lnTo>
                <a:pt x="726313" y="108805"/>
              </a:lnTo>
              <a:lnTo>
                <a:pt x="726313" y="217610"/>
              </a:lnTo>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473C3E-66B6-4969-BC46-DDBA183E00E5}">
      <dsp:nvSpPr>
        <dsp:cNvPr id="0" name=""/>
        <dsp:cNvSpPr/>
      </dsp:nvSpPr>
      <dsp:spPr>
        <a:xfrm>
          <a:off x="9349419" y="3237489"/>
          <a:ext cx="1192945" cy="54402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MAINTENANCE</a:t>
          </a:r>
        </a:p>
      </dsp:txBody>
      <dsp:txXfrm>
        <a:off x="9365353" y="3253423"/>
        <a:ext cx="1161077" cy="5121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E58AD-BD2B-4CCC-9F4C-E7109B245658}">
      <dsp:nvSpPr>
        <dsp:cNvPr id="0" name=""/>
        <dsp:cNvSpPr/>
      </dsp:nvSpPr>
      <dsp:spPr>
        <a:xfrm>
          <a:off x="1261110" y="680"/>
          <a:ext cx="5044440" cy="884432"/>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76" tIns="224646" rIns="97876" bIns="224646" numCol="1" spcCol="1270" anchor="ctr" anchorCtr="0">
          <a:noAutofit/>
        </a:bodyPr>
        <a:lstStyle/>
        <a:p>
          <a:pPr marL="0" lvl="0" indent="0" algn="l" defTabSz="622300">
            <a:lnSpc>
              <a:spcPct val="90000"/>
            </a:lnSpc>
            <a:spcBef>
              <a:spcPct val="0"/>
            </a:spcBef>
            <a:spcAft>
              <a:spcPct val="35000"/>
            </a:spcAft>
            <a:buNone/>
          </a:pPr>
          <a:r>
            <a:rPr lang="en-US" sz="1400" kern="1200" dirty="0"/>
            <a:t>Read and understand the software project documentation/guides. Also, study the Application Under Test (AUT) if available.</a:t>
          </a:r>
        </a:p>
      </dsp:txBody>
      <dsp:txXfrm>
        <a:off x="1261110" y="680"/>
        <a:ext cx="5044440" cy="884432"/>
      </dsp:txXfrm>
    </dsp:sp>
    <dsp:sp modelId="{6725421B-24B1-4EEF-9D78-91BCD0C20C91}">
      <dsp:nvSpPr>
        <dsp:cNvPr id="0" name=""/>
        <dsp:cNvSpPr/>
      </dsp:nvSpPr>
      <dsp:spPr>
        <a:xfrm>
          <a:off x="0" y="680"/>
          <a:ext cx="1261110" cy="884432"/>
        </a:xfrm>
        <a:prstGeom prst="rect">
          <a:avLst/>
        </a:prstGeom>
        <a:solidFill>
          <a:schemeClr val="lt1">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34" tIns="87362" rIns="66734" bIns="87362" numCol="1" spcCol="1270" anchor="ctr" anchorCtr="0">
          <a:noAutofit/>
        </a:bodyPr>
        <a:lstStyle/>
        <a:p>
          <a:pPr marL="0" lvl="0" indent="0" algn="ctr" defTabSz="800100">
            <a:lnSpc>
              <a:spcPct val="90000"/>
            </a:lnSpc>
            <a:spcBef>
              <a:spcPct val="0"/>
            </a:spcBef>
            <a:spcAft>
              <a:spcPct val="35000"/>
            </a:spcAft>
            <a:buNone/>
          </a:pPr>
          <a:r>
            <a:rPr lang="en-US" sz="1800" kern="1200" dirty="0"/>
            <a:t>Read and understand</a:t>
          </a:r>
        </a:p>
      </dsp:txBody>
      <dsp:txXfrm>
        <a:off x="0" y="680"/>
        <a:ext cx="1261110" cy="884432"/>
      </dsp:txXfrm>
    </dsp:sp>
    <dsp:sp modelId="{CE9546F4-7B59-49B3-8840-2A020E08F90B}">
      <dsp:nvSpPr>
        <dsp:cNvPr id="0" name=""/>
        <dsp:cNvSpPr/>
      </dsp:nvSpPr>
      <dsp:spPr>
        <a:xfrm>
          <a:off x="1261110" y="938178"/>
          <a:ext cx="5044440" cy="884432"/>
        </a:xfrm>
        <a:prstGeom prst="rect">
          <a:avLst/>
        </a:prstGeom>
        <a:solidFill>
          <a:schemeClr val="accent5">
            <a:hueOff val="3822936"/>
            <a:satOff val="-8167"/>
            <a:lumOff val="-3412"/>
            <a:alphaOff val="0"/>
          </a:schemeClr>
        </a:solidFill>
        <a:ln w="12700" cap="flat" cmpd="sng" algn="in">
          <a:solidFill>
            <a:schemeClr val="accent5">
              <a:hueOff val="3822936"/>
              <a:satOff val="-8167"/>
              <a:lumOff val="-3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76" tIns="224646" rIns="97876" bIns="224646" numCol="1" spcCol="1270" anchor="ctr" anchorCtr="0">
          <a:noAutofit/>
        </a:bodyPr>
        <a:lstStyle/>
        <a:p>
          <a:pPr marL="0" lvl="0" indent="0" algn="l" defTabSz="622300">
            <a:lnSpc>
              <a:spcPct val="90000"/>
            </a:lnSpc>
            <a:spcBef>
              <a:spcPct val="0"/>
            </a:spcBef>
            <a:spcAft>
              <a:spcPct val="35000"/>
            </a:spcAft>
            <a:buNone/>
          </a:pPr>
          <a:r>
            <a:rPr lang="en-US" sz="1400" kern="1200" dirty="0"/>
            <a:t>Draft Test cases that cover all the requirements mentioned in the documentation.</a:t>
          </a:r>
        </a:p>
      </dsp:txBody>
      <dsp:txXfrm>
        <a:off x="1261110" y="938178"/>
        <a:ext cx="5044440" cy="884432"/>
      </dsp:txXfrm>
    </dsp:sp>
    <dsp:sp modelId="{3EB8C171-227E-4BA2-A5B4-2A7508117A00}">
      <dsp:nvSpPr>
        <dsp:cNvPr id="0" name=""/>
        <dsp:cNvSpPr/>
      </dsp:nvSpPr>
      <dsp:spPr>
        <a:xfrm>
          <a:off x="0" y="938178"/>
          <a:ext cx="1261110" cy="884432"/>
        </a:xfrm>
        <a:prstGeom prst="rect">
          <a:avLst/>
        </a:prstGeom>
        <a:solidFill>
          <a:schemeClr val="lt1">
            <a:hueOff val="0"/>
            <a:satOff val="0"/>
            <a:lumOff val="0"/>
            <a:alphaOff val="0"/>
          </a:schemeClr>
        </a:solidFill>
        <a:ln w="12700" cap="flat" cmpd="sng" algn="in">
          <a:solidFill>
            <a:schemeClr val="accent5">
              <a:hueOff val="3822936"/>
              <a:satOff val="-8167"/>
              <a:lumOff val="-3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34" tIns="87362" rIns="66734" bIns="87362" numCol="1" spcCol="1270" anchor="ctr" anchorCtr="0">
          <a:noAutofit/>
        </a:bodyPr>
        <a:lstStyle/>
        <a:p>
          <a:pPr marL="0" lvl="0" indent="0" algn="ctr" defTabSz="800100">
            <a:lnSpc>
              <a:spcPct val="90000"/>
            </a:lnSpc>
            <a:spcBef>
              <a:spcPct val="0"/>
            </a:spcBef>
            <a:spcAft>
              <a:spcPct val="35000"/>
            </a:spcAft>
            <a:buNone/>
          </a:pPr>
          <a:r>
            <a:rPr lang="en-US" sz="1800" kern="1200" dirty="0"/>
            <a:t>Draft</a:t>
          </a:r>
        </a:p>
      </dsp:txBody>
      <dsp:txXfrm>
        <a:off x="0" y="938178"/>
        <a:ext cx="1261110" cy="884432"/>
      </dsp:txXfrm>
    </dsp:sp>
    <dsp:sp modelId="{3F1EA321-9E44-439E-B6CD-A9FF1615B37E}">
      <dsp:nvSpPr>
        <dsp:cNvPr id="0" name=""/>
        <dsp:cNvSpPr/>
      </dsp:nvSpPr>
      <dsp:spPr>
        <a:xfrm>
          <a:off x="1261110" y="1875676"/>
          <a:ext cx="5044440" cy="884432"/>
        </a:xfrm>
        <a:prstGeom prst="rect">
          <a:avLst/>
        </a:prstGeom>
        <a:solidFill>
          <a:schemeClr val="accent5">
            <a:hueOff val="7645872"/>
            <a:satOff val="-16335"/>
            <a:lumOff val="-6824"/>
            <a:alphaOff val="0"/>
          </a:schemeClr>
        </a:solidFill>
        <a:ln w="12700" cap="flat" cmpd="sng" algn="in">
          <a:solidFill>
            <a:schemeClr val="accent5">
              <a:hueOff val="7645872"/>
              <a:satOff val="-16335"/>
              <a:lumOff val="-68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76" tIns="224646" rIns="97876" bIns="224646" numCol="1" spcCol="1270" anchor="ctr" anchorCtr="0">
          <a:noAutofit/>
        </a:bodyPr>
        <a:lstStyle/>
        <a:p>
          <a:pPr marL="0" lvl="0" indent="0" algn="l" defTabSz="622300">
            <a:lnSpc>
              <a:spcPct val="90000"/>
            </a:lnSpc>
            <a:spcBef>
              <a:spcPct val="0"/>
            </a:spcBef>
            <a:spcAft>
              <a:spcPct val="35000"/>
            </a:spcAft>
            <a:buNone/>
          </a:pPr>
          <a:r>
            <a:rPr lang="en-US" sz="1400" kern="1200" dirty="0"/>
            <a:t>Review and baseline the test cases with Team Lead, Client (as applicable)</a:t>
          </a:r>
        </a:p>
      </dsp:txBody>
      <dsp:txXfrm>
        <a:off x="1261110" y="1875676"/>
        <a:ext cx="5044440" cy="884432"/>
      </dsp:txXfrm>
    </dsp:sp>
    <dsp:sp modelId="{6689E648-00BC-4213-954D-72CCD9AA735D}">
      <dsp:nvSpPr>
        <dsp:cNvPr id="0" name=""/>
        <dsp:cNvSpPr/>
      </dsp:nvSpPr>
      <dsp:spPr>
        <a:xfrm>
          <a:off x="0" y="1875676"/>
          <a:ext cx="1261110" cy="884432"/>
        </a:xfrm>
        <a:prstGeom prst="rect">
          <a:avLst/>
        </a:prstGeom>
        <a:solidFill>
          <a:schemeClr val="lt1">
            <a:hueOff val="0"/>
            <a:satOff val="0"/>
            <a:lumOff val="0"/>
            <a:alphaOff val="0"/>
          </a:schemeClr>
        </a:solidFill>
        <a:ln w="12700" cap="flat" cmpd="sng" algn="in">
          <a:solidFill>
            <a:schemeClr val="accent5">
              <a:hueOff val="7645872"/>
              <a:satOff val="-16335"/>
              <a:lumOff val="-6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34" tIns="87362" rIns="66734" bIns="87362" numCol="1" spcCol="1270" anchor="ctr" anchorCtr="0">
          <a:noAutofit/>
        </a:bodyPr>
        <a:lstStyle/>
        <a:p>
          <a:pPr marL="0" lvl="0" indent="0" algn="ctr" defTabSz="800100">
            <a:lnSpc>
              <a:spcPct val="90000"/>
            </a:lnSpc>
            <a:spcBef>
              <a:spcPct val="0"/>
            </a:spcBef>
            <a:spcAft>
              <a:spcPct val="35000"/>
            </a:spcAft>
            <a:buNone/>
          </a:pPr>
          <a:r>
            <a:rPr lang="en-US" sz="1800" kern="1200" dirty="0"/>
            <a:t>Review</a:t>
          </a:r>
        </a:p>
      </dsp:txBody>
      <dsp:txXfrm>
        <a:off x="0" y="1875676"/>
        <a:ext cx="1261110" cy="884432"/>
      </dsp:txXfrm>
    </dsp:sp>
    <dsp:sp modelId="{EE9F28EA-66A8-454E-9C1B-2E0FC3839D90}">
      <dsp:nvSpPr>
        <dsp:cNvPr id="0" name=""/>
        <dsp:cNvSpPr/>
      </dsp:nvSpPr>
      <dsp:spPr>
        <a:xfrm>
          <a:off x="1261110" y="2813174"/>
          <a:ext cx="5044440" cy="884432"/>
        </a:xfrm>
        <a:prstGeom prst="rect">
          <a:avLst/>
        </a:prstGeom>
        <a:solidFill>
          <a:schemeClr val="accent5">
            <a:hueOff val="11468808"/>
            <a:satOff val="-24502"/>
            <a:lumOff val="-10235"/>
            <a:alphaOff val="0"/>
          </a:schemeClr>
        </a:solidFill>
        <a:ln w="12700" cap="flat" cmpd="sng" algn="in">
          <a:solidFill>
            <a:schemeClr val="accent5">
              <a:hueOff val="11468808"/>
              <a:satOff val="-24502"/>
              <a:lumOff val="-10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76" tIns="224646" rIns="97876" bIns="224646" numCol="1" spcCol="1270" anchor="ctr" anchorCtr="0">
          <a:noAutofit/>
        </a:bodyPr>
        <a:lstStyle/>
        <a:p>
          <a:pPr marL="0" lvl="0" indent="0" algn="l" defTabSz="622300">
            <a:lnSpc>
              <a:spcPct val="90000"/>
            </a:lnSpc>
            <a:spcBef>
              <a:spcPct val="0"/>
            </a:spcBef>
            <a:spcAft>
              <a:spcPct val="35000"/>
            </a:spcAft>
            <a:buNone/>
          </a:pPr>
          <a:r>
            <a:rPr lang="en-US" sz="1400" kern="1200" dirty="0"/>
            <a:t>Execute the test cases on the AUT (User Acceptance Testing)</a:t>
          </a:r>
        </a:p>
      </dsp:txBody>
      <dsp:txXfrm>
        <a:off x="1261110" y="2813174"/>
        <a:ext cx="5044440" cy="884432"/>
      </dsp:txXfrm>
    </dsp:sp>
    <dsp:sp modelId="{67229AF1-9A32-4F4A-84CF-412B471B92DE}">
      <dsp:nvSpPr>
        <dsp:cNvPr id="0" name=""/>
        <dsp:cNvSpPr/>
      </dsp:nvSpPr>
      <dsp:spPr>
        <a:xfrm>
          <a:off x="0" y="2813174"/>
          <a:ext cx="1261110" cy="884432"/>
        </a:xfrm>
        <a:prstGeom prst="rect">
          <a:avLst/>
        </a:prstGeom>
        <a:solidFill>
          <a:schemeClr val="lt1">
            <a:hueOff val="0"/>
            <a:satOff val="0"/>
            <a:lumOff val="0"/>
            <a:alphaOff val="0"/>
          </a:schemeClr>
        </a:solidFill>
        <a:ln w="12700" cap="flat" cmpd="sng" algn="in">
          <a:solidFill>
            <a:schemeClr val="accent5">
              <a:hueOff val="11468808"/>
              <a:satOff val="-24502"/>
              <a:lumOff val="-10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34" tIns="87362" rIns="66734" bIns="87362"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0" y="2813174"/>
        <a:ext cx="1261110" cy="884432"/>
      </dsp:txXfrm>
    </dsp:sp>
    <dsp:sp modelId="{5D38102D-94E5-4EB6-8E56-980A5550B1E8}">
      <dsp:nvSpPr>
        <dsp:cNvPr id="0" name=""/>
        <dsp:cNvSpPr/>
      </dsp:nvSpPr>
      <dsp:spPr>
        <a:xfrm>
          <a:off x="1261110" y="3750673"/>
          <a:ext cx="5044440" cy="884432"/>
        </a:xfrm>
        <a:prstGeom prst="rect">
          <a:avLst/>
        </a:prstGeom>
        <a:solidFill>
          <a:schemeClr val="accent5">
            <a:hueOff val="15291745"/>
            <a:satOff val="-32670"/>
            <a:lumOff val="-13647"/>
            <a:alphaOff val="0"/>
          </a:schemeClr>
        </a:solidFill>
        <a:ln w="12700" cap="flat" cmpd="sng" algn="in">
          <a:solidFill>
            <a:schemeClr val="accent5">
              <a:hueOff val="15291745"/>
              <a:satOff val="-32670"/>
              <a:lumOff val="-13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76" tIns="224646" rIns="97876" bIns="224646" numCol="1" spcCol="1270" anchor="ctr" anchorCtr="0">
          <a:noAutofit/>
        </a:bodyPr>
        <a:lstStyle/>
        <a:p>
          <a:pPr marL="0" lvl="0" indent="0" algn="l" defTabSz="622300">
            <a:lnSpc>
              <a:spcPct val="90000"/>
            </a:lnSpc>
            <a:spcBef>
              <a:spcPct val="0"/>
            </a:spcBef>
            <a:spcAft>
              <a:spcPct val="35000"/>
            </a:spcAft>
            <a:buNone/>
          </a:pPr>
          <a:r>
            <a:rPr lang="en-US" sz="1400" kern="1200" dirty="0"/>
            <a:t>Report bugs.</a:t>
          </a:r>
        </a:p>
      </dsp:txBody>
      <dsp:txXfrm>
        <a:off x="1261110" y="3750673"/>
        <a:ext cx="5044440" cy="884432"/>
      </dsp:txXfrm>
    </dsp:sp>
    <dsp:sp modelId="{12088A2E-8F5C-4BD0-A21A-EF9C63B56D83}">
      <dsp:nvSpPr>
        <dsp:cNvPr id="0" name=""/>
        <dsp:cNvSpPr/>
      </dsp:nvSpPr>
      <dsp:spPr>
        <a:xfrm>
          <a:off x="0" y="3750673"/>
          <a:ext cx="1261110" cy="884432"/>
        </a:xfrm>
        <a:prstGeom prst="rect">
          <a:avLst/>
        </a:prstGeom>
        <a:solidFill>
          <a:schemeClr val="lt1">
            <a:hueOff val="0"/>
            <a:satOff val="0"/>
            <a:lumOff val="0"/>
            <a:alphaOff val="0"/>
          </a:schemeClr>
        </a:solidFill>
        <a:ln w="12700" cap="flat" cmpd="sng" algn="in">
          <a:solidFill>
            <a:schemeClr val="accent5">
              <a:hueOff val="15291745"/>
              <a:satOff val="-32670"/>
              <a:lumOff val="-13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34" tIns="87362" rIns="66734" bIns="87362" numCol="1" spcCol="1270" anchor="ctr" anchorCtr="0">
          <a:noAutofit/>
        </a:bodyPr>
        <a:lstStyle/>
        <a:p>
          <a:pPr marL="0" lvl="0" indent="0" algn="ctr" defTabSz="800100">
            <a:lnSpc>
              <a:spcPct val="90000"/>
            </a:lnSpc>
            <a:spcBef>
              <a:spcPct val="0"/>
            </a:spcBef>
            <a:spcAft>
              <a:spcPct val="35000"/>
            </a:spcAft>
            <a:buNone/>
          </a:pPr>
          <a:r>
            <a:rPr lang="en-US" sz="1800" kern="1200" dirty="0"/>
            <a:t>Report</a:t>
          </a:r>
        </a:p>
      </dsp:txBody>
      <dsp:txXfrm>
        <a:off x="0" y="3750673"/>
        <a:ext cx="1261110" cy="884432"/>
      </dsp:txXfrm>
    </dsp:sp>
    <dsp:sp modelId="{E5B64E2B-8399-4E6E-A291-3D18A5EC1343}">
      <dsp:nvSpPr>
        <dsp:cNvPr id="0" name=""/>
        <dsp:cNvSpPr/>
      </dsp:nvSpPr>
      <dsp:spPr>
        <a:xfrm>
          <a:off x="1261110" y="4688171"/>
          <a:ext cx="5044440" cy="884432"/>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76" tIns="224646" rIns="97876" bIns="224646" numCol="1" spcCol="1270" anchor="ctr" anchorCtr="0">
          <a:noAutofit/>
        </a:bodyPr>
        <a:lstStyle/>
        <a:p>
          <a:pPr marL="0" lvl="0" indent="0" algn="l" defTabSz="622300">
            <a:lnSpc>
              <a:spcPct val="90000"/>
            </a:lnSpc>
            <a:spcBef>
              <a:spcPct val="0"/>
            </a:spcBef>
            <a:spcAft>
              <a:spcPct val="35000"/>
            </a:spcAft>
            <a:buNone/>
          </a:pPr>
          <a:r>
            <a:rPr lang="en-US" sz="1400" kern="1200" dirty="0"/>
            <a:t>Once bugs are fixed, again execute the failing test cases to verify they pass.</a:t>
          </a:r>
        </a:p>
      </dsp:txBody>
      <dsp:txXfrm>
        <a:off x="1261110" y="4688171"/>
        <a:ext cx="5044440" cy="884432"/>
      </dsp:txXfrm>
    </dsp:sp>
    <dsp:sp modelId="{B6A6C086-B629-44E0-8C8B-7955E2874719}">
      <dsp:nvSpPr>
        <dsp:cNvPr id="0" name=""/>
        <dsp:cNvSpPr/>
      </dsp:nvSpPr>
      <dsp:spPr>
        <a:xfrm>
          <a:off x="0" y="4688171"/>
          <a:ext cx="1261110" cy="884432"/>
        </a:xfrm>
        <a:prstGeom prst="rect">
          <a:avLst/>
        </a:prstGeom>
        <a:solidFill>
          <a:schemeClr val="lt1">
            <a:hueOff val="0"/>
            <a:satOff val="0"/>
            <a:lumOff val="0"/>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34" tIns="87362" rIns="66734" bIns="87362"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0" y="4688171"/>
        <a:ext cx="1261110" cy="884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92C8D-0973-4B3A-91AD-72304BAAFB20}">
      <dsp:nvSpPr>
        <dsp:cNvPr id="0" name=""/>
        <dsp:cNvSpPr/>
      </dsp:nvSpPr>
      <dsp:spPr>
        <a:xfrm>
          <a:off x="3121" y="1129"/>
          <a:ext cx="10172807" cy="1082792"/>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METHODOLOGY CATEGORY</a:t>
          </a:r>
        </a:p>
      </dsp:txBody>
      <dsp:txXfrm>
        <a:off x="34835" y="32843"/>
        <a:ext cx="10109379" cy="1019364"/>
      </dsp:txXfrm>
    </dsp:sp>
    <dsp:sp modelId="{6E19FD78-DCD3-4053-BEF7-39A16E4C4E48}">
      <dsp:nvSpPr>
        <dsp:cNvPr id="0" name=""/>
        <dsp:cNvSpPr/>
      </dsp:nvSpPr>
      <dsp:spPr>
        <a:xfrm>
          <a:off x="3121" y="1255653"/>
          <a:ext cx="4276572"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TRADITIONAL</a:t>
          </a:r>
        </a:p>
      </dsp:txBody>
      <dsp:txXfrm>
        <a:off x="34835" y="1287367"/>
        <a:ext cx="4213144" cy="1019364"/>
      </dsp:txXfrm>
    </dsp:sp>
    <dsp:sp modelId="{C2F2F1C8-7FDF-46C0-81FD-51A267054F49}">
      <dsp:nvSpPr>
        <dsp:cNvPr id="0" name=""/>
        <dsp:cNvSpPr/>
      </dsp:nvSpPr>
      <dsp:spPr>
        <a:xfrm>
          <a:off x="3121" y="2510178"/>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WATERFALL</a:t>
          </a:r>
        </a:p>
      </dsp:txBody>
      <dsp:txXfrm>
        <a:off x="34835" y="2541892"/>
        <a:ext cx="1323268" cy="1019364"/>
      </dsp:txXfrm>
    </dsp:sp>
    <dsp:sp modelId="{7F84A647-B275-4F70-BD57-C96B2D685236}">
      <dsp:nvSpPr>
        <dsp:cNvPr id="0" name=""/>
        <dsp:cNvSpPr/>
      </dsp:nvSpPr>
      <dsp:spPr>
        <a:xfrm>
          <a:off x="1448059" y="2510178"/>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SPIRAL</a:t>
          </a:r>
        </a:p>
      </dsp:txBody>
      <dsp:txXfrm>
        <a:off x="1479773" y="2541892"/>
        <a:ext cx="1323268" cy="1019364"/>
      </dsp:txXfrm>
    </dsp:sp>
    <dsp:sp modelId="{1746D499-CAC7-4F21-948E-2C7F9EF92976}">
      <dsp:nvSpPr>
        <dsp:cNvPr id="0" name=""/>
        <dsp:cNvSpPr/>
      </dsp:nvSpPr>
      <dsp:spPr>
        <a:xfrm>
          <a:off x="2892997" y="2510178"/>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V-MODEL</a:t>
          </a:r>
        </a:p>
      </dsp:txBody>
      <dsp:txXfrm>
        <a:off x="2924711" y="2541892"/>
        <a:ext cx="1323268" cy="1019364"/>
      </dsp:txXfrm>
    </dsp:sp>
    <dsp:sp modelId="{5E528901-1067-4572-B44E-019E6361210E}">
      <dsp:nvSpPr>
        <dsp:cNvPr id="0" name=""/>
        <dsp:cNvSpPr/>
      </dsp:nvSpPr>
      <dsp:spPr>
        <a:xfrm>
          <a:off x="4396176" y="1255653"/>
          <a:ext cx="4276572"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AGILES</a:t>
          </a:r>
        </a:p>
      </dsp:txBody>
      <dsp:txXfrm>
        <a:off x="4427890" y="1287367"/>
        <a:ext cx="4213144" cy="1019364"/>
      </dsp:txXfrm>
    </dsp:sp>
    <dsp:sp modelId="{4AA85F5C-172E-4D6A-9055-6DFDAEF44C14}">
      <dsp:nvSpPr>
        <dsp:cNvPr id="0" name=""/>
        <dsp:cNvSpPr/>
      </dsp:nvSpPr>
      <dsp:spPr>
        <a:xfrm>
          <a:off x="4396176" y="2510178"/>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SCRUM</a:t>
          </a:r>
        </a:p>
      </dsp:txBody>
      <dsp:txXfrm>
        <a:off x="4427890" y="2541892"/>
        <a:ext cx="1323268" cy="1019364"/>
      </dsp:txXfrm>
    </dsp:sp>
    <dsp:sp modelId="{2E250D12-1CB7-4E91-8333-91B525352517}">
      <dsp:nvSpPr>
        <dsp:cNvPr id="0" name=""/>
        <dsp:cNvSpPr/>
      </dsp:nvSpPr>
      <dsp:spPr>
        <a:xfrm>
          <a:off x="5841114" y="2510178"/>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KANBAN</a:t>
          </a:r>
        </a:p>
      </dsp:txBody>
      <dsp:txXfrm>
        <a:off x="5872828" y="2541892"/>
        <a:ext cx="1323268" cy="1019364"/>
      </dsp:txXfrm>
    </dsp:sp>
    <dsp:sp modelId="{0EDD08DE-B561-4FE4-9A3C-1897016FC85B}">
      <dsp:nvSpPr>
        <dsp:cNvPr id="0" name=""/>
        <dsp:cNvSpPr/>
      </dsp:nvSpPr>
      <dsp:spPr>
        <a:xfrm>
          <a:off x="7286052" y="2510178"/>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EXTREME PROGRAMMING</a:t>
          </a:r>
        </a:p>
      </dsp:txBody>
      <dsp:txXfrm>
        <a:off x="7317766" y="2541892"/>
        <a:ext cx="1323268" cy="1019364"/>
      </dsp:txXfrm>
    </dsp:sp>
    <dsp:sp modelId="{8AB05347-F34E-43F4-8CC8-0CB5E5049773}">
      <dsp:nvSpPr>
        <dsp:cNvPr id="0" name=""/>
        <dsp:cNvSpPr/>
      </dsp:nvSpPr>
      <dsp:spPr>
        <a:xfrm>
          <a:off x="8789231" y="1255653"/>
          <a:ext cx="1386696" cy="108279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DEVOPS</a:t>
          </a:r>
        </a:p>
      </dsp:txBody>
      <dsp:txXfrm>
        <a:off x="8820945" y="1287367"/>
        <a:ext cx="1323268" cy="10193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0C0817-A112-4847-8014-A94B7D2A4EA3}" type="datetime1">
              <a:rPr lang="en-US" smtClean="0"/>
              <a:t>8/20/2020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B7E4EF-A1BD-40F4-AB7B-04F084DD991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722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257539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630065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739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9C646AA-F36E-4540-911D-FFFC0A0EF24A}" type="datetime1">
              <a:rPr lang="en-US" smtClean="0"/>
              <a:t>8/20/2020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649935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0200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175899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2235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541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E8D12A6-918A-48BD-8CB9-CA713993B0EA}" type="datetime1">
              <a:rPr lang="en-US" smtClean="0"/>
              <a:t>8/20/2020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4B7E4EF-A1BD-40F4-AB7B-04F084DD991D}"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081152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778CE86-875F-4587-BCF6-FA054AFC0D53}" type="datetime1">
              <a:rPr lang="en-US" smtClean="0"/>
              <a:pPr/>
              <a:t>8/20/2020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413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6FA2B21-3FCD-4721-B95C-427943F61125}" type="datetime1">
              <a:rPr lang="en-US" smtClean="0"/>
              <a:t>8/20/2020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B7E4EF-A1BD-40F4-AB7B-04F084DD991D}"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73267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stqb.org/resources/glossary-of-software-testing-ter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E6FD24-FC15-4419-B4F8-87A6F572C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799184" y="1098388"/>
            <a:ext cx="6035040" cy="4394988"/>
          </a:xfrm>
        </p:spPr>
        <p:txBody>
          <a:bodyPr>
            <a:normAutofit/>
          </a:bodyPr>
          <a:lstStyle/>
          <a:p>
            <a:r>
              <a:rPr lang="en-US" dirty="0"/>
              <a:t>MANUAL TESTING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799185" y="5627205"/>
            <a:ext cx="6035040" cy="742279"/>
          </a:xfrm>
        </p:spPr>
        <p:txBody>
          <a:bodyPr>
            <a:normAutofit/>
          </a:bodyPr>
          <a:lstStyle/>
          <a:p>
            <a:pPr>
              <a:spcAft>
                <a:spcPts val="600"/>
              </a:spcAft>
            </a:pPr>
            <a:endParaRPr lang="en-US" dirty="0">
              <a:solidFill>
                <a:schemeClr val="bg2"/>
              </a:solidFill>
            </a:endParaRP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9940" r="22871"/>
          <a:stretch/>
        </p:blipFill>
        <p:spPr>
          <a:xfrm>
            <a:off x="211015" y="762000"/>
            <a:ext cx="4994031" cy="4911969"/>
          </a:xfrm>
          <a:prstGeom prst="rect">
            <a:avLst/>
          </a:prstGeom>
        </p:spPr>
      </p:pic>
      <p:sp>
        <p:nvSpPr>
          <p:cNvPr id="13" name="Freeform 14">
            <a:extLst>
              <a:ext uri="{FF2B5EF4-FFF2-40B4-BE49-F238E27FC236}">
                <a16:creationId xmlns:a16="http://schemas.microsoft.com/office/drawing/2014/main" id="{F90D41EE-859E-4D0B-8464-D44C2B4D6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5362575" cy="68580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sp>
      <p:sp>
        <p:nvSpPr>
          <p:cNvPr id="15" name="Rectangle 14">
            <a:extLst>
              <a:ext uri="{FF2B5EF4-FFF2-40B4-BE49-F238E27FC236}">
                <a16:creationId xmlns:a16="http://schemas.microsoft.com/office/drawing/2014/main" id="{8E2004CB-520C-4EB0-8EB4-5A457A3C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62574" y="0"/>
            <a:ext cx="76202" cy="6858000"/>
          </a:xfrm>
          <a:prstGeom prst="rect">
            <a:avLst/>
          </a:prstGeom>
          <a:solidFill>
            <a:schemeClr val="bg2"/>
          </a:solidFill>
          <a:ln w="0">
            <a:noFill/>
            <a:prstDash val="solid"/>
            <a:round/>
            <a:headEnd/>
            <a:tailEnd/>
          </a:ln>
        </p:spPr>
        <p:txBody>
          <a:bodyPr rtlCol="0" anchor="ctr"/>
          <a:lstStyle/>
          <a:p>
            <a:pPr algn="ctr"/>
            <a:endParaRPr lang="en-US" dirty="0"/>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49D3-9FE8-44DC-A011-2B51A51D20C8}"/>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2533F0B-417E-4B41-A6CD-54E8E4EA4763}"/>
              </a:ext>
            </a:extLst>
          </p:cNvPr>
          <p:cNvSpPr>
            <a:spLocks noGrp="1"/>
          </p:cNvSpPr>
          <p:nvPr>
            <p:ph idx="1"/>
          </p:nvPr>
        </p:nvSpPr>
        <p:spPr/>
        <p:txBody>
          <a:bodyPr/>
          <a:lstStyle/>
          <a:p>
            <a:r>
              <a:rPr lang="en-GB" dirty="0">
                <a:hlinkClick r:id="rId2"/>
              </a:rPr>
              <a:t>https://astqb.org/resources/glossary-of-software-testing-terms/</a:t>
            </a:r>
            <a:endParaRPr lang="en-GB" dirty="0"/>
          </a:p>
        </p:txBody>
      </p:sp>
    </p:spTree>
    <p:extLst>
      <p:ext uri="{BB962C8B-B14F-4D97-AF65-F5344CB8AC3E}">
        <p14:creationId xmlns:p14="http://schemas.microsoft.com/office/powerpoint/2010/main" val="190967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EA2A-498F-4E01-809A-C88717F9F4A4}"/>
              </a:ext>
            </a:extLst>
          </p:cNvPr>
          <p:cNvSpPr>
            <a:spLocks noGrp="1"/>
          </p:cNvSpPr>
          <p:nvPr>
            <p:ph type="title"/>
          </p:nvPr>
        </p:nvSpPr>
        <p:spPr/>
        <p:txBody>
          <a:bodyPr/>
          <a:lstStyle/>
          <a:p>
            <a:r>
              <a:rPr lang="en-US" dirty="0"/>
              <a:t>What is software testing?</a:t>
            </a:r>
          </a:p>
        </p:txBody>
      </p:sp>
      <p:sp>
        <p:nvSpPr>
          <p:cNvPr id="3" name="Content Placeholder 2">
            <a:extLst>
              <a:ext uri="{FF2B5EF4-FFF2-40B4-BE49-F238E27FC236}">
                <a16:creationId xmlns:a16="http://schemas.microsoft.com/office/drawing/2014/main" id="{3693B596-00B8-47A7-AAFF-BE6C71B33F21}"/>
              </a:ext>
            </a:extLst>
          </p:cNvPr>
          <p:cNvSpPr>
            <a:spLocks noGrp="1"/>
          </p:cNvSpPr>
          <p:nvPr>
            <p:ph idx="1"/>
          </p:nvPr>
        </p:nvSpPr>
        <p:spPr/>
        <p:txBody>
          <a:bodyPr/>
          <a:lstStyle/>
          <a:p>
            <a:pPr algn="just"/>
            <a:r>
              <a:rPr lang="en-US" dirty="0"/>
              <a:t>Software testing is a process of executing a program or application with the intent of finding the </a:t>
            </a:r>
            <a:r>
              <a:rPr lang="en-US" b="1" dirty="0"/>
              <a:t>software bugs</a:t>
            </a:r>
            <a:r>
              <a:rPr lang="en-US" dirty="0"/>
              <a:t>.</a:t>
            </a:r>
          </a:p>
          <a:p>
            <a:pPr lvl="1" algn="just"/>
            <a:r>
              <a:rPr lang="en-US" dirty="0"/>
              <a:t>It can also be stated as the process of </a:t>
            </a:r>
            <a:r>
              <a:rPr lang="en-US" b="1" dirty="0"/>
              <a:t>validating</a:t>
            </a:r>
            <a:r>
              <a:rPr lang="en-US" dirty="0"/>
              <a:t> and </a:t>
            </a:r>
            <a:r>
              <a:rPr lang="en-US" b="1" dirty="0"/>
              <a:t>verifying</a:t>
            </a:r>
            <a:r>
              <a:rPr lang="en-US" dirty="0"/>
              <a:t> that a software program or application or product:</a:t>
            </a:r>
          </a:p>
          <a:p>
            <a:pPr lvl="2" algn="just"/>
            <a:r>
              <a:rPr lang="en-US" dirty="0"/>
              <a:t>Technical requirements that guided it’s design and development </a:t>
            </a:r>
          </a:p>
          <a:p>
            <a:pPr lvl="2" algn="just"/>
            <a:r>
              <a:rPr lang="en-US" dirty="0"/>
              <a:t>Works as expected</a:t>
            </a:r>
          </a:p>
          <a:p>
            <a:pPr lvl="2" algn="just"/>
            <a:endParaRPr lang="en-US" dirty="0"/>
          </a:p>
        </p:txBody>
      </p:sp>
    </p:spTree>
    <p:extLst>
      <p:ext uri="{BB962C8B-B14F-4D97-AF65-F5344CB8AC3E}">
        <p14:creationId xmlns:p14="http://schemas.microsoft.com/office/powerpoint/2010/main" val="341741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C0B0A-D5C3-4445-AB5B-4063246C1059}"/>
              </a:ext>
            </a:extLst>
          </p:cNvPr>
          <p:cNvSpPr>
            <a:spLocks noGrp="1"/>
          </p:cNvSpPr>
          <p:nvPr>
            <p:ph type="title"/>
          </p:nvPr>
        </p:nvSpPr>
        <p:spPr>
          <a:xfrm>
            <a:off x="2895600" y="382385"/>
            <a:ext cx="8534399" cy="1413758"/>
          </a:xfrm>
        </p:spPr>
        <p:txBody>
          <a:bodyPr anchor="b">
            <a:normAutofit/>
          </a:bodyPr>
          <a:lstStyle/>
          <a:p>
            <a:pPr algn="ctr"/>
            <a:r>
              <a:rPr lang="en-GB" sz="4400" dirty="0"/>
              <a:t>WHY IS IMPORTANT !</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DC352DB-629B-4D14-BC45-EEF375D04E68}"/>
              </a:ext>
            </a:extLst>
          </p:cNvPr>
          <p:cNvSpPr>
            <a:spLocks noGrp="1"/>
          </p:cNvSpPr>
          <p:nvPr>
            <p:ph idx="1"/>
          </p:nvPr>
        </p:nvSpPr>
        <p:spPr>
          <a:xfrm>
            <a:off x="2895600" y="2178528"/>
            <a:ext cx="8534400" cy="3701065"/>
          </a:xfrm>
        </p:spPr>
        <p:txBody>
          <a:bodyPr>
            <a:normAutofit lnSpcReduction="10000"/>
          </a:bodyPr>
          <a:lstStyle/>
          <a:p>
            <a:pPr algn="just"/>
            <a:r>
              <a:rPr lang="en-GB" dirty="0"/>
              <a:t>TESTING IS IMPORTANT BECAUSE SOFTWARE BUGS COULD BE EXPENSIVE OR EVEN DANGEROUS. SOFTWARE BUGS CAN PONTENTIALLY CAUSE MONETARY AND HUMAN LOSS. </a:t>
            </a:r>
          </a:p>
          <a:p>
            <a:endParaRPr lang="en-GB" dirty="0"/>
          </a:p>
          <a:p>
            <a:pPr lvl="1"/>
            <a:r>
              <a:rPr lang="en-GB" dirty="0"/>
              <a:t>China Airlines Airbus A300 crashed due to a software bug on April 26, 1994, killing 264 innocents live</a:t>
            </a:r>
          </a:p>
          <a:p>
            <a:pPr lvl="1"/>
            <a:r>
              <a:rPr lang="en-GB" dirty="0"/>
              <a:t>In April of 1999, a software bug caused the failure of a $1.2 billion military satellite launch, the costliest accident in history</a:t>
            </a:r>
          </a:p>
          <a:p>
            <a:pPr lvl="1"/>
            <a:r>
              <a:rPr lang="en-GB" dirty="0"/>
              <a:t>Nissan cars recalled over 1 million cars from the market due to software failure in the airbag sensory detectors. There has been reported two accident due to this software failure.</a:t>
            </a:r>
          </a:p>
        </p:txBody>
      </p:sp>
    </p:spTree>
    <p:extLst>
      <p:ext uri="{BB962C8B-B14F-4D97-AF65-F5344CB8AC3E}">
        <p14:creationId xmlns:p14="http://schemas.microsoft.com/office/powerpoint/2010/main" val="368816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B574-8652-446A-84E4-4D663BD6D8B4}"/>
              </a:ext>
            </a:extLst>
          </p:cNvPr>
          <p:cNvSpPr>
            <a:spLocks noGrp="1"/>
          </p:cNvSpPr>
          <p:nvPr>
            <p:ph type="title"/>
          </p:nvPr>
        </p:nvSpPr>
        <p:spPr/>
        <p:txBody>
          <a:bodyPr/>
          <a:lstStyle/>
          <a:p>
            <a:r>
              <a:rPr lang="en-GB" dirty="0"/>
              <a:t>What is Manual Testing ?</a:t>
            </a:r>
          </a:p>
        </p:txBody>
      </p:sp>
      <p:sp>
        <p:nvSpPr>
          <p:cNvPr id="3" name="Content Placeholder 2">
            <a:extLst>
              <a:ext uri="{FF2B5EF4-FFF2-40B4-BE49-F238E27FC236}">
                <a16:creationId xmlns:a16="http://schemas.microsoft.com/office/drawing/2014/main" id="{BD3A49FF-BA03-453B-829D-2743B6DC42D7}"/>
              </a:ext>
            </a:extLst>
          </p:cNvPr>
          <p:cNvSpPr>
            <a:spLocks noGrp="1"/>
          </p:cNvSpPr>
          <p:nvPr>
            <p:ph idx="1"/>
          </p:nvPr>
        </p:nvSpPr>
        <p:spPr/>
        <p:txBody>
          <a:bodyPr/>
          <a:lstStyle/>
          <a:p>
            <a:pPr algn="just"/>
            <a:r>
              <a:rPr lang="en-GB" dirty="0"/>
              <a:t>Testing is the process consisting of all lifecycle activities, both static and dynamic, concerned with planning, preparation and evaluation of software products and related work products to determine that they satisfy specified requirements, to demonstrate that they are fit for purpose and to detect defects.</a:t>
            </a:r>
          </a:p>
        </p:txBody>
      </p:sp>
      <p:graphicFrame>
        <p:nvGraphicFramePr>
          <p:cNvPr id="4" name="Content Placeholder 9">
            <a:extLst>
              <a:ext uri="{FF2B5EF4-FFF2-40B4-BE49-F238E27FC236}">
                <a16:creationId xmlns:a16="http://schemas.microsoft.com/office/drawing/2014/main" id="{E08D1A18-7CB7-4305-99FC-7CC8EE305BB9}"/>
              </a:ext>
            </a:extLst>
          </p:cNvPr>
          <p:cNvGraphicFramePr>
            <a:graphicFrameLocks/>
          </p:cNvGraphicFramePr>
          <p:nvPr>
            <p:extLst>
              <p:ext uri="{D42A27DB-BD31-4B8C-83A1-F6EECF244321}">
                <p14:modId xmlns:p14="http://schemas.microsoft.com/office/powerpoint/2010/main" val="104832260"/>
              </p:ext>
            </p:extLst>
          </p:nvPr>
        </p:nvGraphicFramePr>
        <p:xfrm>
          <a:off x="5146646" y="3649210"/>
          <a:ext cx="6283354" cy="2983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93E3D30E-61BC-49EE-9239-A7E687468A2B}"/>
              </a:ext>
            </a:extLst>
          </p:cNvPr>
          <p:cNvSpPr/>
          <p:nvPr/>
        </p:nvSpPr>
        <p:spPr>
          <a:xfrm>
            <a:off x="7751428" y="4874004"/>
            <a:ext cx="1073790" cy="411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STLC</a:t>
            </a:r>
          </a:p>
        </p:txBody>
      </p:sp>
    </p:spTree>
    <p:extLst>
      <p:ext uri="{BB962C8B-B14F-4D97-AF65-F5344CB8AC3E}">
        <p14:creationId xmlns:p14="http://schemas.microsoft.com/office/powerpoint/2010/main" val="83679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dirty="0"/>
          </a:p>
        </p:txBody>
      </p:sp>
      <p:sp>
        <p:nvSpPr>
          <p:cNvPr id="55" name="Title 1">
            <a:extLst>
              <a:ext uri="{FF2B5EF4-FFF2-40B4-BE49-F238E27FC236}">
                <a16:creationId xmlns:a16="http://schemas.microsoft.com/office/drawing/2014/main" id="{A2CF9AC2-1555-4311-9B08-D7727A8F2E06}"/>
              </a:ext>
            </a:extLst>
          </p:cNvPr>
          <p:cNvSpPr>
            <a:spLocks noGrp="1"/>
          </p:cNvSpPr>
          <p:nvPr>
            <p:ph type="title"/>
          </p:nvPr>
        </p:nvSpPr>
        <p:spPr>
          <a:xfrm>
            <a:off x="1251678" y="382385"/>
            <a:ext cx="10178322" cy="1492132"/>
          </a:xfrm>
        </p:spPr>
        <p:txBody>
          <a:bodyPr>
            <a:normAutofit/>
          </a:bodyPr>
          <a:lstStyle/>
          <a:p>
            <a:r>
              <a:rPr lang="en-GB" dirty="0"/>
              <a:t>TYPES OF SOFTWARE TESTING</a:t>
            </a:r>
          </a:p>
        </p:txBody>
      </p:sp>
      <p:sp>
        <p:nvSpPr>
          <p:cNvPr id="62"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4" name="Rectangle 63">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1" name="Content Placeholder 30">
            <a:extLst>
              <a:ext uri="{FF2B5EF4-FFF2-40B4-BE49-F238E27FC236}">
                <a16:creationId xmlns:a16="http://schemas.microsoft.com/office/drawing/2014/main" id="{A628A899-FBA7-4E3F-B79F-6383D22B9243}"/>
              </a:ext>
            </a:extLst>
          </p:cNvPr>
          <p:cNvGraphicFramePr>
            <a:graphicFrameLocks noGrp="1"/>
          </p:cNvGraphicFramePr>
          <p:nvPr>
            <p:ph idx="1"/>
            <p:extLst>
              <p:ext uri="{D42A27DB-BD31-4B8C-83A1-F6EECF244321}">
                <p14:modId xmlns:p14="http://schemas.microsoft.com/office/powerpoint/2010/main" val="4266041180"/>
              </p:ext>
            </p:extLst>
          </p:nvPr>
        </p:nvGraphicFramePr>
        <p:xfrm>
          <a:off x="962219" y="471845"/>
          <a:ext cx="10544175" cy="5495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93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859E71F-9149-4235-83F1-541FDBB84F98}"/>
              </a:ext>
            </a:extLst>
          </p:cNvPr>
          <p:cNvSpPr>
            <a:spLocks noGrp="1"/>
          </p:cNvSpPr>
          <p:nvPr>
            <p:ph type="title"/>
          </p:nvPr>
        </p:nvSpPr>
        <p:spPr>
          <a:xfrm>
            <a:off x="8050787" y="482321"/>
            <a:ext cx="3656581" cy="5571625"/>
          </a:xfrm>
        </p:spPr>
        <p:txBody>
          <a:bodyPr anchor="ctr">
            <a:normAutofit/>
          </a:bodyPr>
          <a:lstStyle/>
          <a:p>
            <a:r>
              <a:rPr lang="en-GB" dirty="0"/>
              <a:t>MANUAL TESTER ACTIVITIES </a:t>
            </a:r>
          </a:p>
        </p:txBody>
      </p:sp>
      <p:sp>
        <p:nvSpPr>
          <p:cNvPr id="11"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3" name="Rectangle 12">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B5958AF-49FF-4B68-8A0C-C1FABE958AC3}"/>
              </a:ext>
            </a:extLst>
          </p:cNvPr>
          <p:cNvGraphicFramePr>
            <a:graphicFrameLocks noGrp="1"/>
          </p:cNvGraphicFramePr>
          <p:nvPr>
            <p:ph idx="1"/>
            <p:extLst>
              <p:ext uri="{D42A27DB-BD31-4B8C-83A1-F6EECF244321}">
                <p14:modId xmlns:p14="http://schemas.microsoft.com/office/powerpoint/2010/main" val="3193071562"/>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94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95D8-489E-43BA-A539-B239C9F443CB}"/>
              </a:ext>
            </a:extLst>
          </p:cNvPr>
          <p:cNvSpPr>
            <a:spLocks noGrp="1"/>
          </p:cNvSpPr>
          <p:nvPr>
            <p:ph type="title"/>
          </p:nvPr>
        </p:nvSpPr>
        <p:spPr>
          <a:xfrm>
            <a:off x="1251677" y="645105"/>
            <a:ext cx="4357499" cy="1320855"/>
          </a:xfrm>
        </p:spPr>
        <p:txBody>
          <a:bodyPr>
            <a:normAutofit/>
          </a:bodyPr>
          <a:lstStyle/>
          <a:p>
            <a:r>
              <a:rPr lang="en-GB" sz="4400"/>
              <a:t>METHODOLOGIES</a:t>
            </a:r>
            <a:br>
              <a:rPr lang="en-GB" sz="4400"/>
            </a:br>
            <a:endParaRPr lang="en-GB" sz="4400"/>
          </a:p>
        </p:txBody>
      </p:sp>
      <p:sp>
        <p:nvSpPr>
          <p:cNvPr id="3" name="Content Placeholder 2">
            <a:extLst>
              <a:ext uri="{FF2B5EF4-FFF2-40B4-BE49-F238E27FC236}">
                <a16:creationId xmlns:a16="http://schemas.microsoft.com/office/drawing/2014/main" id="{892607A5-87C6-4C42-BA62-6DEEA9FAEE73}"/>
              </a:ext>
            </a:extLst>
          </p:cNvPr>
          <p:cNvSpPr>
            <a:spLocks noGrp="1"/>
          </p:cNvSpPr>
          <p:nvPr>
            <p:ph idx="1"/>
          </p:nvPr>
        </p:nvSpPr>
        <p:spPr>
          <a:xfrm>
            <a:off x="1251678" y="2286001"/>
            <a:ext cx="4363595" cy="3593591"/>
          </a:xfrm>
        </p:spPr>
        <p:txBody>
          <a:bodyPr>
            <a:normAutofit/>
          </a:bodyPr>
          <a:lstStyle/>
          <a:p>
            <a:endParaRPr lang="en-GB" dirty="0">
              <a:solidFill>
                <a:schemeClr val="tx1"/>
              </a:solidFill>
            </a:endParaRPr>
          </a:p>
          <a:p>
            <a:pPr algn="just"/>
            <a:r>
              <a:rPr lang="en-GB" dirty="0">
                <a:solidFill>
                  <a:schemeClr val="tx1"/>
                </a:solidFill>
              </a:rPr>
              <a:t>Is the process of dividing software development work into distinct phases to improve design, product management and project management with this strategies and approaches ensure it is  for purpose.</a:t>
            </a:r>
          </a:p>
        </p:txBody>
      </p:sp>
      <p:pic>
        <p:nvPicPr>
          <p:cNvPr id="7" name="Graphic 6" descr="Head with Gears">
            <a:extLst>
              <a:ext uri="{FF2B5EF4-FFF2-40B4-BE49-F238E27FC236}">
                <a16:creationId xmlns:a16="http://schemas.microsoft.com/office/drawing/2014/main" id="{2A31A66F-1345-476E-9B9D-7CF09E4DF1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223034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A978-6103-4C8D-B8C7-FC39238F9683}"/>
              </a:ext>
            </a:extLst>
          </p:cNvPr>
          <p:cNvSpPr>
            <a:spLocks noGrp="1"/>
          </p:cNvSpPr>
          <p:nvPr>
            <p:ph type="title"/>
          </p:nvPr>
        </p:nvSpPr>
        <p:spPr/>
        <p:txBody>
          <a:bodyPr/>
          <a:lstStyle/>
          <a:p>
            <a:r>
              <a:rPr lang="en-GB" dirty="0"/>
              <a:t>Methodologies types </a:t>
            </a:r>
          </a:p>
        </p:txBody>
      </p:sp>
      <p:graphicFrame>
        <p:nvGraphicFramePr>
          <p:cNvPr id="4" name="Content Placeholder 30">
            <a:extLst>
              <a:ext uri="{FF2B5EF4-FFF2-40B4-BE49-F238E27FC236}">
                <a16:creationId xmlns:a16="http://schemas.microsoft.com/office/drawing/2014/main" id="{534152DD-4C59-4865-8DF3-7D30AC7B74D1}"/>
              </a:ext>
            </a:extLst>
          </p:cNvPr>
          <p:cNvGraphicFramePr>
            <a:graphicFrameLocks noGrp="1"/>
          </p:cNvGraphicFramePr>
          <p:nvPr>
            <p:ph idx="1"/>
            <p:extLst>
              <p:ext uri="{D42A27DB-BD31-4B8C-83A1-F6EECF244321}">
                <p14:modId xmlns:p14="http://schemas.microsoft.com/office/powerpoint/2010/main" val="344871963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93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5EB6-5FC6-4F2E-A3C0-180BEAA83D64}"/>
              </a:ext>
            </a:extLst>
          </p:cNvPr>
          <p:cNvSpPr>
            <a:spLocks noGrp="1"/>
          </p:cNvSpPr>
          <p:nvPr>
            <p:ph type="title"/>
          </p:nvPr>
        </p:nvSpPr>
        <p:spPr/>
        <p:txBody>
          <a:bodyPr/>
          <a:lstStyle/>
          <a:p>
            <a:r>
              <a:rPr lang="en-GB" dirty="0"/>
              <a:t>Thank you !!</a:t>
            </a:r>
          </a:p>
        </p:txBody>
      </p:sp>
      <p:sp>
        <p:nvSpPr>
          <p:cNvPr id="3" name="Content Placeholder 2">
            <a:extLst>
              <a:ext uri="{FF2B5EF4-FFF2-40B4-BE49-F238E27FC236}">
                <a16:creationId xmlns:a16="http://schemas.microsoft.com/office/drawing/2014/main" id="{F1CE4489-884C-4044-8D04-9AE385BEC26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1615156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MANUAL TESTING </vt:lpstr>
      <vt:lpstr>What is software testing?</vt:lpstr>
      <vt:lpstr>WHY IS IMPORTANT !</vt:lpstr>
      <vt:lpstr>What is Manual Testing ?</vt:lpstr>
      <vt:lpstr>TYPES OF SOFTWARE TESTING</vt:lpstr>
      <vt:lpstr>MANUAL TESTER ACTIVITIES </vt:lpstr>
      <vt:lpstr>METHODOLOGIES </vt:lpstr>
      <vt:lpstr>Methodologies types </vt:lpstr>
      <vt:lpstr>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2020-07-25T19:33:48Z</dcterms:created>
  <dcterms:modified xsi:type="dcterms:W3CDTF">2020-08-21T00:15:28Z</dcterms:modified>
</cp:coreProperties>
</file>