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7625-ECEF-462F-9359-E74A08E2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0CDC1-4F7E-45F8-9F80-504788283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5A17-4EEA-4473-85AA-AC1BC55F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2460-4257-463A-B35A-7D1FF871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8DA02-FE45-4A7B-8075-138D83A1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13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B69C-92F1-4E2A-A8AB-BA2D6D6D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D9876-E417-425F-BFF5-62190F0E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C3627-D1CC-4579-8D3E-FF3037D3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2F95-FEAF-4B21-ACB5-0E2D331F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3DC5-AA06-428C-A780-2E5F45CB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81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952EB-9693-4D8D-B0F9-B31A02EDF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6B8C7-C90B-4932-A449-E10D5B88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4035-ADF5-45E5-8269-5B28184D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15061-3660-4C04-89D1-5F89A480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450B-60ED-4F88-B4F8-B89060D7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629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6A49-7ADC-4229-9A98-DB40F1F9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0605-9832-456A-9F3C-82D1B8B8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54CB-77BF-4595-91E1-72FB4BF7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36E5-2AC1-4DB7-8C97-80544F80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AC472-8A1D-4A22-89C0-FBFB3D14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48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10A8-A6EC-4912-B207-C0D6FF22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B01E7-E81A-42B5-A689-ADFAB8C3A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4449-BADD-4825-B695-A87BE4D0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7311-B345-451B-937B-7EBE7B8F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5B63-BECF-43C8-8FEB-BDF59C4B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117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566C-4BE8-4189-8E3A-86E2CB6C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F604-E0AE-41E2-8B35-1FA4DF23E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31A0E-9A1A-4383-A099-62AAD5B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90EAF-1F65-4BF4-A5D0-42D11B6F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B78F3-7234-4913-9E43-EB2134FC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59B3E-7368-4BB1-8637-ED30233A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67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9ED7-92C6-4414-A61F-68170054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1634-01AB-40F1-8231-39E61C43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4766A-8A0F-4839-896E-C6AF43A79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DE5D6-7EDF-4213-951A-80DD07553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4C517-1E21-4260-8EF7-A2A7E0D91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9CA3E-5126-4BAA-A9C6-346AD8A6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3ECA2-C47C-4C7A-9C0F-573BE29B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D4382-6110-41F0-A238-1682F686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04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E1EB-1D50-4DAE-8E07-7E52CE0E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8E9C-0910-4C80-9ACE-39312945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B4ACE-1AC1-417D-B3D3-1C2702C9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8B258-4341-4F6E-A109-59B4AB07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059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87561-376A-42A2-95C0-B2A52982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C1E4F-F337-4E44-87A8-873E2808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FBEE8-2630-41AC-A1B0-93597437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460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3D70-BED4-4DB9-B8F6-4AF376DB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84FD-631D-488C-A9BC-55B89524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47421-2E7E-427A-973F-72C9E047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0911-5CB6-4EEC-8FCE-BABCEDB2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7FDD-0A3A-4DC9-8CB0-BFF51606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FB9E0-6A6B-46B6-932C-C75391F5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975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E94-BE21-450F-8C45-3279AEDC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5198D-7373-4504-ABD0-573348540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06A3-A901-4EB7-987F-179366B07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460C-BFA0-43CB-82B0-920D90E7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E298D-0F34-4E30-AA8A-6A8B4570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0295-B992-4B22-81E4-3E712067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513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39A27-CB95-4923-B2C7-0361D8A1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3311-B5D8-472C-A7A1-B2D199DD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8967-E3D2-4BDF-8EEB-5C6F3CB59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1C71-D016-4313-A1E2-1A6D8BB8C7DA}" type="datetimeFigureOut">
              <a:rPr lang="es-ES_tradnl" smtClean="0"/>
              <a:t>26/09/2020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E87F-1FF3-44A6-B962-87A38AE09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BDB7-1331-4230-8F91-9F050CDE9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051D-6F7B-4E46-95E0-1B263502964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58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7F8A62-1BAB-43D3-B4C3-E36D9CFCA632}"/>
              </a:ext>
            </a:extLst>
          </p:cNvPr>
          <p:cNvGrpSpPr/>
          <p:nvPr/>
        </p:nvGrpSpPr>
        <p:grpSpPr>
          <a:xfrm>
            <a:off x="2425147" y="1722783"/>
            <a:ext cx="3527836" cy="1073426"/>
            <a:chOff x="2425147" y="1722783"/>
            <a:chExt cx="3527836" cy="10734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8DCAC2-4834-4423-92BD-4A1860EC8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522" t="47148" r="43696" b="37192"/>
            <a:stretch/>
          </p:blipFill>
          <p:spPr>
            <a:xfrm>
              <a:off x="2425147" y="1722783"/>
              <a:ext cx="1192697" cy="10734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EB386-5E5E-4E9A-815B-6325F2B67DF4}"/>
                </a:ext>
              </a:extLst>
            </p:cNvPr>
            <p:cNvSpPr txBox="1"/>
            <p:nvPr/>
          </p:nvSpPr>
          <p:spPr>
            <a:xfrm>
              <a:off x="3445565" y="1967108"/>
              <a:ext cx="25074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Banco Online</a:t>
              </a:r>
              <a:endParaRPr lang="es-ES_tradnl" sz="32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CA20512-F6B5-4AB5-91ED-4BCE0F441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22" t="47148" r="43696" b="37192"/>
          <a:stretch/>
        </p:blipFill>
        <p:spPr>
          <a:xfrm>
            <a:off x="3445565" y="3525079"/>
            <a:ext cx="1192697" cy="10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7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Jes�s Antonio Mu�oz Paredes</dc:creator>
  <cp:lastModifiedBy>Jes�s Antonio Mu�oz Paredes</cp:lastModifiedBy>
  <cp:revision>5</cp:revision>
  <dcterms:created xsi:type="dcterms:W3CDTF">2020-09-20T21:10:13Z</dcterms:created>
  <dcterms:modified xsi:type="dcterms:W3CDTF">2020-09-26T22:57:46Z</dcterms:modified>
</cp:coreProperties>
</file>