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30"/>
  </p:notes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77" r:id="rId13"/>
    <p:sldId id="268" r:id="rId14"/>
    <p:sldId id="275" r:id="rId15"/>
    <p:sldId id="276" r:id="rId16"/>
    <p:sldId id="269" r:id="rId17"/>
    <p:sldId id="274" r:id="rId18"/>
    <p:sldId id="273" r:id="rId19"/>
    <p:sldId id="284" r:id="rId20"/>
    <p:sldId id="279" r:id="rId21"/>
    <p:sldId id="283" r:id="rId22"/>
    <p:sldId id="270" r:id="rId23"/>
    <p:sldId id="278" r:id="rId24"/>
    <p:sldId id="280" r:id="rId25"/>
    <p:sldId id="281" r:id="rId26"/>
    <p:sldId id="271" r:id="rId27"/>
    <p:sldId id="282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2B27-B285-4892-ABCC-A8CA2FF27D38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6D416-6D0E-4DDF-8444-8B0F9CFB3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D416-6D0E-4DDF-8444-8B0F9CFB3AA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7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D416-6D0E-4DDF-8444-8B0F9CFB3AA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69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D416-6D0E-4DDF-8444-8B0F9CFB3AA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7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16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7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1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1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24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1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8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AC62D2-F06B-4688-AAB0-482306D3FBC7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6E455F-768D-44F6-968F-AAB4BD3BB5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10" Type="http://schemas.openxmlformats.org/officeDocument/2006/relationships/slide" Target="slide28.xml"/><Relationship Id="rId4" Type="http://schemas.openxmlformats.org/officeDocument/2006/relationships/slide" Target="slide8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ePoint/sp-dev-docs/blob/master/workbench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evalencia.com/2016/09/10/tu-primer-webpart-con-sharepoint-framework/" TargetMode="External"/><Relationship Id="rId2" Type="http://schemas.openxmlformats.org/officeDocument/2006/relationships/hyperlink" Target="http://www.luisevalencia.com/2016/09/08/introduccion-al-sharepoint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mastykarz.nl/sharepoint-framework-client-side-web-parts-jquery-plugins-cdn/" TargetMode="External"/><Relationship Id="rId5" Type="http://schemas.openxmlformats.org/officeDocument/2006/relationships/hyperlink" Target="http://www.sharepointnutsandbolts.com/2016/05/the-new-sharepoint-development-model.html" TargetMode="External"/><Relationship Id="rId4" Type="http://schemas.openxmlformats.org/officeDocument/2006/relationships/hyperlink" Target="http://academy.bindtuning.com/sharepoint-framewor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MICROSOFT SHAREPOINT FRAMEWORK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Resumen de la herramienta</a:t>
            </a:r>
          </a:p>
        </p:txBody>
      </p:sp>
    </p:spTree>
    <p:extLst>
      <p:ext uri="{BB962C8B-B14F-4D97-AF65-F5344CB8AC3E}">
        <p14:creationId xmlns:p14="http://schemas.microsoft.com/office/powerpoint/2010/main" val="520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un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4) Abrimos el proyecto el editor de texto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13" y="2215264"/>
            <a:ext cx="8323367" cy="4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un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5) Lanzamos un servidor </a:t>
            </a:r>
            <a:r>
              <a:rPr lang="es-ES" dirty="0" err="1"/>
              <a:t>NodeJS</a:t>
            </a:r>
            <a:r>
              <a:rPr lang="es-ES" dirty="0"/>
              <a:t> en local con </a:t>
            </a:r>
            <a:r>
              <a:rPr lang="es-ES" dirty="0" err="1"/>
              <a:t>gulp</a:t>
            </a:r>
            <a:r>
              <a:rPr lang="es-ES" dirty="0"/>
              <a:t> para realizar las siguientes tareas: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Combinar y </a:t>
            </a:r>
            <a:r>
              <a:rPr lang="es-ES" dirty="0" err="1"/>
              <a:t>minificar</a:t>
            </a:r>
            <a:r>
              <a:rPr lang="es-ES" dirty="0"/>
              <a:t> JavaScript y CSS.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Ejecutar herramientas para llamar a las funciones de empaquetamiento y </a:t>
            </a:r>
            <a:r>
              <a:rPr lang="es-ES" dirty="0" err="1"/>
              <a:t>minificación</a:t>
            </a:r>
            <a:r>
              <a:rPr lang="es-ES" dirty="0"/>
              <a:t> antes de cada compilación.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Compilar archivos SASS en CSS.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Compilar los archivos de </a:t>
            </a:r>
            <a:r>
              <a:rPr lang="es-ES" dirty="0" err="1"/>
              <a:t>Typescript</a:t>
            </a:r>
            <a:r>
              <a:rPr lang="es-ES" dirty="0"/>
              <a:t> a JavaScript.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marL="201168" lvl="1" indent="0">
              <a:buNone/>
            </a:pPr>
            <a:r>
              <a:rPr lang="es-ES" dirty="0"/>
              <a:t>Con el comando (Abriéndose una nueva ventana en el navegador con la visualización):</a:t>
            </a:r>
            <a:br>
              <a:rPr lang="es-ES" dirty="0"/>
            </a:br>
            <a:r>
              <a:rPr lang="es-ES" dirty="0"/>
              <a:t> </a:t>
            </a:r>
            <a:br>
              <a:rPr lang="es-ES" dirty="0"/>
            </a:br>
            <a:r>
              <a:rPr lang="es-ES" dirty="0"/>
              <a:t> 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33" y="4406455"/>
            <a:ext cx="6257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varios </a:t>
            </a:r>
            <a:r>
              <a:rPr lang="es-ES" dirty="0" err="1"/>
              <a:t>webparts</a:t>
            </a:r>
            <a:r>
              <a:rPr lang="es-ES" dirty="0"/>
              <a:t> a un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Volvemos a ejecutar el comando:</a:t>
            </a:r>
          </a:p>
          <a:p>
            <a:endParaRPr lang="es-ES" dirty="0"/>
          </a:p>
          <a:p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Ponemos el nombre del nuevo </a:t>
            </a:r>
            <a:r>
              <a:rPr lang="es-ES" dirty="0" err="1"/>
              <a:t>webpart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Ponemos la descripción del nuevo </a:t>
            </a:r>
            <a:r>
              <a:rPr lang="es-ES" dirty="0" err="1"/>
              <a:t>webpart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83" y="2278784"/>
            <a:ext cx="6343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carpetas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Config</a:t>
            </a:r>
            <a:r>
              <a:rPr lang="es-ES" dirty="0"/>
              <a:t>: Carpeta de configuración del proyecto, </a:t>
            </a:r>
            <a:r>
              <a:rPr lang="es-ES" dirty="0" err="1"/>
              <a:t>webpart</a:t>
            </a:r>
            <a:r>
              <a:rPr lang="es-ES" dirty="0"/>
              <a:t> y servidor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Dist</a:t>
            </a:r>
            <a:r>
              <a:rPr lang="es-ES" dirty="0"/>
              <a:t>: Carpeta con los archivos de distribución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Lib</a:t>
            </a:r>
            <a:r>
              <a:rPr lang="es-ES" dirty="0"/>
              <a:t>: Archivos generados tras la </a:t>
            </a:r>
            <a:r>
              <a:rPr lang="es-ES" dirty="0" err="1"/>
              <a:t>minificación</a:t>
            </a:r>
            <a:r>
              <a:rPr lang="es-ES" dirty="0"/>
              <a:t> y transformación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Src</a:t>
            </a:r>
            <a:r>
              <a:rPr lang="es-ES" dirty="0"/>
              <a:t>: Carpeta con el código de proyecto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1972" y="1846263"/>
            <a:ext cx="23096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4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carpetas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Config</a:t>
            </a:r>
            <a:r>
              <a:rPr lang="es-ES" dirty="0"/>
              <a:t>: Carpeta de configuración del proyecto, </a:t>
            </a:r>
            <a:r>
              <a:rPr lang="es-ES" dirty="0" err="1"/>
              <a:t>webpart</a:t>
            </a:r>
            <a:r>
              <a:rPr lang="es-ES" dirty="0"/>
              <a:t> y servidor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Dist</a:t>
            </a:r>
            <a:r>
              <a:rPr lang="es-ES" dirty="0"/>
              <a:t>: Carpeta con los archivos de distribución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Lib</a:t>
            </a:r>
            <a:r>
              <a:rPr lang="es-ES" dirty="0"/>
              <a:t>: Archivos generados tras la </a:t>
            </a:r>
            <a:r>
              <a:rPr lang="es-ES" dirty="0" err="1"/>
              <a:t>minificación</a:t>
            </a:r>
            <a:r>
              <a:rPr lang="es-ES" dirty="0"/>
              <a:t> y transformación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Src</a:t>
            </a:r>
            <a:r>
              <a:rPr lang="es-ES" dirty="0"/>
              <a:t>: Carpeta con el código de proyecto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1972" y="1846263"/>
            <a:ext cx="23096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carpetas</a:t>
            </a: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633610"/>
            <a:ext cx="10058400" cy="24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visualización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1) Nos vamos al navegador a la pestaña de </a:t>
            </a:r>
            <a:r>
              <a:rPr lang="es-ES" dirty="0" err="1"/>
              <a:t>Workbench</a:t>
            </a:r>
            <a:r>
              <a:rPr lang="es-ES" dirty="0"/>
              <a:t> abierta en la creación del servidor</a:t>
            </a:r>
          </a:p>
          <a:p>
            <a:endParaRPr lang="es-ES" dirty="0"/>
          </a:p>
          <a:p>
            <a:r>
              <a:rPr lang="es-ES" dirty="0"/>
              <a:t>2) Añadimos el </a:t>
            </a:r>
            <a:r>
              <a:rPr lang="es-ES" dirty="0" err="1"/>
              <a:t>webpart</a:t>
            </a:r>
            <a:r>
              <a:rPr lang="es-ES" dirty="0"/>
              <a:t> creado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72" y="2312479"/>
            <a:ext cx="3533775" cy="276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09" y="2312479"/>
            <a:ext cx="1990725" cy="276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3205162"/>
            <a:ext cx="7505700" cy="447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323" y="3652837"/>
            <a:ext cx="2237338" cy="26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visualización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3) Visualizamos el </a:t>
            </a:r>
            <a:r>
              <a:rPr lang="es-ES" dirty="0" err="1"/>
              <a:t>webpart</a:t>
            </a:r>
            <a:r>
              <a:rPr lang="es-ES" dirty="0"/>
              <a:t> con la ejecución del código correspondiente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4" y="2339844"/>
            <a:ext cx="8677656" cy="40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visualización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¡Advertencia! Si se añaden atributos a las propiedades del Proyecto hay que volver a lanzar el servidor para que las añada correctamente al </a:t>
            </a:r>
            <a:r>
              <a:rPr lang="es-ES" dirty="0" err="1"/>
              <a:t>manifest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57" y="3245167"/>
            <a:ext cx="6257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visualización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También podemos probarlo en nuestro entorno de desarrollo.</a:t>
            </a:r>
          </a:p>
          <a:p>
            <a:pPr marL="0" indent="0">
              <a:buNone/>
            </a:pPr>
            <a:r>
              <a:rPr lang="es-ES" dirty="0"/>
              <a:t>	1) Abrimos el archivo Workbench.aspx dentro de documentos en el entorno </a:t>
            </a:r>
            <a:r>
              <a:rPr lang="es-ES"/>
              <a:t>de 	desarrollo </a:t>
            </a:r>
            <a:r>
              <a:rPr lang="es-ES" dirty="0"/>
              <a:t>con el servidor levantado.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2) Aceptamos la carga de scripts no seguros y recargamos la página.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67" y="3857414"/>
            <a:ext cx="5381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2" action="ppaction://hlinksldjump"/>
              </a:rPr>
              <a:t>Herramientas utilizadas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3" action="ppaction://hlinksldjump"/>
              </a:rPr>
              <a:t>Pasos de instalación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4" action="ppaction://hlinksldjump"/>
              </a:rPr>
              <a:t>Generación un proyecto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5" action="ppaction://hlinksldjump"/>
              </a:rPr>
              <a:t>Arquitectura de carpetas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6" action="ppaction://hlinksldjump"/>
              </a:rPr>
              <a:t>Prueba y visualización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7" action="ppaction://hlinksldjump"/>
              </a:rPr>
              <a:t>Preparación del entorno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8" action="ppaction://hlinksldjump"/>
              </a:rPr>
              <a:t>Subida a Office365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9" action="ppaction://hlinksldjump"/>
              </a:rPr>
              <a:t>Conclusión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hlinkClick r:id="rId10" action="ppaction://hlinksldjump"/>
              </a:rPr>
              <a:t>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54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del entorno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3119458"/>
          </a:xfrm>
        </p:spPr>
        <p:txBody>
          <a:bodyPr>
            <a:normAutofit/>
          </a:bodyPr>
          <a:lstStyle/>
          <a:p>
            <a:r>
              <a:rPr lang="es-ES" dirty="0"/>
              <a:t>1) Crear un catálogo de aplicaciones dentro del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Tenant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320625"/>
          </a:xfrm>
        </p:spPr>
        <p:txBody>
          <a:bodyPr>
            <a:normAutofit/>
          </a:bodyPr>
          <a:lstStyle/>
          <a:p>
            <a:r>
              <a:rPr lang="es-ES" dirty="0"/>
              <a:t>2) Crear un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Title</a:t>
            </a:r>
            <a:r>
              <a:rPr lang="es-ES" dirty="0"/>
              <a:t>: App </a:t>
            </a:r>
            <a:r>
              <a:rPr lang="es-ES" dirty="0" err="1"/>
              <a:t>Catalog</a:t>
            </a:r>
            <a:endParaRPr lang="es-ES" dirty="0"/>
          </a:p>
          <a:p>
            <a:pPr lvl="1"/>
            <a:r>
              <a:rPr lang="es-ES" dirty="0" err="1"/>
              <a:t>Suffix</a:t>
            </a:r>
            <a:r>
              <a:rPr lang="es-ES" dirty="0"/>
              <a:t>: El que queramos</a:t>
            </a:r>
          </a:p>
          <a:p>
            <a:pPr lvl="1"/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: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/>
              <a:t>Site</a:t>
            </a:r>
            <a:endParaRPr lang="es-ES" dirty="0"/>
          </a:p>
          <a:p>
            <a:pPr lvl="1"/>
            <a:r>
              <a:rPr lang="es-ES" dirty="0" err="1"/>
              <a:t>Administrator</a:t>
            </a:r>
            <a:r>
              <a:rPr lang="es-ES" dirty="0"/>
              <a:t>: Introducimos el nombre y le damos a resolver.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7" y="2438453"/>
            <a:ext cx="4209479" cy="272790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194560" y="5632704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*Solo disponible para entornos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Tenant</a:t>
            </a:r>
            <a:r>
              <a:rPr lang="es-ES" dirty="0"/>
              <a:t> a fecha de 06-10-2016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395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del entorno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3) Crear una nueva columna a la vista de documentos del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: </a:t>
            </a:r>
          </a:p>
          <a:p>
            <a:r>
              <a:rPr lang="es-ES" dirty="0"/>
              <a:t>*(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Settings</a:t>
            </a:r>
            <a:r>
              <a:rPr lang="es-ES" dirty="0"/>
              <a:t> -&gt;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and </a:t>
            </a:r>
            <a:r>
              <a:rPr lang="es-ES" dirty="0" err="1"/>
              <a:t>list</a:t>
            </a:r>
            <a:r>
              <a:rPr lang="es-ES" dirty="0"/>
              <a:t> -&gt; </a:t>
            </a:r>
            <a:r>
              <a:rPr lang="es-ES" dirty="0" err="1"/>
              <a:t>Customize</a:t>
            </a:r>
            <a:r>
              <a:rPr lang="es-ES" dirty="0"/>
              <a:t> </a:t>
            </a:r>
            <a:r>
              <a:rPr lang="es-ES" dirty="0" err="1"/>
              <a:t>Documents</a:t>
            </a:r>
            <a:r>
              <a:rPr lang="es-ES" dirty="0"/>
              <a:t> -&gt;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)</a:t>
            </a:r>
          </a:p>
          <a:p>
            <a:endParaRPr lang="es-ES" dirty="0"/>
          </a:p>
          <a:p>
            <a:pPr lvl="1"/>
            <a:r>
              <a:rPr lang="es-ES" dirty="0"/>
              <a:t>Nombre: </a:t>
            </a:r>
            <a:r>
              <a:rPr lang="es-ES" dirty="0" err="1"/>
              <a:t>ClientSideApplicationId</a:t>
            </a:r>
            <a:endParaRPr lang="es-ES" dirty="0"/>
          </a:p>
          <a:p>
            <a:pPr lvl="1"/>
            <a:r>
              <a:rPr lang="es-ES" dirty="0"/>
              <a:t>Resto de columnas igual</a:t>
            </a:r>
          </a:p>
          <a:p>
            <a:pPr lvl="1"/>
            <a:endParaRPr lang="es-ES" dirty="0"/>
          </a:p>
          <a:p>
            <a:r>
              <a:rPr lang="es-ES" dirty="0"/>
              <a:t>4) Subir el archivo Worbeanch.aspx al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, para poder hacer pruebas en el entorno antes de subir la aplicación al catálogo de aplicaciones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*Worbench.aspx lo podemos encontrar en este </a:t>
            </a:r>
            <a:r>
              <a:rPr lang="es-ES" dirty="0">
                <a:hlinkClick r:id="rId2"/>
              </a:rPr>
              <a:t>enlace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67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 a Office365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1) Exportamos el proyecto con el comando: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2) Observamos el paquete generado en la carpeta de proyecto -&gt; </a:t>
            </a:r>
            <a:r>
              <a:rPr lang="es-ES" dirty="0" err="1"/>
              <a:t>sharepoint</a:t>
            </a:r>
            <a:endParaRPr lang="es-ES" dirty="0"/>
          </a:p>
          <a:p>
            <a:pPr lvl="1"/>
            <a:r>
              <a:rPr lang="es-ES" dirty="0"/>
              <a:t>Dentro observaremos un archivo .</a:t>
            </a:r>
            <a:r>
              <a:rPr lang="es-ES" dirty="0" err="1"/>
              <a:t>spapp</a:t>
            </a:r>
            <a:r>
              <a:rPr lang="es-ES" dirty="0"/>
              <a:t>, que será el fichero que subamos al catálogo de aplicaciones para desplegarla.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3" y="2470594"/>
            <a:ext cx="254755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 a Office365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3) Hacemos un </a:t>
            </a:r>
            <a:r>
              <a:rPr lang="es-ES" dirty="0" err="1"/>
              <a:t>drag</a:t>
            </a:r>
            <a:r>
              <a:rPr lang="es-ES" dirty="0"/>
              <a:t> &amp; </a:t>
            </a:r>
            <a:r>
              <a:rPr lang="es-ES" dirty="0" err="1"/>
              <a:t>drop</a:t>
            </a:r>
            <a:r>
              <a:rPr lang="es-ES" dirty="0"/>
              <a:t> del fichero mencionado anteriormente .</a:t>
            </a:r>
            <a:r>
              <a:rPr lang="es-ES" dirty="0" err="1"/>
              <a:t>spapp</a:t>
            </a:r>
            <a:r>
              <a:rPr lang="es-ES" dirty="0"/>
              <a:t> al catálogo de Apps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4) Hacemos </a:t>
            </a:r>
            <a:r>
              <a:rPr lang="es-ES" dirty="0" err="1"/>
              <a:t>deploy</a:t>
            </a:r>
            <a:r>
              <a:rPr lang="es-ES" dirty="0"/>
              <a:t> cuando nos salte un cartel de si debemos confiar en la App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8" name="Picture 4" descr="Upload solution to app c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274951"/>
            <a:ext cx="5627941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ust client-side solution de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92" y="4539065"/>
            <a:ext cx="3696081" cy="175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4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 a Office365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5) Usarla en nuestra página de </a:t>
            </a:r>
            <a:r>
              <a:rPr lang="es-ES" dirty="0" err="1"/>
              <a:t>Sharepoint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3074" name="Picture 2" descr="Add app to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6" y="2313339"/>
            <a:ext cx="4324731" cy="30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3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 a Office365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3) Hacemos un </a:t>
            </a:r>
            <a:r>
              <a:rPr lang="es-ES" dirty="0" err="1"/>
              <a:t>drag</a:t>
            </a:r>
            <a:r>
              <a:rPr lang="es-ES" dirty="0"/>
              <a:t> &amp; </a:t>
            </a:r>
            <a:r>
              <a:rPr lang="es-ES" dirty="0" err="1"/>
              <a:t>drop</a:t>
            </a:r>
            <a:r>
              <a:rPr lang="es-ES" dirty="0"/>
              <a:t> del fichero mencionado anteriormente .</a:t>
            </a:r>
            <a:r>
              <a:rPr lang="es-ES" dirty="0" err="1"/>
              <a:t>spapp</a:t>
            </a:r>
            <a:r>
              <a:rPr lang="es-ES" dirty="0"/>
              <a:t> al catálogo de Apps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4) Hacemos </a:t>
            </a:r>
            <a:r>
              <a:rPr lang="es-ES" dirty="0" err="1"/>
              <a:t>deploy</a:t>
            </a:r>
            <a:r>
              <a:rPr lang="es-ES" dirty="0"/>
              <a:t> cuando nos salte un cartel de si debemos confiar en la App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8" name="Picture 4" descr="Upload solution to app c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274951"/>
            <a:ext cx="5627941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ust client-side solution de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92" y="4539065"/>
            <a:ext cx="3696081" cy="175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7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breve resumen y conclusión sobre la herramienta, puede ser un gran avance para el entorno de desarrollo de </a:t>
            </a:r>
            <a:r>
              <a:rPr lang="es-ES" dirty="0" err="1"/>
              <a:t>Sharepoint</a:t>
            </a:r>
            <a:r>
              <a:rPr lang="es-ES" dirty="0"/>
              <a:t>, ya que permite a través de la integración de software e terceros una aplicación mucho más ágil a la hora de escribir código, compilar, controlar versiones y visualizar.</a:t>
            </a:r>
          </a:p>
          <a:p>
            <a:r>
              <a:rPr lang="es-ES" dirty="0"/>
              <a:t>Además permite la reutilización del </a:t>
            </a:r>
            <a:r>
              <a:rPr lang="es-ES" dirty="0" err="1"/>
              <a:t>Webparts</a:t>
            </a:r>
            <a:r>
              <a:rPr lang="es-ES" dirty="0"/>
              <a:t> creando así proyectos mucho más reutilizables y menos acoplados.</a:t>
            </a:r>
          </a:p>
          <a:p>
            <a:r>
              <a:rPr lang="es-ES" dirty="0"/>
              <a:t>El mayor problema encontrado es adaptarse a la nueva estructura del proyecto generado, los lenguajes utilizados y las nuevas herramientas, aunque esto ultimo aporta bastante ventajas a la hora de gestionar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308567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aplicación todavía en fase Beta, por lo que no esta disponible para cualquier </a:t>
            </a:r>
            <a:r>
              <a:rPr lang="es-ES" dirty="0" err="1"/>
              <a:t>Tenant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Tiene algunos problemas a la hora de realizar algunas funciones dentro del HTML: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OnClick</a:t>
            </a:r>
            <a:r>
              <a:rPr lang="es-ES" dirty="0"/>
              <a:t>, no reconoce las funciones asociadas dentro del archivo con el código HTML.</a:t>
            </a:r>
          </a:p>
          <a:p>
            <a:pPr lvl="1"/>
            <a:r>
              <a:rPr lang="es-ES" dirty="0"/>
              <a:t>A la hora de guardar variables locales.</a:t>
            </a:r>
          </a:p>
        </p:txBody>
      </p:sp>
    </p:spTree>
    <p:extLst>
      <p:ext uri="{BB962C8B-B14F-4D97-AF65-F5344CB8AC3E}">
        <p14:creationId xmlns:p14="http://schemas.microsoft.com/office/powerpoint/2010/main" val="219412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86173" cy="4023360"/>
          </a:xfrm>
        </p:spPr>
        <p:txBody>
          <a:bodyPr/>
          <a:lstStyle/>
          <a:p>
            <a:r>
              <a:rPr lang="es-ES" dirty="0"/>
              <a:t>Guía </a:t>
            </a:r>
            <a:r>
              <a:rPr lang="es-ES" dirty="0" err="1"/>
              <a:t>Sharepoint</a:t>
            </a:r>
            <a:r>
              <a:rPr lang="es-ES" dirty="0"/>
              <a:t> Framework y </a:t>
            </a:r>
            <a:r>
              <a:rPr lang="es-ES" dirty="0" err="1"/>
              <a:t>webparts</a:t>
            </a:r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http://www.luisevalencia.com/2016/09/08/introduccion-al-sharepoint-framework/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http://www.luisevalencia.com/2016/09/10/tu-primer-webpart-con-sharepoint-framework/</a:t>
            </a:r>
            <a:endParaRPr lang="es-ES" dirty="0"/>
          </a:p>
          <a:p>
            <a:pPr lvl="1"/>
            <a:r>
              <a:rPr lang="es-ES" dirty="0"/>
              <a:t>http://www.ktskumar.com/2016/08/getting-started-sharepoint-framework-using-pnp-js-library/</a:t>
            </a:r>
          </a:p>
          <a:p>
            <a:r>
              <a:rPr lang="es-ES" dirty="0"/>
              <a:t>Explicación tecnologías</a:t>
            </a:r>
          </a:p>
          <a:p>
            <a:pPr lvl="1"/>
            <a:r>
              <a:rPr lang="es-ES" dirty="0">
                <a:hlinkClick r:id="rId4"/>
              </a:rPr>
              <a:t>http://academy.bindtuning.com/sharepoint-framework/</a:t>
            </a:r>
            <a:endParaRPr lang="es-ES" dirty="0"/>
          </a:p>
          <a:p>
            <a:pPr lvl="1"/>
            <a:r>
              <a:rPr lang="es-ES" dirty="0"/>
              <a:t>http://www.sptechcon.com/news/dont-wait-to-get-started-with-the-sharepoint-framework</a:t>
            </a:r>
          </a:p>
          <a:p>
            <a:r>
              <a:rPr lang="es-ES" dirty="0"/>
              <a:t>Otros recursos</a:t>
            </a:r>
          </a:p>
          <a:p>
            <a:pPr lvl="1"/>
            <a:r>
              <a:rPr lang="es-ES" dirty="0">
                <a:hlinkClick r:id="rId5"/>
              </a:rPr>
              <a:t>http://www.sharepointnutsandbolts.com/2016/05/the-new-sharepoint-development-model.html</a:t>
            </a:r>
            <a:endParaRPr lang="es-ES" dirty="0"/>
          </a:p>
          <a:p>
            <a:pPr lvl="1"/>
            <a:r>
              <a:rPr lang="es-ES" dirty="0">
                <a:hlinkClick r:id="rId6"/>
              </a:rPr>
              <a:t>https://blog.mastykarz.nl/sharepoint-framework-client-side-web-parts-jquery-plugins-cdn/</a:t>
            </a:r>
            <a:endParaRPr lang="es-ES" dirty="0"/>
          </a:p>
          <a:p>
            <a:pPr lvl="1"/>
            <a:r>
              <a:rPr lang="es-ES" dirty="0"/>
              <a:t>https://www.typescriptlang.org/docs/handbook/functions.html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407554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pic>
        <p:nvPicPr>
          <p:cNvPr id="1032" name="Picture 8" descr="Office 365 Development Patterns and Prac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54" y="2364136"/>
            <a:ext cx="2857500" cy="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arePoint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24" y="1837944"/>
            <a:ext cx="5021961" cy="446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Resultado de imagen de NPM"/>
          <p:cNvSpPr>
            <a:spLocks noChangeAspect="1" noChangeArrowheads="1"/>
          </p:cNvSpPr>
          <p:nvPr/>
        </p:nvSpPr>
        <p:spPr bwMode="auto">
          <a:xfrm>
            <a:off x="2809875" y="2147888"/>
            <a:ext cx="6572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6" descr="Resultado de imagen de NP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8" descr="Resultado de imagen de NPM"/>
          <p:cNvSpPr>
            <a:spLocks noChangeAspect="1" noChangeArrowheads="1"/>
          </p:cNvSpPr>
          <p:nvPr/>
        </p:nvSpPr>
        <p:spPr bwMode="auto">
          <a:xfrm>
            <a:off x="6096000" y="-1563624"/>
            <a:ext cx="5297424" cy="52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4" name="Picture 20" descr="Resultado de imagen de N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54" y="3492849"/>
            <a:ext cx="2741103" cy="11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6" descr="Resultado de imagen de sass cs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56" name="Picture 32" descr="Resultado de imagen de sass c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54" y="4818103"/>
            <a:ext cx="1483806" cy="14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instalación (</a:t>
            </a:r>
            <a:r>
              <a:rPr lang="es-ES" dirty="0" err="1"/>
              <a:t>Workbench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1) Instalar </a:t>
            </a:r>
            <a:r>
              <a:rPr lang="es-ES" dirty="0" err="1"/>
              <a:t>nodejs</a:t>
            </a:r>
            <a:r>
              <a:rPr lang="es-ES" dirty="0"/>
              <a:t> LTS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99" y="2193206"/>
            <a:ext cx="5460873" cy="39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instalación (</a:t>
            </a:r>
            <a:r>
              <a:rPr lang="es-ES" dirty="0" err="1"/>
              <a:t>Workbench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2 ) Instalar NPM 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3) Paquete de herramientas de Windows (Solo en SO Windows)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4" y="2345817"/>
            <a:ext cx="6315075" cy="666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94" y="3849624"/>
            <a:ext cx="6296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instalación (</a:t>
            </a:r>
            <a:r>
              <a:rPr lang="es-ES" dirty="0" err="1"/>
              <a:t>Workbench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4) Instalar Visual Studio </a:t>
            </a:r>
            <a:r>
              <a:rPr lang="es-ES" dirty="0" err="1"/>
              <a:t>Code</a:t>
            </a:r>
            <a:r>
              <a:rPr lang="es-ES" dirty="0"/>
              <a:t> (Cualquier herramienta de edición de código)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7" y="2571942"/>
            <a:ext cx="7864077" cy="34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instalación (</a:t>
            </a:r>
            <a:r>
              <a:rPr lang="es-ES" dirty="0" err="1"/>
              <a:t>Workbench</a:t>
            </a:r>
            <a:r>
              <a:rPr lang="es-ES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42" y="3788755"/>
            <a:ext cx="6324600" cy="75247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5) Instalar </a:t>
            </a:r>
            <a:r>
              <a:rPr lang="es-ES" dirty="0" err="1"/>
              <a:t>Yeoman</a:t>
            </a:r>
            <a:r>
              <a:rPr lang="es-ES" dirty="0"/>
              <a:t> y </a:t>
            </a:r>
            <a:r>
              <a:rPr lang="es-ES" dirty="0" err="1"/>
              <a:t>Gulp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6) Instalar </a:t>
            </a:r>
            <a:r>
              <a:rPr lang="es-ES" dirty="0" err="1"/>
              <a:t>Yeoman</a:t>
            </a:r>
            <a:r>
              <a:rPr lang="es-ES" dirty="0"/>
              <a:t> </a:t>
            </a:r>
            <a:r>
              <a:rPr lang="es-ES" dirty="0" err="1"/>
              <a:t>Sharepoint</a:t>
            </a:r>
            <a:r>
              <a:rPr lang="es-ES" dirty="0"/>
              <a:t> </a:t>
            </a:r>
            <a:r>
              <a:rPr lang="es-ES" dirty="0" err="1"/>
              <a:t>generator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79" y="2348674"/>
            <a:ext cx="6334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un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1) Crear una carpeta donde queramos alojar el proyecto</a:t>
            </a:r>
          </a:p>
          <a:p>
            <a:r>
              <a:rPr lang="es-ES" dirty="0"/>
              <a:t>2) Dentro de la carpeta abrimos la consola de comandos</a:t>
            </a:r>
          </a:p>
          <a:p>
            <a:r>
              <a:rPr lang="es-ES" dirty="0"/>
              <a:t>3) Ejecutamos el comando para generar el proyecto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91" y="3249168"/>
            <a:ext cx="6343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un proyecto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1) Poner el nombre del proyecto (</a:t>
            </a:r>
            <a:r>
              <a:rPr lang="es-ES" dirty="0" err="1"/>
              <a:t>Enter</a:t>
            </a:r>
            <a:r>
              <a:rPr lang="es-E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2) La ubicación de la carpeta (</a:t>
            </a:r>
            <a:r>
              <a:rPr lang="es-ES" dirty="0" err="1"/>
              <a:t>Enter</a:t>
            </a:r>
            <a:r>
              <a:rPr lang="es-E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3) Nombre del </a:t>
            </a:r>
            <a:r>
              <a:rPr lang="es-ES" dirty="0" err="1"/>
              <a:t>webpart</a:t>
            </a:r>
            <a:r>
              <a:rPr lang="es-ES" dirty="0"/>
              <a:t> (</a:t>
            </a:r>
            <a:r>
              <a:rPr lang="es-ES" dirty="0" err="1"/>
              <a:t>Enter</a:t>
            </a:r>
            <a:r>
              <a:rPr lang="es-E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4) Descripción del </a:t>
            </a:r>
            <a:r>
              <a:rPr lang="es-ES" dirty="0" err="1"/>
              <a:t>webpart</a:t>
            </a:r>
            <a:r>
              <a:rPr lang="es-ES" dirty="0"/>
              <a:t> (</a:t>
            </a:r>
            <a:r>
              <a:rPr lang="es-ES" dirty="0" err="1"/>
              <a:t>Enter</a:t>
            </a:r>
            <a:r>
              <a:rPr lang="es-E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5) Framework a utilizar: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Seleccionar No </a:t>
            </a:r>
            <a:r>
              <a:rPr lang="es-ES" dirty="0" err="1"/>
              <a:t>javascript</a:t>
            </a:r>
            <a:r>
              <a:rPr lang="es-ES" dirty="0"/>
              <a:t> (</a:t>
            </a:r>
            <a:r>
              <a:rPr lang="es-ES" dirty="0" err="1"/>
              <a:t>Enter</a:t>
            </a:r>
            <a:r>
              <a:rPr lang="es-ES" dirty="0"/>
              <a:t>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30287"/>
            <a:ext cx="4937125" cy="36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1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635</TotalTime>
  <Words>871</Words>
  <Application>Microsoft Office PowerPoint</Application>
  <PresentationFormat>Panorámica</PresentationFormat>
  <Paragraphs>155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Retrospección</vt:lpstr>
      <vt:lpstr>MICROSOFT SHAREPOINT FRAMEWORK</vt:lpstr>
      <vt:lpstr>Índice</vt:lpstr>
      <vt:lpstr>Herramientas utilizadas</vt:lpstr>
      <vt:lpstr>Pasos de instalación (Workbench)</vt:lpstr>
      <vt:lpstr>Pasos de instalación (Workbench)</vt:lpstr>
      <vt:lpstr>Pasos de instalación (Workbench)</vt:lpstr>
      <vt:lpstr>Pasos de instalación (Workbench)</vt:lpstr>
      <vt:lpstr>Generación de un proyecto</vt:lpstr>
      <vt:lpstr>Generación de un proyecto</vt:lpstr>
      <vt:lpstr>Generación de un proyecto</vt:lpstr>
      <vt:lpstr>Generación de un proyecto</vt:lpstr>
      <vt:lpstr>Añadir varios webparts a un proyecto</vt:lpstr>
      <vt:lpstr>Arquitectura de carpetas</vt:lpstr>
      <vt:lpstr>Arquitectura de carpetas</vt:lpstr>
      <vt:lpstr>Arquitectura de carpetas</vt:lpstr>
      <vt:lpstr>Prueba y visualización</vt:lpstr>
      <vt:lpstr>Prueba y visualización</vt:lpstr>
      <vt:lpstr>Prueba y visualización</vt:lpstr>
      <vt:lpstr>Prueba y visualización</vt:lpstr>
      <vt:lpstr>Preparación del entorno</vt:lpstr>
      <vt:lpstr>Preparación del entorno</vt:lpstr>
      <vt:lpstr>Subida a Office365</vt:lpstr>
      <vt:lpstr>Subida a Office365</vt:lpstr>
      <vt:lpstr>Subida a Office365</vt:lpstr>
      <vt:lpstr>Subida a Office365</vt:lpstr>
      <vt:lpstr>Conclusión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SHAREPOINT FRAMEWORK</dc:title>
  <dc:creator>Jesús Velasco López</dc:creator>
  <cp:lastModifiedBy>Jesús Velasco López</cp:lastModifiedBy>
  <cp:revision>24</cp:revision>
  <dcterms:created xsi:type="dcterms:W3CDTF">2016-09-22T07:39:24Z</dcterms:created>
  <dcterms:modified xsi:type="dcterms:W3CDTF">2016-10-06T11:12:28Z</dcterms:modified>
</cp:coreProperties>
</file>