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9" r:id="rId4"/>
    <p:sldId id="268" r:id="rId5"/>
    <p:sldId id="257" r:id="rId6"/>
    <p:sldId id="267" r:id="rId7"/>
    <p:sldId id="270" r:id="rId8"/>
    <p:sldId id="274" r:id="rId9"/>
    <p:sldId id="275" r:id="rId10"/>
    <p:sldId id="276" r:id="rId11"/>
    <p:sldId id="286" r:id="rId12"/>
    <p:sldId id="287" r:id="rId13"/>
    <p:sldId id="288" r:id="rId14"/>
    <p:sldId id="289" r:id="rId15"/>
    <p:sldId id="25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AFDE"/>
    <a:srgbClr val="A1C6E7"/>
    <a:srgbClr val="F79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6408" autoAdjust="0"/>
  </p:normalViewPr>
  <p:slideViewPr>
    <p:cSldViewPr snapToGrid="0">
      <p:cViewPr varScale="1">
        <p:scale>
          <a:sx n="80" d="100"/>
          <a:sy n="80" d="100"/>
        </p:scale>
        <p:origin x="41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AC18-9E7E-49BA-8B48-34DBF3A207EA}" type="datetimeFigureOut">
              <a:rPr lang="en-GB" smtClean="0"/>
              <a:t>03/12/2017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89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AC18-9E7E-49BA-8B48-34DBF3A207EA}" type="datetimeFigureOut">
              <a:rPr lang="en-GB" smtClean="0"/>
              <a:t>03/12/2017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383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AC18-9E7E-49BA-8B48-34DBF3A207EA}" type="datetimeFigureOut">
              <a:rPr lang="en-GB" smtClean="0"/>
              <a:t>03/12/2017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594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AC18-9E7E-49BA-8B48-34DBF3A207EA}" type="datetimeFigureOut">
              <a:rPr lang="en-GB" smtClean="0"/>
              <a:t>03/12/2017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389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AC18-9E7E-49BA-8B48-34DBF3A207EA}" type="datetimeFigureOut">
              <a:rPr lang="en-GB" smtClean="0"/>
              <a:t>03/12/2017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238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AC18-9E7E-49BA-8B48-34DBF3A207EA}" type="datetimeFigureOut">
              <a:rPr lang="en-GB" smtClean="0"/>
              <a:t>03/12/2017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77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AC18-9E7E-49BA-8B48-34DBF3A207EA}" type="datetimeFigureOut">
              <a:rPr lang="en-GB" smtClean="0"/>
              <a:t>03/12/2017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70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AC18-9E7E-49BA-8B48-34DBF3A207EA}" type="datetimeFigureOut">
              <a:rPr lang="en-GB" smtClean="0"/>
              <a:t>03/12/2017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88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AC18-9E7E-49BA-8B48-34DBF3A207EA}" type="datetimeFigureOut">
              <a:rPr lang="en-GB" smtClean="0"/>
              <a:t>03/12/2017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844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AC18-9E7E-49BA-8B48-34DBF3A207EA}" type="datetimeFigureOut">
              <a:rPr lang="en-GB" smtClean="0"/>
              <a:t>03/12/2017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806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AC18-9E7E-49BA-8B48-34DBF3A207EA}" type="datetimeFigureOut">
              <a:rPr lang="en-GB" smtClean="0"/>
              <a:t>03/12/2017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563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349AC18-9E7E-49BA-8B48-34DBF3A207EA}" type="datetimeFigureOut">
              <a:rPr lang="en-GB" smtClean="0"/>
              <a:pPr/>
              <a:t>03/12/2017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D4E9BBC-18CD-4A25-AEC9-978F8A75AA65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41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enso.nvotesus.es/api/get/comprobar_voto/%7bid_usuario%7d/%7bid_votaci&#243;n%7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enso.nvotesus.es/api/get/comprobar_voto_pregunta/%7bid_usuario%7d/%7bid_votaci%C3%B3n%7d/%7bid_pregunta%7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enso.nvotesus.es/api/post/almacenar_voto/%7bid_usuario%7d/%7bid_pregunta%7d/%7bid_respuesta%7d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enso.nvotesus.es/api/get/obtener_todo/%7btoken%7d/%7bid_pregunta%7d/%7bid_votacion%7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ALMACENAMIENTO DE VOTOS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ID 21 – </a:t>
            </a:r>
            <a:r>
              <a:rPr lang="en-AU" dirty="0" err="1" smtClean="0"/>
              <a:t>Grupo</a:t>
            </a:r>
            <a:r>
              <a:rPr lang="en-AU" dirty="0" smtClean="0"/>
              <a:t> 2</a:t>
            </a:r>
            <a:endParaRPr lang="en-AU" dirty="0" smtClean="0"/>
          </a:p>
          <a:p>
            <a:endParaRPr lang="en-GB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708" y="4355710"/>
            <a:ext cx="2246450" cy="180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14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API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Comprobar</a:t>
            </a:r>
            <a:r>
              <a:rPr lang="en-GB" dirty="0" smtClean="0"/>
              <a:t> </a:t>
            </a:r>
            <a:r>
              <a:rPr lang="en-GB" dirty="0" err="1" smtClean="0"/>
              <a:t>voto</a:t>
            </a:r>
            <a:endParaRPr lang="en-GB" dirty="0" smtClean="0"/>
          </a:p>
          <a:p>
            <a:endParaRPr lang="en-GB" dirty="0"/>
          </a:p>
          <a:p>
            <a:r>
              <a:rPr lang="en-GB" dirty="0" err="1" smtClean="0"/>
              <a:t>Comprobar</a:t>
            </a:r>
            <a:r>
              <a:rPr lang="en-GB" dirty="0" smtClean="0"/>
              <a:t> </a:t>
            </a:r>
            <a:r>
              <a:rPr lang="en-GB" dirty="0" err="1" smtClean="0"/>
              <a:t>voto</a:t>
            </a:r>
            <a:r>
              <a:rPr lang="en-GB" dirty="0" smtClean="0"/>
              <a:t> </a:t>
            </a:r>
            <a:r>
              <a:rPr lang="en-GB" dirty="0" err="1" smtClean="0"/>
              <a:t>pregunta</a:t>
            </a:r>
            <a:endParaRPr lang="en-GB" dirty="0" smtClean="0"/>
          </a:p>
          <a:p>
            <a:endParaRPr lang="en-GB" dirty="0"/>
          </a:p>
          <a:p>
            <a:r>
              <a:rPr lang="en-GB" dirty="0" err="1" smtClean="0"/>
              <a:t>Almacenar</a:t>
            </a:r>
            <a:r>
              <a:rPr lang="en-GB" dirty="0" smtClean="0"/>
              <a:t> </a:t>
            </a:r>
            <a:r>
              <a:rPr lang="en-GB" dirty="0" err="1" smtClean="0"/>
              <a:t>voto</a:t>
            </a:r>
            <a:endParaRPr lang="en-GB" dirty="0" smtClean="0"/>
          </a:p>
          <a:p>
            <a:endParaRPr lang="en-GB" dirty="0"/>
          </a:p>
          <a:p>
            <a:r>
              <a:rPr lang="en-GB" dirty="0" err="1" smtClean="0"/>
              <a:t>Obtener</a:t>
            </a:r>
            <a:r>
              <a:rPr lang="en-GB" dirty="0" smtClean="0"/>
              <a:t> </a:t>
            </a:r>
            <a:r>
              <a:rPr lang="en-GB" dirty="0" err="1" smtClean="0"/>
              <a:t>votos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468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COMPROBAR VOTO</a:t>
            </a:r>
            <a:endParaRPr lang="en-GB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5247" y="1690689"/>
            <a:ext cx="8558753" cy="480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s-ES" altLang="es-ES" sz="2400" dirty="0" smtClean="0">
                <a:hlinkClick r:id="rId2"/>
              </a:rPr>
              <a:t>/</a:t>
            </a:r>
            <a:r>
              <a:rPr lang="es-ES" altLang="es-ES" sz="2400" dirty="0">
                <a:hlinkClick r:id="rId2"/>
              </a:rPr>
              <a:t>api/</a:t>
            </a:r>
            <a:r>
              <a:rPr lang="es-ES" altLang="es-ES" sz="2400" dirty="0" err="1">
                <a:hlinkClick r:id="rId2"/>
              </a:rPr>
              <a:t>get</a:t>
            </a:r>
            <a:r>
              <a:rPr lang="es-ES" altLang="es-ES" sz="2400" dirty="0">
                <a:hlinkClick r:id="rId2"/>
              </a:rPr>
              <a:t>/</a:t>
            </a:r>
            <a:r>
              <a:rPr lang="es-ES" altLang="es-ES" sz="2400" dirty="0" err="1">
                <a:hlinkClick r:id="rId2"/>
              </a:rPr>
              <a:t>comprobar_voto</a:t>
            </a:r>
            <a:r>
              <a:rPr lang="es-ES" altLang="es-ES" sz="2400" dirty="0">
                <a:hlinkClick r:id="rId2"/>
              </a:rPr>
              <a:t>/{</a:t>
            </a:r>
            <a:r>
              <a:rPr lang="es-ES" altLang="es-ES" sz="2400" dirty="0" err="1">
                <a:hlinkClick r:id="rId2"/>
              </a:rPr>
              <a:t>id_usuario</a:t>
            </a:r>
            <a:r>
              <a:rPr lang="es-ES" altLang="es-ES" sz="2400" dirty="0">
                <a:hlinkClick r:id="rId2"/>
              </a:rPr>
              <a:t>}/{</a:t>
            </a:r>
            <a:r>
              <a:rPr lang="es-ES" altLang="es-ES" sz="2400" dirty="0" err="1">
                <a:hlinkClick r:id="rId2"/>
              </a:rPr>
              <a:t>id_votación</a:t>
            </a:r>
            <a:r>
              <a:rPr lang="es-ES" altLang="es-ES" sz="2400" dirty="0" smtClean="0">
                <a:hlinkClick r:id="rId2"/>
              </a:rPr>
              <a:t>}</a:t>
            </a:r>
            <a:endParaRPr lang="es-ES" altLang="es-ES" sz="2400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28650" y="2492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87003"/>
              </p:ext>
            </p:extLst>
          </p:nvPr>
        </p:nvGraphicFramePr>
        <p:xfrm>
          <a:off x="628650" y="2492375"/>
          <a:ext cx="821424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543"/>
                <a:gridCol w="1387793"/>
                <a:gridCol w="540690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</a:t>
                      </a:r>
                      <a:endParaRPr lang="es-E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Objeto voto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msg</a:t>
                      </a:r>
                      <a:endParaRPr lang="es-E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es-E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 OK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24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Nombre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24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Tipo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24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Descripción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Boolean</a:t>
                      </a:r>
                      <a:endParaRPr lang="es-E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Código de error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es-E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404 NOT FOUND El usuario no ha realizado </a:t>
                      </a:r>
                      <a:r>
                        <a:rPr lang="es-E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ningun</a:t>
                      </a:r>
                      <a:r>
                        <a:rPr lang="es-E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voto en esta </a:t>
                      </a:r>
                      <a:r>
                        <a:rPr lang="es-E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votacion</a:t>
                      </a:r>
                      <a:r>
                        <a:rPr lang="es-E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40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algn="ctr"/>
            <a:r>
              <a:rPr lang="en-AU" sz="4000" dirty="0"/>
              <a:t>COMPROBAR VOTO PREGUNTA</a:t>
            </a:r>
            <a:endParaRPr lang="en-GB" sz="40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78348" y="1684925"/>
            <a:ext cx="8558753" cy="4801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s-ES" altLang="es-ES" sz="2400" dirty="0">
                <a:hlinkClick r:id="rId2"/>
              </a:rPr>
              <a:t>/api/</a:t>
            </a:r>
            <a:r>
              <a:rPr lang="es-ES" altLang="es-ES" sz="2400" dirty="0" err="1">
                <a:hlinkClick r:id="rId2"/>
              </a:rPr>
              <a:t>get</a:t>
            </a:r>
            <a:r>
              <a:rPr lang="es-ES" altLang="es-ES" sz="2400" dirty="0">
                <a:hlinkClick r:id="rId2"/>
              </a:rPr>
              <a:t>/</a:t>
            </a:r>
            <a:r>
              <a:rPr lang="es-ES" altLang="es-ES" sz="2400" dirty="0" err="1">
                <a:hlinkClick r:id="rId2"/>
              </a:rPr>
              <a:t>comprobar_voto_pregunta</a:t>
            </a:r>
            <a:r>
              <a:rPr lang="es-ES" altLang="es-ES" sz="2400" dirty="0">
                <a:hlinkClick r:id="rId2"/>
              </a:rPr>
              <a:t>/{</a:t>
            </a:r>
            <a:r>
              <a:rPr lang="es-ES" altLang="es-ES" sz="2400" dirty="0" err="1">
                <a:hlinkClick r:id="rId2"/>
              </a:rPr>
              <a:t>id_usuario</a:t>
            </a:r>
            <a:r>
              <a:rPr lang="es-ES" altLang="es-ES" sz="2400" dirty="0">
                <a:hlinkClick r:id="rId2"/>
              </a:rPr>
              <a:t>}/{</a:t>
            </a:r>
            <a:r>
              <a:rPr lang="es-ES" altLang="es-ES" sz="2400" dirty="0" err="1">
                <a:hlinkClick r:id="rId2"/>
              </a:rPr>
              <a:t>id_votación</a:t>
            </a:r>
            <a:r>
              <a:rPr lang="es-ES" altLang="es-ES" sz="2400" dirty="0">
                <a:hlinkClick r:id="rId2"/>
              </a:rPr>
              <a:t>}/{</a:t>
            </a:r>
            <a:r>
              <a:rPr lang="es-ES" altLang="es-ES" sz="2400" dirty="0" err="1">
                <a:hlinkClick r:id="rId2"/>
              </a:rPr>
              <a:t>id_pregunta</a:t>
            </a:r>
            <a:r>
              <a:rPr lang="es-ES" altLang="es-ES" sz="2400" dirty="0">
                <a:hlinkClick r:id="rId2"/>
              </a:rPr>
              <a:t>}</a:t>
            </a:r>
            <a:r>
              <a:rPr lang="es-ES" altLang="es-ES" sz="2400" dirty="0"/>
              <a:t> 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28650" y="2492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672992"/>
              </p:ext>
            </p:extLst>
          </p:nvPr>
        </p:nvGraphicFramePr>
        <p:xfrm>
          <a:off x="628650" y="2797470"/>
          <a:ext cx="821424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543"/>
                <a:gridCol w="1387793"/>
                <a:gridCol w="540690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</a:t>
                      </a:r>
                      <a:endParaRPr lang="es-E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Objeto voto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es-E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 OK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24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Nombre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24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Tipo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24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Descripción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Código de error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404 NOT FOUND El usuario no ha realizado </a:t>
                      </a:r>
                      <a:r>
                        <a:rPr lang="es-E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ningun</a:t>
                      </a:r>
                      <a:r>
                        <a:rPr lang="es-E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voto en esta pregunta de esta </a:t>
                      </a:r>
                      <a:r>
                        <a:rPr lang="es-E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votacion</a:t>
                      </a:r>
                      <a:r>
                        <a:rPr lang="es-E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03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ALMACENAR VOTO</a:t>
            </a:r>
            <a:endParaRPr lang="en-GB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92623" y="1672894"/>
            <a:ext cx="8558753" cy="4801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s-ES" altLang="es-ES" sz="2400" dirty="0">
                <a:hlinkClick r:id="rId2"/>
              </a:rPr>
              <a:t>/api/post/</a:t>
            </a:r>
            <a:r>
              <a:rPr lang="es-ES" altLang="es-ES" sz="2400" dirty="0" err="1">
                <a:hlinkClick r:id="rId2"/>
              </a:rPr>
              <a:t>almacenar_voto</a:t>
            </a:r>
            <a:r>
              <a:rPr lang="es-ES" altLang="es-ES" sz="2400" dirty="0">
                <a:hlinkClick r:id="rId2"/>
              </a:rPr>
              <a:t>/{</a:t>
            </a:r>
            <a:r>
              <a:rPr lang="es-ES" altLang="es-ES" sz="2400" dirty="0" err="1">
                <a:hlinkClick r:id="rId2"/>
              </a:rPr>
              <a:t>id_usuario</a:t>
            </a:r>
            <a:r>
              <a:rPr lang="es-ES" altLang="es-ES" sz="2400" dirty="0">
                <a:hlinkClick r:id="rId2"/>
              </a:rPr>
              <a:t>}/{</a:t>
            </a:r>
            <a:r>
              <a:rPr lang="es-ES" altLang="es-ES" sz="2400" dirty="0" err="1">
                <a:hlinkClick r:id="rId2"/>
              </a:rPr>
              <a:t>id_pregunta</a:t>
            </a:r>
            <a:r>
              <a:rPr lang="es-ES" altLang="es-ES" sz="2400" dirty="0" smtClean="0">
                <a:hlinkClick r:id="rId2"/>
              </a:rPr>
              <a:t>}</a:t>
            </a:r>
          </a:p>
          <a:p>
            <a:pPr marL="0" indent="0" algn="ctr">
              <a:buNone/>
            </a:pPr>
            <a:r>
              <a:rPr lang="es-ES" altLang="es-ES" sz="2400" dirty="0" smtClean="0">
                <a:hlinkClick r:id="rId2"/>
              </a:rPr>
              <a:t>/{</a:t>
            </a:r>
            <a:r>
              <a:rPr lang="es-ES" altLang="es-ES" sz="2400" dirty="0" err="1">
                <a:hlinkClick r:id="rId2"/>
              </a:rPr>
              <a:t>id_respuesta</a:t>
            </a:r>
            <a:r>
              <a:rPr lang="es-ES" altLang="es-ES" sz="2400" dirty="0" smtClean="0">
                <a:hlinkClick r:id="rId2"/>
              </a:rPr>
              <a:t>}</a:t>
            </a:r>
            <a:endParaRPr lang="es-ES" altLang="es-ES" sz="2400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28650" y="2492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422522"/>
              </p:ext>
            </p:extLst>
          </p:nvPr>
        </p:nvGraphicFramePr>
        <p:xfrm>
          <a:off x="628650" y="2831726"/>
          <a:ext cx="821424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543"/>
                <a:gridCol w="1387793"/>
                <a:gridCol w="540690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</a:t>
                      </a:r>
                      <a:endParaRPr lang="es-E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Código de éxito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msg</a:t>
                      </a:r>
                      <a:endParaRPr lang="es-E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es-E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 OK El voto se ha almacenado satisfactoriamente.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24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Nombre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24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Tipo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24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Descripción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Código de error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400 BAD REQUEST Un usuario sólo puede votar una vez a una pregunta.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306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OBTENER VOTOS</a:t>
            </a:r>
            <a:endParaRPr lang="en-GB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5247" y="2076831"/>
            <a:ext cx="8558753" cy="480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s-ES" altLang="es-ES" sz="2400" dirty="0">
                <a:hlinkClick r:id="rId2"/>
              </a:rPr>
              <a:t>/api/</a:t>
            </a:r>
            <a:r>
              <a:rPr lang="es-ES" altLang="es-ES" sz="2400" dirty="0" err="1">
                <a:hlinkClick r:id="rId2"/>
              </a:rPr>
              <a:t>get</a:t>
            </a:r>
            <a:r>
              <a:rPr lang="es-ES" altLang="es-ES" sz="2400" dirty="0">
                <a:hlinkClick r:id="rId2"/>
              </a:rPr>
              <a:t>/</a:t>
            </a:r>
            <a:r>
              <a:rPr lang="es-ES" altLang="es-ES" sz="2400" dirty="0" err="1">
                <a:hlinkClick r:id="rId2"/>
              </a:rPr>
              <a:t>obtener_todo</a:t>
            </a:r>
            <a:r>
              <a:rPr lang="es-ES" altLang="es-ES" sz="2400" dirty="0">
                <a:hlinkClick r:id="rId2"/>
              </a:rPr>
              <a:t>/{</a:t>
            </a:r>
            <a:r>
              <a:rPr lang="es-ES" altLang="es-ES" sz="2400" dirty="0" err="1">
                <a:hlinkClick r:id="rId2"/>
              </a:rPr>
              <a:t>token</a:t>
            </a:r>
            <a:r>
              <a:rPr lang="es-ES" altLang="es-ES" sz="2400" dirty="0">
                <a:hlinkClick r:id="rId2"/>
              </a:rPr>
              <a:t>}/{</a:t>
            </a:r>
            <a:r>
              <a:rPr lang="es-ES" altLang="es-ES" sz="2400" dirty="0" err="1">
                <a:hlinkClick r:id="rId2"/>
              </a:rPr>
              <a:t>id_pregunta</a:t>
            </a:r>
            <a:r>
              <a:rPr lang="es-ES" altLang="es-ES" sz="2400" dirty="0">
                <a:hlinkClick r:id="rId2"/>
              </a:rPr>
              <a:t>}/{</a:t>
            </a:r>
            <a:r>
              <a:rPr lang="es-ES" altLang="es-ES" sz="2400" dirty="0" err="1">
                <a:hlinkClick r:id="rId2"/>
              </a:rPr>
              <a:t>id_votacion</a:t>
            </a:r>
            <a:r>
              <a:rPr lang="es-ES" altLang="es-ES" sz="2400" dirty="0" smtClean="0">
                <a:hlinkClick r:id="rId2"/>
              </a:rPr>
              <a:t>}</a:t>
            </a:r>
            <a:endParaRPr lang="es-ES" altLang="es-ES" sz="2400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28650" y="2492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687744"/>
              </p:ext>
            </p:extLst>
          </p:nvPr>
        </p:nvGraphicFramePr>
        <p:xfrm>
          <a:off x="628650" y="3358649"/>
          <a:ext cx="790626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543"/>
                <a:gridCol w="1079818"/>
                <a:gridCol w="540690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Objetos votos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msg</a:t>
                      </a:r>
                      <a:endParaRPr lang="es-E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 OK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953770"/>
              </p:ext>
            </p:extLst>
          </p:nvPr>
        </p:nvGraphicFramePr>
        <p:xfrm>
          <a:off x="628650" y="2831726"/>
          <a:ext cx="821424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543"/>
                <a:gridCol w="1387793"/>
                <a:gridCol w="540690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Objetos votos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 OK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24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Nombre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24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Tipo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24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Descripción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Código de error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404 NOT FOUND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935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816" y="1604379"/>
            <a:ext cx="7886700" cy="1325563"/>
          </a:xfrm>
        </p:spPr>
        <p:txBody>
          <a:bodyPr/>
          <a:lstStyle/>
          <a:p>
            <a:pPr algn="ctr"/>
            <a:r>
              <a:rPr lang="en-AU" dirty="0" smtClean="0"/>
              <a:t>¿ALGUNA PREGUNTA?</a:t>
            </a:r>
            <a:endParaRPr lang="en-GB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966" y="2929942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64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MIEMBROS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 smtClean="0"/>
              <a:t>Jesús</a:t>
            </a:r>
            <a:r>
              <a:rPr lang="en-GB" dirty="0" smtClean="0"/>
              <a:t> Vázquez Argumedo (</a:t>
            </a:r>
            <a:r>
              <a:rPr lang="en-GB" dirty="0" err="1" smtClean="0"/>
              <a:t>Coordinador</a:t>
            </a:r>
            <a:r>
              <a:rPr lang="en-GB" dirty="0" smtClean="0"/>
              <a:t>)</a:t>
            </a:r>
          </a:p>
          <a:p>
            <a:endParaRPr lang="en-GB" dirty="0" smtClean="0"/>
          </a:p>
          <a:p>
            <a:r>
              <a:rPr lang="en-GB" dirty="0" smtClean="0"/>
              <a:t>Elena </a:t>
            </a:r>
            <a:r>
              <a:rPr lang="en-GB" dirty="0" err="1" smtClean="0"/>
              <a:t>Camero</a:t>
            </a:r>
            <a:r>
              <a:rPr lang="en-GB" dirty="0" smtClean="0"/>
              <a:t> Ruiz</a:t>
            </a:r>
          </a:p>
          <a:p>
            <a:endParaRPr lang="en-GB" dirty="0" smtClean="0"/>
          </a:p>
          <a:p>
            <a:r>
              <a:rPr lang="en-GB" dirty="0" smtClean="0"/>
              <a:t>Marta Carmona Oliva</a:t>
            </a:r>
          </a:p>
          <a:p>
            <a:endParaRPr lang="en-GB" dirty="0" smtClean="0"/>
          </a:p>
          <a:p>
            <a:r>
              <a:rPr lang="en-GB" dirty="0" smtClean="0"/>
              <a:t>José Luis </a:t>
            </a:r>
            <a:r>
              <a:rPr lang="en-GB" dirty="0" err="1" smtClean="0"/>
              <a:t>Martínez</a:t>
            </a:r>
            <a:r>
              <a:rPr lang="en-GB" dirty="0" smtClean="0"/>
              <a:t> </a:t>
            </a:r>
            <a:r>
              <a:rPr lang="en-GB" dirty="0" err="1" smtClean="0"/>
              <a:t>Quiñones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Pedro Serrano Ramos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719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OBJETIVOS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Debe </a:t>
            </a:r>
            <a:r>
              <a:rPr lang="es-ES" dirty="0"/>
              <a:t>comunicarse con otros </a:t>
            </a:r>
            <a:r>
              <a:rPr lang="es-ES" dirty="0" err="1"/>
              <a:t>submódulos</a:t>
            </a:r>
            <a:r>
              <a:rPr lang="es-ES" dirty="0"/>
              <a:t> para obtener los </a:t>
            </a:r>
            <a:r>
              <a:rPr lang="es-ES" dirty="0" smtClean="0"/>
              <a:t>votos, guardarlos y entregarlos.</a:t>
            </a:r>
          </a:p>
          <a:p>
            <a:endParaRPr lang="es-ES" dirty="0" smtClean="0"/>
          </a:p>
          <a:p>
            <a:r>
              <a:rPr lang="es-ES" dirty="0" smtClean="0"/>
              <a:t>Nuestro objetivo </a:t>
            </a:r>
            <a:r>
              <a:rPr lang="es-ES" dirty="0"/>
              <a:t>principal es el almacenamiento de los votos cifrados para garantizar su </a:t>
            </a:r>
            <a:r>
              <a:rPr lang="es-ES" dirty="0" smtClean="0"/>
              <a:t>confidencialidad y su integridad.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0624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10024" cy="1325563"/>
          </a:xfrm>
        </p:spPr>
        <p:txBody>
          <a:bodyPr>
            <a:normAutofit/>
          </a:bodyPr>
          <a:lstStyle/>
          <a:p>
            <a:r>
              <a:rPr lang="en-AU" sz="4000" dirty="0" smtClean="0"/>
              <a:t>SUBSISTEMAS RELACIONADOS</a:t>
            </a:r>
            <a:endParaRPr lang="en-GB" sz="4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4331367"/>
            <a:ext cx="3616462" cy="207643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2" b="4706"/>
          <a:stretch/>
        </p:blipFill>
        <p:spPr>
          <a:xfrm>
            <a:off x="5690435" y="1684396"/>
            <a:ext cx="2948239" cy="190098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90688"/>
            <a:ext cx="3618497" cy="1888403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419616" y="3741821"/>
            <a:ext cx="20345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Autenticación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690434" y="3734204"/>
            <a:ext cx="297709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Cabinas de votación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673169" y="5157219"/>
            <a:ext cx="150393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Recuento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32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COMUNICACIÓN</a:t>
            </a:r>
            <a:endParaRPr lang="en-GB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103" y="2725887"/>
            <a:ext cx="2635327" cy="197846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535" y="2698083"/>
            <a:ext cx="2006266" cy="20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9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TAREAS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7242" y="3946358"/>
            <a:ext cx="6518108" cy="2543425"/>
          </a:xfrm>
        </p:spPr>
        <p:txBody>
          <a:bodyPr/>
          <a:lstStyle/>
          <a:p>
            <a:r>
              <a:rPr lang="en-AU" dirty="0" err="1" smtClean="0"/>
              <a:t>Pendiente</a:t>
            </a:r>
            <a:endParaRPr lang="en-AU" dirty="0" smtClean="0"/>
          </a:p>
          <a:p>
            <a:r>
              <a:rPr lang="en-AU" dirty="0" err="1" smtClean="0"/>
              <a:t>En</a:t>
            </a:r>
            <a:r>
              <a:rPr lang="en-AU" dirty="0" smtClean="0"/>
              <a:t> </a:t>
            </a:r>
            <a:r>
              <a:rPr lang="en-AU" dirty="0" err="1" smtClean="0"/>
              <a:t>proceso</a:t>
            </a:r>
            <a:endParaRPr lang="en-AU" dirty="0" smtClean="0"/>
          </a:p>
          <a:p>
            <a:r>
              <a:rPr lang="en-AU" dirty="0" err="1" smtClean="0"/>
              <a:t>En</a:t>
            </a:r>
            <a:r>
              <a:rPr lang="en-AU" dirty="0" smtClean="0"/>
              <a:t> revision</a:t>
            </a:r>
          </a:p>
          <a:p>
            <a:r>
              <a:rPr lang="en-AU" dirty="0" err="1" smtClean="0"/>
              <a:t>Realizada</a:t>
            </a:r>
            <a:endParaRPr lang="en-AU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658" y="1690689"/>
            <a:ext cx="5594684" cy="171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41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GESTIÓN DEL CÓDIGO</a:t>
            </a:r>
            <a:endParaRPr lang="en-GB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837" y="1690689"/>
            <a:ext cx="3934326" cy="393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22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TECNOLOGÍAS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b="1" dirty="0" err="1" smtClean="0"/>
              <a:t>Lenguaje</a:t>
            </a:r>
            <a:r>
              <a:rPr lang="en-AU" b="1" dirty="0" smtClean="0"/>
              <a:t>: </a:t>
            </a:r>
            <a:r>
              <a:rPr lang="en-AU" dirty="0" smtClean="0"/>
              <a:t>Python 2.7</a:t>
            </a:r>
          </a:p>
          <a:p>
            <a:endParaRPr lang="en-AU" dirty="0" smtClean="0"/>
          </a:p>
          <a:p>
            <a:r>
              <a:rPr lang="en-AU" b="1" dirty="0" smtClean="0"/>
              <a:t>IDE:</a:t>
            </a:r>
            <a:r>
              <a:rPr lang="en-AU" dirty="0" smtClean="0"/>
              <a:t> </a:t>
            </a:r>
            <a:r>
              <a:rPr lang="en-AU" dirty="0" err="1" smtClean="0"/>
              <a:t>Pycharm</a:t>
            </a:r>
            <a:r>
              <a:rPr lang="en-AU" dirty="0" smtClean="0"/>
              <a:t> 2.4</a:t>
            </a:r>
          </a:p>
          <a:p>
            <a:endParaRPr lang="en-AU" dirty="0" smtClean="0"/>
          </a:p>
          <a:p>
            <a:r>
              <a:rPr lang="en-AU" b="1" dirty="0" smtClean="0"/>
              <a:t>BD:</a:t>
            </a:r>
            <a:r>
              <a:rPr lang="en-AU" dirty="0" smtClean="0"/>
              <a:t> MySQL Community Server 5.7.19</a:t>
            </a:r>
          </a:p>
          <a:p>
            <a:endParaRPr lang="en-AU" dirty="0" smtClean="0"/>
          </a:p>
          <a:p>
            <a:r>
              <a:rPr lang="en-AU" b="1" dirty="0" err="1" smtClean="0"/>
              <a:t>Bibliotecas</a:t>
            </a:r>
            <a:r>
              <a:rPr lang="en-AU" b="1" dirty="0" smtClean="0"/>
              <a:t>:</a:t>
            </a:r>
          </a:p>
          <a:p>
            <a:pPr lvl="1"/>
            <a:r>
              <a:rPr lang="en-AU" dirty="0" smtClean="0"/>
              <a:t>Flask 0.12.2</a:t>
            </a:r>
          </a:p>
          <a:p>
            <a:pPr lvl="1"/>
            <a:r>
              <a:rPr lang="en-AU" dirty="0" err="1" smtClean="0"/>
              <a:t>f</a:t>
            </a:r>
            <a:r>
              <a:rPr lang="en-AU" dirty="0" err="1" smtClean="0"/>
              <a:t>lask_restful</a:t>
            </a:r>
            <a:r>
              <a:rPr lang="en-AU" dirty="0" smtClean="0"/>
              <a:t> 0.3.6</a:t>
            </a:r>
          </a:p>
          <a:p>
            <a:pPr lvl="1"/>
            <a:r>
              <a:rPr lang="en-GB" dirty="0" err="1" smtClean="0"/>
              <a:t>MySQLdb</a:t>
            </a:r>
            <a:r>
              <a:rPr lang="en-GB" dirty="0" smtClean="0"/>
              <a:t> 1.2.5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128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MODELO DE DATOS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Id</a:t>
            </a:r>
          </a:p>
          <a:p>
            <a:endParaRPr lang="en-AU" dirty="0"/>
          </a:p>
          <a:p>
            <a:r>
              <a:rPr lang="en-AU" dirty="0" err="1" smtClean="0"/>
              <a:t>Id_usuario</a:t>
            </a:r>
            <a:endParaRPr lang="en-AU" dirty="0" smtClean="0"/>
          </a:p>
          <a:p>
            <a:endParaRPr lang="en-AU" dirty="0"/>
          </a:p>
          <a:p>
            <a:r>
              <a:rPr lang="en-AU" dirty="0" err="1" smtClean="0"/>
              <a:t>Id_votacion</a:t>
            </a:r>
            <a:endParaRPr lang="en-AU" dirty="0" smtClean="0"/>
          </a:p>
          <a:p>
            <a:endParaRPr lang="en-AU" dirty="0"/>
          </a:p>
          <a:p>
            <a:r>
              <a:rPr lang="en-AU" dirty="0" err="1" smtClean="0"/>
              <a:t>Id_pregunta</a:t>
            </a:r>
            <a:endParaRPr lang="en-AU" dirty="0" smtClean="0"/>
          </a:p>
          <a:p>
            <a:endParaRPr lang="en-AU" dirty="0"/>
          </a:p>
          <a:p>
            <a:r>
              <a:rPr lang="en-AU" dirty="0" err="1" smtClean="0"/>
              <a:t>Id_respuesta</a:t>
            </a:r>
            <a:endParaRPr lang="en-GB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850" y="2382044"/>
            <a:ext cx="47625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580</TotalTime>
  <Words>319</Words>
  <Application>Microsoft Office PowerPoint</Application>
  <PresentationFormat>Presentación en pantalla (4:3)</PresentationFormat>
  <Paragraphs>152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7" baseType="lpstr">
      <vt:lpstr>Arial</vt:lpstr>
      <vt:lpstr>Office Theme</vt:lpstr>
      <vt:lpstr>ALMACENAMIENTO DE VOTOS</vt:lpstr>
      <vt:lpstr>MIEMBROS</vt:lpstr>
      <vt:lpstr>OBJETIVOS</vt:lpstr>
      <vt:lpstr>SUBSISTEMAS RELACIONADOS</vt:lpstr>
      <vt:lpstr>COMUNICACIÓN</vt:lpstr>
      <vt:lpstr>TAREAS</vt:lpstr>
      <vt:lpstr>GESTIÓN DEL CÓDIGO</vt:lpstr>
      <vt:lpstr>TECNOLOGÍAS</vt:lpstr>
      <vt:lpstr>MODELO DE DATOS</vt:lpstr>
      <vt:lpstr>API</vt:lpstr>
      <vt:lpstr>COMPROBAR VOTO</vt:lpstr>
      <vt:lpstr>COMPROBAR VOTO PREGUNTA</vt:lpstr>
      <vt:lpstr>ALMACENAR VOTO</vt:lpstr>
      <vt:lpstr>OBTENER VOTOS</vt:lpstr>
      <vt:lpstr>¿ALGUNA PREGUNTA?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Pecha Kucha Template</dc:title>
  <dc:creator>Michael d</dc:creator>
  <cp:lastModifiedBy>Jesus Vazquez Argumedo</cp:lastModifiedBy>
  <cp:revision>15</cp:revision>
  <dcterms:created xsi:type="dcterms:W3CDTF">2015-06-24T03:58:33Z</dcterms:created>
  <dcterms:modified xsi:type="dcterms:W3CDTF">2017-12-03T20:48:50Z</dcterms:modified>
</cp:coreProperties>
</file>