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331D76-EFA3-4F6E-8E58-DE1ABC724AAE}">
  <a:tblStyle styleId="{6A331D76-EFA3-4F6E-8E58-DE1ABC724A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jpg"/><Relationship Id="rId4" Type="http://schemas.openxmlformats.org/officeDocument/2006/relationships/image" Target="../media/image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2.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2.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jpg"/><Relationship Id="rId4" Type="http://schemas.openxmlformats.org/officeDocument/2006/relationships/image" Target="../media/image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png"/><Relationship Id="rId4" Type="http://schemas.openxmlformats.org/officeDocument/2006/relationships/image" Target="../media/image2.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png"/><Relationship Id="rId4" Type="http://schemas.openxmlformats.org/officeDocument/2006/relationships/image" Target="../media/image2.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png"/><Relationship Id="rId4" Type="http://schemas.openxmlformats.org/officeDocument/2006/relationships/image" Target="../media/image2.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2.jpg"/><Relationship Id="rId4" Type="http://schemas.openxmlformats.org/officeDocument/2006/relationships/image" Target="../media/image1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2.jpg"/><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6.png"/><Relationship Id="rId4" Type="http://schemas.openxmlformats.org/officeDocument/2006/relationships/image" Target="../media/image2.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2.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png"/><Relationship Id="rId4" Type="http://schemas.openxmlformats.org/officeDocument/2006/relationships/image" Target="../media/image2.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9.png"/><Relationship Id="rId4" Type="http://schemas.openxmlformats.org/officeDocument/2006/relationships/image" Target="../media/image2.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2.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2.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2.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2.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2.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2.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2.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2.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2.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2.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2.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2.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2.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2.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2.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2.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2.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2.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2.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2.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2.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2.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2.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2.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8.png"/><Relationship Id="rId4" Type="http://schemas.openxmlformats.org/officeDocument/2006/relationships/image" Target="../media/image2.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2.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2.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2.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2.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2.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2.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22.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2.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2.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2.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2.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2.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2.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2.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2.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2.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2.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2.jpg"/><Relationship Id="rId4" Type="http://schemas.openxmlformats.org/officeDocument/2006/relationships/image" Target="../media/image15.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5.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4.png"/><Relationship Id="rId4" Type="http://schemas.openxmlformats.org/officeDocument/2006/relationships/image" Target="../media/image2.jpg"/><Relationship Id="rId5" Type="http://schemas.openxmlformats.org/officeDocument/2006/relationships/image" Target="../media/image2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2.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2.jpg"/><Relationship Id="rId4" Type="http://schemas.openxmlformats.org/officeDocument/2006/relationships/image" Target="../media/image20.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2.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2.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2.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2.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2.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2.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2.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2.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2.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image" Target="../media/image23.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2.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22.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2.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2.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2.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2.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2.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2.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22.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2.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2.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2.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2.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2.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2.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2.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2.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2.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2.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22.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22.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22.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22.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22.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22.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22.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2.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2.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2.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jpg"/><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jp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jp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{6A331D76-EFA3-4F6E-8E58-DE1ABC724AAE}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{6A331D76-EFA3-4F6E-8E58-DE1ABC724AAE}</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{6A331D76-EFA3-4F6E-8E58-DE1ABC724AAE}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{6A331D76-EFA3-4F6E-8E58-DE1ABC724AAE}</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{6A331D76-EFA3-4F6E-8E58-DE1ABC724AAE}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