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59BB762-3D7A-4D3A-1ED7-E8DA00C5C1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289550" y="1964365"/>
            <a:ext cx="563610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Automating Agency Verification Using Generative AI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6E6261-44EE-4DB5-65A9-2CC76CFDE1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9550" y="5035266"/>
            <a:ext cx="56361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Presented by: Jeswin Binu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AFD6A-1A37-79DD-3373-223680B05257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14/01/2025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2706-DE5A-B07A-61DA-CB709F6D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245A-BD5F-19C9-55DF-2F8977B9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Managers: Saves time, reduces workload, and improves accuracy.  </a:t>
            </a:r>
          </a:p>
          <a:p>
            <a:r>
              <a:rPr lang="en-US" sz="2200" dirty="0"/>
              <a:t>For Agencies: Faster onboarding and clear communication.  </a:t>
            </a:r>
          </a:p>
          <a:p>
            <a:r>
              <a:rPr lang="en-US" sz="2200" dirty="0"/>
              <a:t>For the Organization: Scalable and efficient onboarding process. 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B7FD4-EBB5-AE5E-E674-F1A671BA39D6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165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6842-BFDB-E74D-EF61-DCE6502B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DE7C-A647-0B34-41DF-C0692AB6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 solution automates agency verification, saving time and reducing errors.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Leverages Generative AI for intelligent decision-making.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Enhances scalability and efficiency in onboarding processes. 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8E00-E54F-D703-D8DD-BC68E71A4051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512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7A17-4B27-351F-3566-5A23F21E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096D-61F0-03A3-D04A-CD0DCB71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5D282-DFF9-70C7-5EA7-33E0A586C722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9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7702-CCC7-8CEB-D94D-A197DA4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2FDC-BAED-59B2-385B-AE5845A8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5DFB5-7C21-C106-D528-CB266D3DF36C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85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There’s a lot of automation that can happen that isn’t a replacement of humans, but of mind-numbing behavior.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Stewart Butterfield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6E54-4D66-011A-C3BE-09A47B0A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Currently, the process of verifying agencies that sign up for </a:t>
            </a:r>
            <a:r>
              <a:rPr lang="en-US" sz="1700" dirty="0" err="1"/>
              <a:t>CookieYes</a:t>
            </a:r>
            <a:r>
              <a:rPr lang="en-US" sz="1700" dirty="0"/>
              <a:t> is manual, time-consuming, and prone to human error. The relationship manager must review each agency's website to evaluate whether it meets the required criteria, a process that can be inefficient and inconsistent, with the steps involved as.</a:t>
            </a:r>
          </a:p>
          <a:p>
            <a:r>
              <a:rPr lang="en-US" sz="1500" dirty="0"/>
              <a:t>1. Access the agency website.  </a:t>
            </a:r>
          </a:p>
          <a:p>
            <a:r>
              <a:rPr lang="en-US" sz="1500" dirty="0"/>
              <a:t>2. Scan for keywords.  </a:t>
            </a:r>
          </a:p>
          <a:p>
            <a:r>
              <a:rPr lang="en-US" sz="1500" dirty="0"/>
              <a:t>3. Evaluate eligibility.  </a:t>
            </a:r>
          </a:p>
          <a:p>
            <a:r>
              <a:rPr lang="en-US" sz="1500" dirty="0"/>
              <a:t>4. Approve or decline.  </a:t>
            </a:r>
          </a:p>
          <a:p>
            <a:r>
              <a:rPr lang="en-US" sz="1500" dirty="0"/>
              <a:t>5. Document the decision. </a:t>
            </a:r>
          </a:p>
          <a:p>
            <a:endParaRPr lang="en-IN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CB5FF-64C8-5115-EE8A-8B5C5B41D2BF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AFBEBE-FABD-A70D-ACEF-367A31012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42623"/>
            <a:ext cx="6883616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32311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5913-D5FF-C3E0-B927-121A7CC3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Time-Consuming: Managers spend hours verifying each agency.  </a:t>
            </a:r>
          </a:p>
          <a:p>
            <a:r>
              <a:rPr lang="en-US" sz="2200" dirty="0"/>
              <a:t>Human Error: Misjudgments due to fatigue or oversight.  </a:t>
            </a:r>
          </a:p>
          <a:p>
            <a:r>
              <a:rPr lang="en-US" sz="2200" dirty="0"/>
              <a:t>Inefficiency: Delays in onboarding new agencies.  </a:t>
            </a:r>
          </a:p>
          <a:p>
            <a:r>
              <a:rPr lang="en-US" sz="2200" dirty="0"/>
              <a:t>Scalability Issues: Difficult to handle a large volume of requests. 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FC038-1EAC-2602-B600-C180A6E768AC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8A2D97-A9B3-976C-DF38-1010370CE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627261"/>
            <a:ext cx="95702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in the Current Process </a:t>
            </a:r>
          </a:p>
        </p:txBody>
      </p:sp>
    </p:spTree>
    <p:extLst>
      <p:ext uri="{BB962C8B-B14F-4D97-AF65-F5344CB8AC3E}">
        <p14:creationId xmlns:p14="http://schemas.microsoft.com/office/powerpoint/2010/main" val="392045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09E-0DBD-D3C1-0089-B005147B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89A5-D1A1-6D4E-125B-A925769E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IN" dirty="0"/>
              <a:t>Automate the verification process using Generative AI</a:t>
            </a:r>
          </a:p>
          <a:p>
            <a:r>
              <a:rPr lang="en-IN" dirty="0"/>
              <a:t>Key Features:</a:t>
            </a:r>
          </a:p>
          <a:p>
            <a:r>
              <a:rPr lang="en-IN" dirty="0"/>
              <a:t>1. Web scraping.  </a:t>
            </a:r>
          </a:p>
          <a:p>
            <a:r>
              <a:rPr lang="en-IN" dirty="0"/>
              <a:t>2. Keyword analysis.  </a:t>
            </a:r>
          </a:p>
          <a:p>
            <a:r>
              <a:rPr lang="en-IN" dirty="0"/>
              <a:t>3. Generative AI for content evaluation.  </a:t>
            </a:r>
          </a:p>
          <a:p>
            <a:r>
              <a:rPr lang="en-IN" dirty="0"/>
              <a:t>4. Automated decision-making (Eligible/Not Eligible).  </a:t>
            </a:r>
          </a:p>
          <a:p>
            <a:r>
              <a:rPr lang="en-IN" dirty="0"/>
              <a:t>5. Email notifications for approval/rejection.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A5DA-9EE5-D76D-5C57-A3FE03829FCF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092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4529-6ABB-A8FB-B6B8-A582C4C5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9909-4251-F78D-E150-1ADD5861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submits the agency’s website URL and Mail id of the agency in consideration.  </a:t>
            </a:r>
          </a:p>
          <a:p>
            <a:r>
              <a:rPr lang="en-US" dirty="0"/>
              <a:t>2. Web scraping extracts website content.  </a:t>
            </a:r>
          </a:p>
          <a:p>
            <a:r>
              <a:rPr lang="en-US" dirty="0"/>
              <a:t>3. Generative AI analyzes content for eligibility.  </a:t>
            </a:r>
          </a:p>
          <a:p>
            <a:r>
              <a:rPr lang="en-US" dirty="0"/>
              <a:t>4. Decision is made (Eligible/Not Eligible).  </a:t>
            </a:r>
          </a:p>
          <a:p>
            <a:r>
              <a:rPr lang="en-US" dirty="0"/>
              <a:t>5. Email is sent to the agency with the decision.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6E37C-3B86-D21A-D2FB-CA489752F80F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507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2AE4-3F2A-5C9A-5F47-0FDEB00D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FCC1-0617-1F72-D5DD-32C984B2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Web Scraping: requests, </a:t>
            </a:r>
            <a:r>
              <a:rPr lang="en-IN" dirty="0" err="1"/>
              <a:t>BeautifulSoup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Generative AI: Google Gemini API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Backend: Flask (Python)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 Integration: SMTP2Go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Storage: CSV for decision logging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BAA4F-0896-14A3-01A8-86CAAD1783FB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311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11D1-5A71-7721-9B8D-76049FE2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7C62-142D-5018-F484-86D71A8D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Efficiency: Reduces verification time from hours to minutes.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Accuracy: AI-driven analysis minimizes human error.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Scalability: Handles a large volume of requests effortlessly.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Transparency: Clear reasoning provided for each decision.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Automated Communication: Sends welcome/rejection emails instantly. 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09C1C-9503-58D4-E354-6E09CE1B81BB}"/>
              </a:ext>
            </a:extLst>
          </p:cNvPr>
          <p:cNvSpPr txBox="1"/>
          <p:nvPr/>
        </p:nvSpPr>
        <p:spPr>
          <a:xfrm>
            <a:off x="10698210" y="6413396"/>
            <a:ext cx="14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14/01/2025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253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1ABAEB-1448-2E34-DF38-0B72B9FF2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33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{1CFD5719-130C-4EF0-A618-23F492F7DE5C}tf56160789_win32</Template>
  <TotalTime>200</TotalTime>
  <Words>433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Bookman Old Style</vt:lpstr>
      <vt:lpstr>Calibri</vt:lpstr>
      <vt:lpstr>Franklin Gothic Book</vt:lpstr>
      <vt:lpstr>Custom</vt:lpstr>
      <vt:lpstr>Automating Agency Verification Using Generative AI </vt:lpstr>
      <vt:lpstr>There’s a lot of automation that can happen that isn’t a replacement of humans, but of mind-numbing behavior.</vt:lpstr>
      <vt:lpstr>Problem Statement </vt:lpstr>
      <vt:lpstr>Challenges in the Current Process </vt:lpstr>
      <vt:lpstr>Proposed Solution</vt:lpstr>
      <vt:lpstr>How It Works</vt:lpstr>
      <vt:lpstr>Technology Stack</vt:lpstr>
      <vt:lpstr>Key Features</vt:lpstr>
      <vt:lpstr>DEMO</vt:lpstr>
      <vt:lpstr>Benefits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 binu</dc:creator>
  <cp:lastModifiedBy>jes binu</cp:lastModifiedBy>
  <cp:revision>1</cp:revision>
  <dcterms:created xsi:type="dcterms:W3CDTF">2025-01-12T09:43:51Z</dcterms:created>
  <dcterms:modified xsi:type="dcterms:W3CDTF">2025-01-12T13:04:50Z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