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rebuchet MS Bold" charset="1" panose="020B0703020202020204"/>
      <p:regular r:id="rId24"/>
    </p:embeddedFont>
    <p:embeddedFont>
      <p:font typeface="Canva Sans Bold" charset="1" panose="020B0803030501040103"/>
      <p:regular r:id="rId25"/>
    </p:embeddedFont>
    <p:embeddedFont>
      <p:font typeface="Times New Roman" charset="1" panose="02030502070405020303"/>
      <p:regular r:id="rId26"/>
    </p:embeddedFont>
    <p:embeddedFont>
      <p:font typeface="Canva Sans" charset="1" panose="020B0503030501040103"/>
      <p:regular r:id="rId27"/>
    </p:embeddedFont>
    <p:embeddedFont>
      <p:font typeface="Bungee" charset="1" panose="00000000000000000000"/>
      <p:regular r:id="rId28"/>
    </p:embeddedFont>
    <p:embeddedFont>
      <p:font typeface="Cooper BT Bold Italics" charset="1" panose="0208080405030B090404"/>
      <p:regular r:id="rId29"/>
    </p:embeddedFont>
    <p:embeddedFont>
      <p:font typeface="Barlow Condensed Bold Italics" charset="1" panose="00000806000000000000"/>
      <p:regular r:id="rId30"/>
    </p:embeddedFont>
    <p:embeddedFont>
      <p:font typeface="Cooper BT Light" charset="1" panose="0208050304030B020404"/>
      <p:regular r:id="rId31"/>
    </p:embeddedFont>
    <p:embeddedFont>
      <p:font typeface="SK Concretica" charset="1" panose="00000000000000000000"/>
      <p:regular r:id="rId32"/>
    </p:embeddedFont>
    <p:embeddedFont>
      <p:font typeface="Cooper BT Bold" charset="1" panose="0208080404030B020404"/>
      <p:regular r:id="rId33"/>
    </p:embeddedFont>
    <p:embeddedFont>
      <p:font typeface="TT Ramillas Bold" charset="1" panose="020E0000080000020004"/>
      <p:regular r:id="rId34"/>
    </p:embeddedFont>
    <p:embeddedFont>
      <p:font typeface="ITC Motter Corpus Semicondensed" charset="1" panose="04020A05040802020202"/>
      <p:regular r:id="rId35"/>
    </p:embeddedFont>
    <p:embeddedFont>
      <p:font typeface="Montserrat Bold" charset="1" panose="00000800000000000000"/>
      <p:regular r:id="rId36"/>
    </p:embeddedFont>
    <p:embeddedFont>
      <p:font typeface="Marta Italics" charset="1" panose="02000503060000020003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https://jeswinrajasinghs-bca.github.io/nm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25697" y="-1714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5899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002730" y="7843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35756" y="806398"/>
            <a:ext cx="2519227" cy="1927277"/>
          </a:xfrm>
          <a:custGeom>
            <a:avLst/>
            <a:gdLst/>
            <a:ahLst/>
            <a:cxnLst/>
            <a:rect r="r" b="b" t="t" l="l"/>
            <a:pathLst>
              <a:path h="1927277" w="2519227">
                <a:moveTo>
                  <a:pt x="0" y="0"/>
                </a:moveTo>
                <a:lnTo>
                  <a:pt x="2519227" y="0"/>
                </a:lnTo>
                <a:lnTo>
                  <a:pt x="2519227" y="1927277"/>
                </a:lnTo>
                <a:lnTo>
                  <a:pt x="0" y="19272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6" r="0" b="-66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854983" y="492033"/>
            <a:ext cx="728662" cy="628745"/>
            <a:chOff x="0" y="0"/>
            <a:chExt cx="971549" cy="83832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1550" cy="838327"/>
            </a:xfrm>
            <a:custGeom>
              <a:avLst/>
              <a:gdLst/>
              <a:ahLst/>
              <a:cxnLst/>
              <a:rect r="r" b="b" t="t" l="l"/>
              <a:pathLst>
                <a:path h="838327" w="971550">
                  <a:moveTo>
                    <a:pt x="762000" y="0"/>
                  </a:moveTo>
                  <a:lnTo>
                    <a:pt x="209550" y="0"/>
                  </a:lnTo>
                  <a:lnTo>
                    <a:pt x="0" y="419100"/>
                  </a:lnTo>
                  <a:lnTo>
                    <a:pt x="209550" y="838327"/>
                  </a:lnTo>
                  <a:lnTo>
                    <a:pt x="762000" y="838327"/>
                  </a:lnTo>
                  <a:lnTo>
                    <a:pt x="971550" y="4191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51859" y="7915022"/>
            <a:ext cx="2000250" cy="1710690"/>
            <a:chOff x="0" y="0"/>
            <a:chExt cx="2667000" cy="22809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67000" cy="2280920"/>
            </a:xfrm>
            <a:custGeom>
              <a:avLst/>
              <a:gdLst/>
              <a:ahLst/>
              <a:cxnLst/>
              <a:rect r="r" b="b" t="t" l="l"/>
              <a:pathLst>
                <a:path h="2280920" w="2667000">
                  <a:moveTo>
                    <a:pt x="2096643" y="0"/>
                  </a:moveTo>
                  <a:lnTo>
                    <a:pt x="570357" y="0"/>
                  </a:lnTo>
                  <a:lnTo>
                    <a:pt x="0" y="1140714"/>
                  </a:lnTo>
                  <a:lnTo>
                    <a:pt x="570357" y="2280920"/>
                  </a:lnTo>
                  <a:lnTo>
                    <a:pt x="2096643" y="2280920"/>
                  </a:lnTo>
                  <a:lnTo>
                    <a:pt x="2667000" y="1140714"/>
                  </a:lnTo>
                  <a:lnTo>
                    <a:pt x="2096643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335756" y="3005533"/>
            <a:ext cx="16331980" cy="259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0"/>
              </a:lnSpc>
            </a:pPr>
            <a:r>
              <a:rPr lang="en-US" sz="6850" b="true">
                <a:solidFill>
                  <a:srgbClr val="FF38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8220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1014412" y="9701212"/>
            <a:ext cx="3214687" cy="300037"/>
            <a:chOff x="0" y="0"/>
            <a:chExt cx="4286249" cy="4000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7030127" y="9678891"/>
            <a:ext cx="22669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9078" y="4478264"/>
            <a:ext cx="15332052" cy="3630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 JESWIN RAJASINGH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0D208D3B6D54A76A2274C3C8A9DED8B4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SRM ARTS And SCIENCE COLLEGE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3219313" y="7836654"/>
            <a:ext cx="2245519" cy="1717883"/>
          </a:xfrm>
          <a:custGeom>
            <a:avLst/>
            <a:gdLst/>
            <a:ahLst/>
            <a:cxnLst/>
            <a:rect r="r" b="b" t="t" l="l"/>
            <a:pathLst>
              <a:path h="1717883" w="2245519">
                <a:moveTo>
                  <a:pt x="0" y="0"/>
                </a:moveTo>
                <a:lnTo>
                  <a:pt x="2245519" y="0"/>
                </a:lnTo>
                <a:lnTo>
                  <a:pt x="2245519" y="1717883"/>
                </a:lnTo>
                <a:lnTo>
                  <a:pt x="0" y="17178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86" t="0" r="-86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7141954" y="7522288"/>
            <a:ext cx="1359694" cy="1173385"/>
            <a:chOff x="0" y="0"/>
            <a:chExt cx="1812925" cy="156451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12925" cy="1564513"/>
            </a:xfrm>
            <a:custGeom>
              <a:avLst/>
              <a:gdLst/>
              <a:ahLst/>
              <a:cxnLst/>
              <a:rect r="r" b="b" t="t" l="l"/>
              <a:pathLst>
                <a:path h="1564513" w="1812925">
                  <a:moveTo>
                    <a:pt x="1422019" y="0"/>
                  </a:moveTo>
                  <a:lnTo>
                    <a:pt x="391033" y="0"/>
                  </a:lnTo>
                  <a:lnTo>
                    <a:pt x="0" y="782193"/>
                  </a:lnTo>
                  <a:lnTo>
                    <a:pt x="391033" y="1564513"/>
                  </a:lnTo>
                  <a:lnTo>
                    <a:pt x="1421892" y="1564513"/>
                  </a:lnTo>
                  <a:lnTo>
                    <a:pt x="1812925" y="782193"/>
                  </a:lnTo>
                  <a:lnTo>
                    <a:pt x="1422019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826293" y="9992898"/>
            <a:ext cx="3713226" cy="5141976"/>
            <a:chOff x="0" y="0"/>
            <a:chExt cx="4950968" cy="68559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50968" cy="6855968"/>
            </a:xfrm>
            <a:custGeom>
              <a:avLst/>
              <a:gdLst/>
              <a:ahLst/>
              <a:cxnLst/>
              <a:rect r="r" b="b" t="t" l="l"/>
              <a:pathLst>
                <a:path h="6855968" w="4950968">
                  <a:moveTo>
                    <a:pt x="8509" y="0"/>
                  </a:moveTo>
                  <a:lnTo>
                    <a:pt x="4942459" y="0"/>
                  </a:lnTo>
                  <a:cubicBezTo>
                    <a:pt x="4947158" y="0"/>
                    <a:pt x="4950968" y="3810"/>
                    <a:pt x="4950968" y="8509"/>
                  </a:cubicBezTo>
                  <a:lnTo>
                    <a:pt x="4950968" y="6847459"/>
                  </a:lnTo>
                  <a:cubicBezTo>
                    <a:pt x="4950968" y="6852158"/>
                    <a:pt x="4947158" y="6855968"/>
                    <a:pt x="4942459" y="6855968"/>
                  </a:cubicBezTo>
                  <a:lnTo>
                    <a:pt x="8509" y="6855968"/>
                  </a:lnTo>
                  <a:cubicBezTo>
                    <a:pt x="3810" y="6855968"/>
                    <a:pt x="0" y="6852158"/>
                    <a:pt x="0" y="684745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6847459"/>
                  </a:lnTo>
                  <a:lnTo>
                    <a:pt x="8509" y="6847459"/>
                  </a:lnTo>
                  <a:lnTo>
                    <a:pt x="8509" y="6838950"/>
                  </a:lnTo>
                  <a:lnTo>
                    <a:pt x="4942459" y="6838950"/>
                  </a:lnTo>
                  <a:lnTo>
                    <a:pt x="4942459" y="6847459"/>
                  </a:lnTo>
                  <a:lnTo>
                    <a:pt x="4933950" y="6847459"/>
                  </a:lnTo>
                  <a:lnTo>
                    <a:pt x="4933950" y="8509"/>
                  </a:lnTo>
                  <a:lnTo>
                    <a:pt x="4942459" y="8509"/>
                  </a:lnTo>
                  <a:lnTo>
                    <a:pt x="494245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9537" y="495833"/>
            <a:ext cx="12720638" cy="10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915827" y="9678891"/>
            <a:ext cx="342900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537" y="4332992"/>
            <a:ext cx="14860888" cy="328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 professional online resume</a:t>
            </a:r>
          </a:p>
          <a:p>
            <a:pPr algn="ctr">
              <a:lnSpc>
                <a:spcPts val="4141"/>
              </a:lnSpc>
            </a:pPr>
          </a:p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 digital portfolio with projects</a:t>
            </a:r>
          </a:p>
          <a:p>
            <a:pPr algn="ctr">
              <a:lnSpc>
                <a:spcPts val="4141"/>
              </a:lnSpc>
            </a:pPr>
          </a:p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Downloadable resources (Resume PDF &amp; PPT)</a:t>
            </a:r>
          </a:p>
          <a:p>
            <a:pPr algn="ctr">
              <a:lnSpc>
                <a:spcPts val="4141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71513" y="3074422"/>
            <a:ext cx="13861117" cy="1182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9"/>
              </a:lnSpc>
            </a:pPr>
            <a:r>
              <a:rPr lang="en-US" b="true" sz="4599" spc="459" u="sng">
                <a:solidFill>
                  <a:srgbClr val="005AE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PROJECT SUCCESSFULLY PROVIDES</a:t>
            </a:r>
          </a:p>
          <a:p>
            <a:pPr algn="ctr">
              <a:lnSpc>
                <a:spcPts val="505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89831" y="0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5709999" y="404812"/>
            <a:ext cx="686800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D32F2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915827" y="9678891"/>
            <a:ext cx="342900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4325" y="1756509"/>
            <a:ext cx="14401800" cy="229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4200" spc="630">
                <a:solidFill>
                  <a:srgbClr val="005AE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DIGITAL PORTFOLIO EFFECTIVELY SHOWCASES:</a:t>
            </a:r>
          </a:p>
          <a:p>
            <a:pPr algn="l">
              <a:lnSpc>
                <a:spcPts val="567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3743424"/>
            <a:ext cx="13180362" cy="490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ACADEMIC BACKGROUND</a:t>
            </a:r>
          </a:p>
          <a:p>
            <a:pPr algn="l">
              <a:lnSpc>
                <a:spcPts val="7292"/>
              </a:lnSpc>
            </a:pPr>
          </a:p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TECHNICAL SKILLS</a:t>
            </a:r>
          </a:p>
          <a:p>
            <a:pPr algn="l">
              <a:lnSpc>
                <a:spcPts val="7292"/>
              </a:lnSpc>
            </a:pPr>
          </a:p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PROJECTS AND ACHIEVEMENTS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89831" y="0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915827" y="9678891"/>
            <a:ext cx="342900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1306478" y="4847603"/>
            <a:ext cx="18393755" cy="9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b="true" sz="5198" u="sng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jeswinrajasinghs-bca.github.io/nm/"/>
              </a:rPr>
              <a:t>https://jeswinrajasinghs-bca.github.io/nm/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1513" y="545164"/>
            <a:ext cx="6859217" cy="1909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2D93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hub link: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257238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0088" y="2990850"/>
            <a:ext cx="5864542" cy="103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7" cy="300037"/>
            <a:chOff x="0" y="0"/>
            <a:chExt cx="4286249" cy="4000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00088" y="9615488"/>
            <a:ext cx="5557837" cy="442913"/>
            <a:chOff x="0" y="0"/>
            <a:chExt cx="7410449" cy="59055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030127" y="9678891"/>
            <a:ext cx="22669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1513" y="4185574"/>
            <a:ext cx="13044488" cy="182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2"/>
              </a:lnSpc>
            </a:pPr>
            <a:r>
              <a:rPr lang="en-US" sz="80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Resume &amp; Portfolio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751312" y="207200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217896" y="7086600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550694" y="6586538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71512" y="614680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621756" y="80962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0" cy="10287000"/>
            <a:chOff x="0" y="0"/>
            <a:chExt cx="24963373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690956"/>
            <a:ext cx="2660333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7" cy="442913"/>
            <a:chOff x="0" y="0"/>
            <a:chExt cx="7410449" cy="5905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09662" y="605217"/>
            <a:ext cx="353568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7" y="9678891"/>
            <a:ext cx="22669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56151" y="1265120"/>
            <a:ext cx="7360920" cy="736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1330166" indent="-266033" lvl="4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1330166" indent="-266033" lvl="4">
              <a:lnSpc>
                <a:spcPts val="50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7" cy="485775"/>
            <a:chOff x="0" y="0"/>
            <a:chExt cx="628649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67113">
            <a:off x="-4764180" y="-8028778"/>
            <a:ext cx="8891778" cy="10486167"/>
            <a:chOff x="0" y="0"/>
            <a:chExt cx="11855704" cy="139815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855704" cy="13981557"/>
            </a:xfrm>
            <a:custGeom>
              <a:avLst/>
              <a:gdLst/>
              <a:ahLst/>
              <a:cxnLst/>
              <a:rect r="r" b="b" t="t" l="l"/>
              <a:pathLst>
                <a:path h="13981557" w="11855704">
                  <a:moveTo>
                    <a:pt x="0" y="0"/>
                  </a:moveTo>
                  <a:lnTo>
                    <a:pt x="11855704" y="0"/>
                  </a:lnTo>
                  <a:lnTo>
                    <a:pt x="11855704" y="13981557"/>
                  </a:lnTo>
                  <a:lnTo>
                    <a:pt x="0" y="13981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51108" y="840992"/>
            <a:ext cx="845534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1105F7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7" cy="300037"/>
            <a:chOff x="0" y="0"/>
            <a:chExt cx="4286249" cy="4000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78891"/>
            <a:ext cx="22669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1108" y="2746246"/>
            <a:ext cx="10812650" cy="678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5"/>
              </a:lnSpc>
            </a:pPr>
            <a:r>
              <a:rPr lang="en-US" sz="61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students lack a structured, professional platform to showcase their skills, education, and achievements in a digital format.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987338" y="3971925"/>
            <a:ext cx="5300663" cy="5715000"/>
            <a:chOff x="0" y="0"/>
            <a:chExt cx="7067551" cy="762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14412" y="9701212"/>
            <a:ext cx="3214687" cy="300037"/>
            <a:chOff x="0" y="0"/>
            <a:chExt cx="4286249" cy="4000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7030127" y="9678891"/>
            <a:ext cx="22669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17714" y="4229100"/>
            <a:ext cx="7983961" cy="5828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is designed in a clean, professional layout with download options for </a:t>
            </a:r>
            <a:r>
              <a:rPr lang="en-US" sz="4527" b="true">
                <a:solidFill>
                  <a:srgbClr val="D32F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(PDF)</a:t>
            </a: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 </a:t>
            </a:r>
          </a:p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D32F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Portfolio(PPT)</a:t>
            </a: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ctr">
              <a:lnSpc>
                <a:spcPts val="6337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-1043932" y="973084"/>
            <a:ext cx="15345720" cy="55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2"/>
              </a:lnSpc>
            </a:pPr>
            <a:r>
              <a:rPr lang="en-US" sz="9403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PROJECT OVERVIEW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5756" y="1761023"/>
            <a:ext cx="12097279" cy="2121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39"/>
              </a:lnSpc>
            </a:pPr>
            <a:r>
              <a:rPr lang="en-US" b="true" sz="5170" i="true" spc="-180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This project is a digital portfolio and resume website for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252414" y="2491735"/>
            <a:ext cx="8314561" cy="148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18"/>
              </a:lnSpc>
            </a:pPr>
            <a:r>
              <a:rPr lang="en-US" b="true" sz="6442" i="true" spc="-225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Jeswin Rajasingh 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86581" y="5803617"/>
            <a:ext cx="3911062" cy="3736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SKILLS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Education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PROJECTS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ACHIEVEMENTS</a:t>
            </a:r>
          </a:p>
          <a:p>
            <a:pPr algn="ctr">
              <a:lnSpc>
                <a:spcPts val="4244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4700396"/>
            <a:ext cx="5884223" cy="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2"/>
              </a:lnSpc>
            </a:pPr>
            <a:r>
              <a:rPr lang="en-US" b="true" sz="6991" i="true">
                <a:solidFill>
                  <a:srgbClr val="FF3847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IT HIGHLIGHT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85850" y="9115425"/>
            <a:ext cx="1108710" cy="1108710"/>
            <a:chOff x="0" y="0"/>
            <a:chExt cx="1478280" cy="1478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78280" cy="1478280"/>
            </a:xfrm>
            <a:custGeom>
              <a:avLst/>
              <a:gdLst/>
              <a:ahLst/>
              <a:cxnLst/>
              <a:rect r="r" b="b" t="t" l="l"/>
              <a:pathLst>
                <a:path h="1478280" w="1478280">
                  <a:moveTo>
                    <a:pt x="1478280" y="0"/>
                  </a:moveTo>
                  <a:lnTo>
                    <a:pt x="0" y="0"/>
                  </a:lnTo>
                  <a:lnTo>
                    <a:pt x="0" y="1478280"/>
                  </a:lnTo>
                  <a:lnTo>
                    <a:pt x="1478280" y="147828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358340" y="1734564"/>
            <a:ext cx="471487" cy="485775"/>
            <a:chOff x="0" y="0"/>
            <a:chExt cx="628649" cy="647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194513" y="8843962"/>
            <a:ext cx="271463" cy="271463"/>
            <a:chOff x="0" y="0"/>
            <a:chExt cx="361951" cy="3619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49178" y="1316099"/>
            <a:ext cx="7521893" cy="79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30127" y="9678891"/>
            <a:ext cx="22669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85850" y="4500943"/>
            <a:ext cx="23714197" cy="391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*RECRUITERS AND COMPANIES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*COLLEGE PLACEMENT OFFICERS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*PEERS AND COLLABORATORS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*ANYONE INTERESTED IN MY WORK</a:t>
            </a:r>
          </a:p>
          <a:p>
            <a:pPr algn="l">
              <a:lnSpc>
                <a:spcPts val="4446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1829827" y="440177"/>
            <a:ext cx="1256348" cy="1294352"/>
            <a:chOff x="0" y="0"/>
            <a:chExt cx="1675131" cy="17258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75130" cy="1725803"/>
            </a:xfrm>
            <a:custGeom>
              <a:avLst/>
              <a:gdLst/>
              <a:ahLst/>
              <a:cxnLst/>
              <a:rect r="r" b="b" t="t" l="l"/>
              <a:pathLst>
                <a:path h="1725803" w="1675130">
                  <a:moveTo>
                    <a:pt x="1675130" y="0"/>
                  </a:moveTo>
                  <a:lnTo>
                    <a:pt x="0" y="0"/>
                  </a:lnTo>
                  <a:lnTo>
                    <a:pt x="0" y="1725803"/>
                  </a:lnTo>
                  <a:lnTo>
                    <a:pt x="1675130" y="1725803"/>
                  </a:lnTo>
                  <a:lnTo>
                    <a:pt x="167513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-7199714" y="-8884123"/>
            <a:ext cx="8231505" cy="9915905"/>
          </a:xfrm>
          <a:custGeom>
            <a:avLst/>
            <a:gdLst/>
            <a:ahLst/>
            <a:cxnLst/>
            <a:rect r="r" b="b" t="t" l="l"/>
            <a:pathLst>
              <a:path h="9915905" w="8231505">
                <a:moveTo>
                  <a:pt x="0" y="0"/>
                </a:moveTo>
                <a:lnTo>
                  <a:pt x="8231505" y="0"/>
                </a:lnTo>
                <a:lnTo>
                  <a:pt x="8231505" y="9915905"/>
                </a:lnTo>
                <a:lnTo>
                  <a:pt x="0" y="9915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37248" y="1262062"/>
            <a:ext cx="1464468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14412" y="9701212"/>
            <a:ext cx="3214687" cy="300037"/>
            <a:chOff x="0" y="0"/>
            <a:chExt cx="4286249" cy="4000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7030127" y="9678891"/>
            <a:ext cx="22669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942882" y="3412631"/>
            <a:ext cx="16278764" cy="1952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sz="4475" spc="671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FRONTEND</a:t>
            </a:r>
            <a:r>
              <a:rPr lang="en-US" sz="4475" spc="671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HTML, CSS, JAVASCRIPT, REACT</a:t>
            </a:r>
          </a:p>
          <a:p>
            <a:pPr algn="ctr">
              <a:lnSpc>
                <a:spcPts val="4923"/>
              </a:lnSpc>
            </a:pP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-1269071" y="4369747"/>
            <a:ext cx="15673388" cy="77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BACKEND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NODE.JS, PYTHON, DJANGO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-942882" y="5483041"/>
            <a:ext cx="15673388" cy="77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DATABASES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MYSQL, MONGODB, SQLITE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-1900238" y="6596334"/>
            <a:ext cx="15673388" cy="1452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VERSION CONTROL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GIT &amp; GITHUB</a:t>
            </a:r>
          </a:p>
          <a:p>
            <a:pPr algn="ctr">
              <a:lnSpc>
                <a:spcPts val="5359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028700" y="1028700"/>
            <a:ext cx="271463" cy="271463"/>
            <a:chOff x="0" y="0"/>
            <a:chExt cx="361951" cy="3619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7000"/>
            <a:chOff x="0" y="0"/>
            <a:chExt cx="5708141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87144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915827" y="9678891"/>
            <a:ext cx="342900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9662" y="411955"/>
            <a:ext cx="13192125" cy="96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-27456" y="2109170"/>
            <a:ext cx="15115056" cy="44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90170" indent="-238034" lvl="4">
              <a:lnSpc>
                <a:spcPts val="4023"/>
              </a:lnSpc>
              <a:buFont typeface="Arial"/>
              <a:buChar char="•"/>
            </a:pPr>
            <a:r>
              <a:rPr lang="en-US" b="true" sz="3657" i="true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HEADER SECTION WITH NAME, CONTACT, AND PHOTO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0" y="3187711"/>
            <a:ext cx="15115056" cy="95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90170" indent="-238034" lvl="4">
              <a:lnSpc>
                <a:spcPts val="4023"/>
              </a:lnSpc>
              <a:buFont typeface="Arial"/>
              <a:buChar char="•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SKILLS SECTION (FULL STACK DEVELOPMENT, DATABASES, GITHUB, DEBUGGING)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0" y="4579849"/>
            <a:ext cx="15115056" cy="44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90170" indent="-238034" lvl="4">
              <a:lnSpc>
                <a:spcPts val="4023"/>
              </a:lnSpc>
              <a:buFont typeface="Arial"/>
              <a:buChar char="•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EDUCATION SECTION (BCA, HIGHER SECONDARY)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27456" y="5594512"/>
            <a:ext cx="15115056" cy="95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90170" indent="-238034" lvl="4">
              <a:lnSpc>
                <a:spcPts val="4023"/>
              </a:lnSpc>
              <a:buFont typeface="Arial"/>
              <a:buChar char="•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ACHIEVEMENTS SECTION (C++, FULL STACK CERTIFICATION)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0" y="6985747"/>
            <a:ext cx="15115056" cy="44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90170" indent="-238034" lvl="4">
              <a:lnSpc>
                <a:spcPts val="4023"/>
              </a:lnSpc>
              <a:buFont typeface="Arial"/>
              <a:buChar char="•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HOBBIES SECTION (CODING, WEB DESIGNING)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0" y="8001000"/>
            <a:ext cx="15115056" cy="44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90170" indent="-238034" lvl="4">
              <a:lnSpc>
                <a:spcPts val="4023"/>
              </a:lnSpc>
              <a:buFont typeface="Arial"/>
              <a:buChar char="•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DOWNLOAD BUTTONS (PDF RESUME &amp; PPT)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14755">
            <a:off x="15417227" y="-1689"/>
            <a:ext cx="1841564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997499" y="5628275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2353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559088" y="5386388"/>
            <a:ext cx="2728913" cy="4900613"/>
            <a:chOff x="0" y="0"/>
            <a:chExt cx="3638551" cy="6534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0" y="6015038"/>
            <a:ext cx="671513" cy="4271963"/>
            <a:chOff x="0" y="0"/>
            <a:chExt cx="895351" cy="56959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5636" y="383857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327232" y="3305839"/>
            <a:ext cx="16927739" cy="4845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Showcases full-stack development skills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Lists education and certifications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Highlights multiple projects with different technologies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Includes achievements and hobbies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Downloadable Resume and PPT for easy access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DAGx5uFLZKk</dc:identifier>
  <dcterms:modified xsi:type="dcterms:W3CDTF">2011-08-01T06:04:30Z</dcterms:modified>
  <cp:revision>1</cp:revision>
  <dc:title>Jeswin_Portfolio.pptx</dc:title>
</cp:coreProperties>
</file>