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71" r:id="rId4"/>
    <p:sldId id="272" r:id="rId5"/>
    <p:sldId id="273" r:id="rId6"/>
    <p:sldId id="260" r:id="rId7"/>
    <p:sldId id="262" r:id="rId8"/>
    <p:sldId id="263" r:id="rId9"/>
    <p:sldId id="261" r:id="rId10"/>
    <p:sldId id="268" r:id="rId11"/>
    <p:sldId id="269" r:id="rId12"/>
    <p:sldId id="270" r:id="rId13"/>
    <p:sldId id="264" r:id="rId14"/>
  </p:sldIdLst>
  <p:sldSz cx="18288000" cy="10287000"/>
  <p:notesSz cx="6858000" cy="9144000"/>
  <p:embeddedFontLst>
    <p:embeddedFont>
      <p:font typeface="Funtastic" pitchFamily="2" charset="77"/>
      <p:regular r:id="rId15"/>
    </p:embeddedFont>
    <p:embeddedFont>
      <p:font typeface="Segoe UI" panose="020B0502040204020203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2C88E1-2AFA-D1CE-42B2-F6B88DC927D1}" v="5" dt="2024-03-14T12:52:51.1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94626" autoAdjust="0"/>
  </p:normalViewPr>
  <p:slideViewPr>
    <p:cSldViewPr>
      <p:cViewPr varScale="1">
        <p:scale>
          <a:sx n="80" d="100"/>
          <a:sy n="80" d="100"/>
        </p:scale>
        <p:origin x="82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svg"/><Relationship Id="rId18" Type="http://schemas.openxmlformats.org/officeDocument/2006/relationships/image" Target="../media/image33.png"/><Relationship Id="rId3" Type="http://schemas.openxmlformats.org/officeDocument/2006/relationships/image" Target="../media/image26.svg"/><Relationship Id="rId21" Type="http://schemas.openxmlformats.org/officeDocument/2006/relationships/image" Target="../media/image52.jpeg"/><Relationship Id="rId7" Type="http://schemas.openxmlformats.org/officeDocument/2006/relationships/image" Target="../media/image30.svg"/><Relationship Id="rId12" Type="http://schemas.openxmlformats.org/officeDocument/2006/relationships/image" Target="../media/image5.png"/><Relationship Id="rId17" Type="http://schemas.openxmlformats.org/officeDocument/2006/relationships/image" Target="../media/image32.svg"/><Relationship Id="rId2" Type="http://schemas.openxmlformats.org/officeDocument/2006/relationships/image" Target="../media/image25.png"/><Relationship Id="rId16" Type="http://schemas.openxmlformats.org/officeDocument/2006/relationships/image" Target="../media/image31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4.svg"/><Relationship Id="rId5" Type="http://schemas.openxmlformats.org/officeDocument/2006/relationships/image" Target="../media/image28.svg"/><Relationship Id="rId15" Type="http://schemas.openxmlformats.org/officeDocument/2006/relationships/image" Target="../media/image8.svg"/><Relationship Id="rId10" Type="http://schemas.openxmlformats.org/officeDocument/2006/relationships/image" Target="../media/image3.png"/><Relationship Id="rId19" Type="http://schemas.openxmlformats.org/officeDocument/2006/relationships/image" Target="../media/image34.svg"/><Relationship Id="rId4" Type="http://schemas.openxmlformats.org/officeDocument/2006/relationships/image" Target="../media/image27.png"/><Relationship Id="rId9" Type="http://schemas.openxmlformats.org/officeDocument/2006/relationships/image" Target="../media/image2.svg"/><Relationship Id="rId1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svg"/><Relationship Id="rId18" Type="http://schemas.openxmlformats.org/officeDocument/2006/relationships/image" Target="../media/image33.pn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12" Type="http://schemas.openxmlformats.org/officeDocument/2006/relationships/image" Target="../media/image5.png"/><Relationship Id="rId17" Type="http://schemas.openxmlformats.org/officeDocument/2006/relationships/image" Target="../media/image32.svg"/><Relationship Id="rId2" Type="http://schemas.openxmlformats.org/officeDocument/2006/relationships/image" Target="../media/image25.png"/><Relationship Id="rId16" Type="http://schemas.openxmlformats.org/officeDocument/2006/relationships/image" Target="../media/image31.png"/><Relationship Id="rId20" Type="http://schemas.openxmlformats.org/officeDocument/2006/relationships/image" Target="../media/image5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4.svg"/><Relationship Id="rId5" Type="http://schemas.openxmlformats.org/officeDocument/2006/relationships/image" Target="../media/image28.svg"/><Relationship Id="rId15" Type="http://schemas.openxmlformats.org/officeDocument/2006/relationships/image" Target="../media/image8.svg"/><Relationship Id="rId10" Type="http://schemas.openxmlformats.org/officeDocument/2006/relationships/image" Target="../media/image3.png"/><Relationship Id="rId19" Type="http://schemas.openxmlformats.org/officeDocument/2006/relationships/image" Target="../media/image34.svg"/><Relationship Id="rId4" Type="http://schemas.openxmlformats.org/officeDocument/2006/relationships/image" Target="../media/image27.png"/><Relationship Id="rId9" Type="http://schemas.openxmlformats.org/officeDocument/2006/relationships/image" Target="../media/image2.svg"/><Relationship Id="rId1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.svg"/><Relationship Id="rId3" Type="http://schemas.openxmlformats.org/officeDocument/2006/relationships/image" Target="../media/image41.svg"/><Relationship Id="rId7" Type="http://schemas.openxmlformats.org/officeDocument/2006/relationships/image" Target="../media/image38.svg"/><Relationship Id="rId12" Type="http://schemas.openxmlformats.org/officeDocument/2006/relationships/image" Target="../media/image1.png"/><Relationship Id="rId2" Type="http://schemas.openxmlformats.org/officeDocument/2006/relationships/image" Target="../media/image40.png"/><Relationship Id="rId16" Type="http://schemas.openxmlformats.org/officeDocument/2006/relationships/image" Target="../media/image5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6.svg"/><Relationship Id="rId5" Type="http://schemas.openxmlformats.org/officeDocument/2006/relationships/image" Target="../media/image36.svg"/><Relationship Id="rId1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35.png"/><Relationship Id="rId9" Type="http://schemas.openxmlformats.org/officeDocument/2006/relationships/image" Target="../media/image8.svg"/><Relationship Id="rId1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31.png"/><Relationship Id="rId3" Type="http://schemas.openxmlformats.org/officeDocument/2006/relationships/image" Target="../media/image2.svg"/><Relationship Id="rId21" Type="http://schemas.openxmlformats.org/officeDocument/2006/relationships/image" Target="../media/image36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46.svg"/><Relationship Id="rId25" Type="http://schemas.openxmlformats.org/officeDocument/2006/relationships/image" Target="../media/image50.svg"/><Relationship Id="rId2" Type="http://schemas.openxmlformats.org/officeDocument/2006/relationships/image" Target="../media/image1.png"/><Relationship Id="rId16" Type="http://schemas.openxmlformats.org/officeDocument/2006/relationships/image" Target="../media/image45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49.png"/><Relationship Id="rId5" Type="http://schemas.openxmlformats.org/officeDocument/2006/relationships/image" Target="../media/image4.svg"/><Relationship Id="rId15" Type="http://schemas.openxmlformats.org/officeDocument/2006/relationships/image" Target="../media/image34.svg"/><Relationship Id="rId23" Type="http://schemas.openxmlformats.org/officeDocument/2006/relationships/image" Target="../media/image48.svg"/><Relationship Id="rId10" Type="http://schemas.openxmlformats.org/officeDocument/2006/relationships/image" Target="../media/image9.png"/><Relationship Id="rId19" Type="http://schemas.openxmlformats.org/officeDocument/2006/relationships/image" Target="../media/image32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33.png"/><Relationship Id="rId22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svg"/><Relationship Id="rId18" Type="http://schemas.openxmlformats.org/officeDocument/2006/relationships/image" Target="../media/image33.pn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12" Type="http://schemas.openxmlformats.org/officeDocument/2006/relationships/image" Target="../media/image5.png"/><Relationship Id="rId17" Type="http://schemas.openxmlformats.org/officeDocument/2006/relationships/image" Target="../media/image32.svg"/><Relationship Id="rId2" Type="http://schemas.openxmlformats.org/officeDocument/2006/relationships/image" Target="../media/image25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4.svg"/><Relationship Id="rId5" Type="http://schemas.openxmlformats.org/officeDocument/2006/relationships/image" Target="../media/image28.svg"/><Relationship Id="rId15" Type="http://schemas.openxmlformats.org/officeDocument/2006/relationships/image" Target="../media/image8.svg"/><Relationship Id="rId10" Type="http://schemas.openxmlformats.org/officeDocument/2006/relationships/image" Target="../media/image3.png"/><Relationship Id="rId19" Type="http://schemas.openxmlformats.org/officeDocument/2006/relationships/image" Target="../media/image34.svg"/><Relationship Id="rId4" Type="http://schemas.openxmlformats.org/officeDocument/2006/relationships/image" Target="../media/image27.png"/><Relationship Id="rId9" Type="http://schemas.openxmlformats.org/officeDocument/2006/relationships/image" Target="../media/image2.svg"/><Relationship Id="rId1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4.svg"/><Relationship Id="rId3" Type="http://schemas.openxmlformats.org/officeDocument/2006/relationships/image" Target="../media/image36.svg"/><Relationship Id="rId7" Type="http://schemas.openxmlformats.org/officeDocument/2006/relationships/image" Target="../media/image8.svg"/><Relationship Id="rId12" Type="http://schemas.openxmlformats.org/officeDocument/2006/relationships/image" Target="../media/image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2.svg"/><Relationship Id="rId5" Type="http://schemas.openxmlformats.org/officeDocument/2006/relationships/image" Target="../media/image38.svg"/><Relationship Id="rId10" Type="http://schemas.openxmlformats.org/officeDocument/2006/relationships/image" Target="../media/image1.png"/><Relationship Id="rId4" Type="http://schemas.openxmlformats.org/officeDocument/2006/relationships/image" Target="../media/image37.png"/><Relationship Id="rId9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4.svg"/><Relationship Id="rId3" Type="http://schemas.openxmlformats.org/officeDocument/2006/relationships/image" Target="../media/image36.svg"/><Relationship Id="rId7" Type="http://schemas.openxmlformats.org/officeDocument/2006/relationships/image" Target="../media/image8.svg"/><Relationship Id="rId12" Type="http://schemas.openxmlformats.org/officeDocument/2006/relationships/image" Target="../media/image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2.svg"/><Relationship Id="rId5" Type="http://schemas.openxmlformats.org/officeDocument/2006/relationships/image" Target="../media/image38.svg"/><Relationship Id="rId10" Type="http://schemas.openxmlformats.org/officeDocument/2006/relationships/image" Target="../media/image1.png"/><Relationship Id="rId4" Type="http://schemas.openxmlformats.org/officeDocument/2006/relationships/image" Target="../media/image37.png"/><Relationship Id="rId9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4.svg"/><Relationship Id="rId3" Type="http://schemas.openxmlformats.org/officeDocument/2006/relationships/image" Target="../media/image36.svg"/><Relationship Id="rId7" Type="http://schemas.openxmlformats.org/officeDocument/2006/relationships/image" Target="../media/image8.svg"/><Relationship Id="rId12" Type="http://schemas.openxmlformats.org/officeDocument/2006/relationships/image" Target="../media/image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2.svg"/><Relationship Id="rId5" Type="http://schemas.openxmlformats.org/officeDocument/2006/relationships/image" Target="../media/image38.svg"/><Relationship Id="rId10" Type="http://schemas.openxmlformats.org/officeDocument/2006/relationships/image" Target="../media/image1.png"/><Relationship Id="rId4" Type="http://schemas.openxmlformats.org/officeDocument/2006/relationships/image" Target="../media/image37.png"/><Relationship Id="rId9" Type="http://schemas.openxmlformats.org/officeDocument/2006/relationships/image" Target="../media/image6.svg"/><Relationship Id="rId14" Type="http://schemas.openxmlformats.org/officeDocument/2006/relationships/image" Target="../media/image39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.svg"/><Relationship Id="rId3" Type="http://schemas.openxmlformats.org/officeDocument/2006/relationships/image" Target="../media/image41.svg"/><Relationship Id="rId7" Type="http://schemas.openxmlformats.org/officeDocument/2006/relationships/image" Target="../media/image38.svg"/><Relationship Id="rId12" Type="http://schemas.openxmlformats.org/officeDocument/2006/relationships/image" Target="../media/image1.png"/><Relationship Id="rId2" Type="http://schemas.openxmlformats.org/officeDocument/2006/relationships/image" Target="../media/image40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6.svg"/><Relationship Id="rId5" Type="http://schemas.openxmlformats.org/officeDocument/2006/relationships/image" Target="../media/image36.svg"/><Relationship Id="rId1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35.png"/><Relationship Id="rId9" Type="http://schemas.openxmlformats.org/officeDocument/2006/relationships/image" Target="../media/image8.svg"/><Relationship Id="rId1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.svg"/><Relationship Id="rId3" Type="http://schemas.openxmlformats.org/officeDocument/2006/relationships/image" Target="../media/image41.svg"/><Relationship Id="rId7" Type="http://schemas.openxmlformats.org/officeDocument/2006/relationships/image" Target="../media/image38.svg"/><Relationship Id="rId12" Type="http://schemas.openxmlformats.org/officeDocument/2006/relationships/image" Target="../media/image1.png"/><Relationship Id="rId2" Type="http://schemas.openxmlformats.org/officeDocument/2006/relationships/image" Target="../media/image40.png"/><Relationship Id="rId16" Type="http://schemas.openxmlformats.org/officeDocument/2006/relationships/image" Target="../media/image4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6.svg"/><Relationship Id="rId5" Type="http://schemas.openxmlformats.org/officeDocument/2006/relationships/image" Target="../media/image36.svg"/><Relationship Id="rId1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35.png"/><Relationship Id="rId9" Type="http://schemas.openxmlformats.org/officeDocument/2006/relationships/image" Target="../media/image8.svg"/><Relationship Id="rId1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.svg"/><Relationship Id="rId3" Type="http://schemas.openxmlformats.org/officeDocument/2006/relationships/image" Target="../media/image41.svg"/><Relationship Id="rId7" Type="http://schemas.openxmlformats.org/officeDocument/2006/relationships/image" Target="../media/image38.svg"/><Relationship Id="rId12" Type="http://schemas.openxmlformats.org/officeDocument/2006/relationships/image" Target="../media/image1.png"/><Relationship Id="rId2" Type="http://schemas.openxmlformats.org/officeDocument/2006/relationships/image" Target="../media/image40.png"/><Relationship Id="rId16" Type="http://schemas.openxmlformats.org/officeDocument/2006/relationships/image" Target="../media/image4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6.svg"/><Relationship Id="rId5" Type="http://schemas.openxmlformats.org/officeDocument/2006/relationships/image" Target="../media/image36.svg"/><Relationship Id="rId1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35.png"/><Relationship Id="rId9" Type="http://schemas.openxmlformats.org/officeDocument/2006/relationships/image" Target="../media/image8.svg"/><Relationship Id="rId1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31.png"/><Relationship Id="rId26" Type="http://schemas.openxmlformats.org/officeDocument/2006/relationships/hyperlink" Target="https://www.figma.com/file/FJ7dxerHt2QF8fLhcMe1Mi/Bread-Ordering-System-(mcdonald-side)?type=design&amp;node-id=0-1&amp;mode=design&amp;t=0fXes0ooAzLZwr6J-0" TargetMode="External"/><Relationship Id="rId3" Type="http://schemas.openxmlformats.org/officeDocument/2006/relationships/image" Target="../media/image2.svg"/><Relationship Id="rId21" Type="http://schemas.openxmlformats.org/officeDocument/2006/relationships/image" Target="../media/image36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46.svg"/><Relationship Id="rId25" Type="http://schemas.openxmlformats.org/officeDocument/2006/relationships/image" Target="../media/image50.svg"/><Relationship Id="rId2" Type="http://schemas.openxmlformats.org/officeDocument/2006/relationships/image" Target="../media/image1.png"/><Relationship Id="rId16" Type="http://schemas.openxmlformats.org/officeDocument/2006/relationships/image" Target="../media/image45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49.png"/><Relationship Id="rId5" Type="http://schemas.openxmlformats.org/officeDocument/2006/relationships/image" Target="../media/image4.svg"/><Relationship Id="rId15" Type="http://schemas.openxmlformats.org/officeDocument/2006/relationships/image" Target="../media/image34.svg"/><Relationship Id="rId23" Type="http://schemas.openxmlformats.org/officeDocument/2006/relationships/image" Target="../media/image48.svg"/><Relationship Id="rId10" Type="http://schemas.openxmlformats.org/officeDocument/2006/relationships/image" Target="../media/image9.png"/><Relationship Id="rId19" Type="http://schemas.openxmlformats.org/officeDocument/2006/relationships/image" Target="../media/image32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33.png"/><Relationship Id="rId22" Type="http://schemas.openxmlformats.org/officeDocument/2006/relationships/image" Target="../media/image47.png"/><Relationship Id="rId27" Type="http://schemas.openxmlformats.org/officeDocument/2006/relationships/hyperlink" Target="https://www.figma.com/file/tCRNzKQ3OWc6vXy5A0BLKQ/Bread-Ordering-System-(garden-side)?type=design&amp;node-id=0%3A1&amp;mode=design&amp;t=RJbiajJAEJxRc9Fd-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8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686076">
            <a:off x="16963177" y="4220503"/>
            <a:ext cx="756605" cy="954433"/>
          </a:xfrm>
          <a:custGeom>
            <a:avLst/>
            <a:gdLst/>
            <a:ahLst/>
            <a:cxnLst/>
            <a:rect l="l" t="t" r="r" b="b"/>
            <a:pathLst>
              <a:path w="756605" h="954433">
                <a:moveTo>
                  <a:pt x="0" y="0"/>
                </a:moveTo>
                <a:lnTo>
                  <a:pt x="756605" y="0"/>
                </a:lnTo>
                <a:lnTo>
                  <a:pt x="756605" y="954433"/>
                </a:lnTo>
                <a:lnTo>
                  <a:pt x="0" y="9544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20908790">
            <a:off x="632413" y="5341100"/>
            <a:ext cx="1077738" cy="1018952"/>
          </a:xfrm>
          <a:custGeom>
            <a:avLst/>
            <a:gdLst/>
            <a:ahLst/>
            <a:cxnLst/>
            <a:rect l="l" t="t" r="r" b="b"/>
            <a:pathLst>
              <a:path w="1077738" h="1018952">
                <a:moveTo>
                  <a:pt x="0" y="0"/>
                </a:moveTo>
                <a:lnTo>
                  <a:pt x="1077738" y="0"/>
                </a:lnTo>
                <a:lnTo>
                  <a:pt x="1077738" y="1018952"/>
                </a:lnTo>
                <a:lnTo>
                  <a:pt x="0" y="10189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1156546">
            <a:off x="12597962" y="584948"/>
            <a:ext cx="1013721" cy="798075"/>
          </a:xfrm>
          <a:custGeom>
            <a:avLst/>
            <a:gdLst/>
            <a:ahLst/>
            <a:cxnLst/>
            <a:rect l="l" t="t" r="r" b="b"/>
            <a:pathLst>
              <a:path w="1013721" h="798075">
                <a:moveTo>
                  <a:pt x="0" y="0"/>
                </a:moveTo>
                <a:lnTo>
                  <a:pt x="1013721" y="0"/>
                </a:lnTo>
                <a:lnTo>
                  <a:pt x="1013721" y="798075"/>
                </a:lnTo>
                <a:lnTo>
                  <a:pt x="0" y="7980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908255" flipH="1">
            <a:off x="5874060" y="8751589"/>
            <a:ext cx="886105" cy="904189"/>
          </a:xfrm>
          <a:custGeom>
            <a:avLst/>
            <a:gdLst/>
            <a:ahLst/>
            <a:cxnLst/>
            <a:rect l="l" t="t" r="r" b="b"/>
            <a:pathLst>
              <a:path w="886105" h="904189">
                <a:moveTo>
                  <a:pt x="886105" y="0"/>
                </a:moveTo>
                <a:lnTo>
                  <a:pt x="0" y="0"/>
                </a:lnTo>
                <a:lnTo>
                  <a:pt x="0" y="904189"/>
                </a:lnTo>
                <a:lnTo>
                  <a:pt x="886105" y="904189"/>
                </a:lnTo>
                <a:lnTo>
                  <a:pt x="886105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5577687" y="529424"/>
            <a:ext cx="1004028" cy="998551"/>
          </a:xfrm>
          <a:custGeom>
            <a:avLst/>
            <a:gdLst/>
            <a:ahLst/>
            <a:cxnLst/>
            <a:rect l="l" t="t" r="r" b="b"/>
            <a:pathLst>
              <a:path w="1004028" h="998551">
                <a:moveTo>
                  <a:pt x="0" y="0"/>
                </a:moveTo>
                <a:lnTo>
                  <a:pt x="1004028" y="0"/>
                </a:lnTo>
                <a:lnTo>
                  <a:pt x="1004028" y="998552"/>
                </a:lnTo>
                <a:lnTo>
                  <a:pt x="0" y="99855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2308362" y="8677342"/>
            <a:ext cx="796461" cy="1213444"/>
          </a:xfrm>
          <a:custGeom>
            <a:avLst/>
            <a:gdLst/>
            <a:ahLst/>
            <a:cxnLst/>
            <a:rect l="l" t="t" r="r" b="b"/>
            <a:pathLst>
              <a:path w="796461" h="1213444">
                <a:moveTo>
                  <a:pt x="0" y="0"/>
                </a:moveTo>
                <a:lnTo>
                  <a:pt x="796461" y="0"/>
                </a:lnTo>
                <a:lnTo>
                  <a:pt x="796461" y="1213444"/>
                </a:lnTo>
                <a:lnTo>
                  <a:pt x="0" y="121344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4293633">
            <a:off x="15109935" y="-2556846"/>
            <a:ext cx="5941456" cy="5876640"/>
          </a:xfrm>
          <a:custGeom>
            <a:avLst/>
            <a:gdLst/>
            <a:ahLst/>
            <a:cxnLst/>
            <a:rect l="l" t="t" r="r" b="b"/>
            <a:pathLst>
              <a:path w="5941456" h="5876640">
                <a:moveTo>
                  <a:pt x="0" y="0"/>
                </a:moveTo>
                <a:lnTo>
                  <a:pt x="5941456" y="0"/>
                </a:lnTo>
                <a:lnTo>
                  <a:pt x="5941456" y="5876641"/>
                </a:lnTo>
                <a:lnTo>
                  <a:pt x="0" y="587664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5245628">
            <a:off x="-534449" y="6929239"/>
            <a:ext cx="4660931" cy="5106598"/>
          </a:xfrm>
          <a:custGeom>
            <a:avLst/>
            <a:gdLst/>
            <a:ahLst/>
            <a:cxnLst/>
            <a:rect l="l" t="t" r="r" b="b"/>
            <a:pathLst>
              <a:path w="4660931" h="5106598">
                <a:moveTo>
                  <a:pt x="0" y="0"/>
                </a:moveTo>
                <a:lnTo>
                  <a:pt x="4660931" y="0"/>
                </a:lnTo>
                <a:lnTo>
                  <a:pt x="4660931" y="5106598"/>
                </a:lnTo>
                <a:lnTo>
                  <a:pt x="0" y="510659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691670" y="658637"/>
            <a:ext cx="1908890" cy="2289890"/>
          </a:xfrm>
          <a:custGeom>
            <a:avLst/>
            <a:gdLst/>
            <a:ahLst/>
            <a:cxnLst/>
            <a:rect l="l" t="t" r="r" b="b"/>
            <a:pathLst>
              <a:path w="1908890" h="2289890">
                <a:moveTo>
                  <a:pt x="0" y="0"/>
                </a:moveTo>
                <a:lnTo>
                  <a:pt x="1908890" y="0"/>
                </a:lnTo>
                <a:lnTo>
                  <a:pt x="1908890" y="2289890"/>
                </a:lnTo>
                <a:lnTo>
                  <a:pt x="0" y="228989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flipH="1">
            <a:off x="16408017" y="8007995"/>
            <a:ext cx="1666564" cy="1999198"/>
          </a:xfrm>
          <a:custGeom>
            <a:avLst/>
            <a:gdLst/>
            <a:ahLst/>
            <a:cxnLst/>
            <a:rect l="l" t="t" r="r" b="b"/>
            <a:pathLst>
              <a:path w="1666564" h="1999198">
                <a:moveTo>
                  <a:pt x="1666564" y="0"/>
                </a:moveTo>
                <a:lnTo>
                  <a:pt x="0" y="0"/>
                </a:lnTo>
                <a:lnTo>
                  <a:pt x="0" y="1999198"/>
                </a:lnTo>
                <a:lnTo>
                  <a:pt x="1666564" y="1999198"/>
                </a:lnTo>
                <a:lnTo>
                  <a:pt x="1666564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2700000">
            <a:off x="-76954" y="8628654"/>
            <a:ext cx="3470832" cy="1710174"/>
          </a:xfrm>
          <a:custGeom>
            <a:avLst/>
            <a:gdLst/>
            <a:ahLst/>
            <a:cxnLst/>
            <a:rect l="l" t="t" r="r" b="b"/>
            <a:pathLst>
              <a:path w="3470832" h="1710174">
                <a:moveTo>
                  <a:pt x="0" y="0"/>
                </a:moveTo>
                <a:lnTo>
                  <a:pt x="3470832" y="0"/>
                </a:lnTo>
                <a:lnTo>
                  <a:pt x="3470832" y="1710174"/>
                </a:lnTo>
                <a:lnTo>
                  <a:pt x="0" y="1710174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2066863">
            <a:off x="15540162" y="268487"/>
            <a:ext cx="3438276" cy="1694132"/>
          </a:xfrm>
          <a:custGeom>
            <a:avLst/>
            <a:gdLst/>
            <a:ahLst/>
            <a:cxnLst/>
            <a:rect l="l" t="t" r="r" b="b"/>
            <a:pathLst>
              <a:path w="3438276" h="1694132">
                <a:moveTo>
                  <a:pt x="0" y="0"/>
                </a:moveTo>
                <a:lnTo>
                  <a:pt x="3438276" y="0"/>
                </a:lnTo>
                <a:lnTo>
                  <a:pt x="3438276" y="1694132"/>
                </a:lnTo>
                <a:lnTo>
                  <a:pt x="0" y="169413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9144000" y="9076696"/>
            <a:ext cx="304464" cy="814091"/>
          </a:xfrm>
          <a:custGeom>
            <a:avLst/>
            <a:gdLst/>
            <a:ahLst/>
            <a:cxnLst/>
            <a:rect l="l" t="t" r="r" b="b"/>
            <a:pathLst>
              <a:path w="304464" h="814091">
                <a:moveTo>
                  <a:pt x="0" y="0"/>
                </a:moveTo>
                <a:lnTo>
                  <a:pt x="304464" y="0"/>
                </a:lnTo>
                <a:lnTo>
                  <a:pt x="304464" y="814090"/>
                </a:lnTo>
                <a:lnTo>
                  <a:pt x="0" y="81409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b="-49055"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539438" y="3200170"/>
            <a:ext cx="304464" cy="814091"/>
          </a:xfrm>
          <a:custGeom>
            <a:avLst/>
            <a:gdLst/>
            <a:ahLst/>
            <a:cxnLst/>
            <a:rect l="l" t="t" r="r" b="b"/>
            <a:pathLst>
              <a:path w="304464" h="814091">
                <a:moveTo>
                  <a:pt x="0" y="0"/>
                </a:moveTo>
                <a:lnTo>
                  <a:pt x="304464" y="0"/>
                </a:lnTo>
                <a:lnTo>
                  <a:pt x="304464" y="814091"/>
                </a:lnTo>
                <a:lnTo>
                  <a:pt x="0" y="814091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b="-49055"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7341479" y="6629201"/>
            <a:ext cx="304464" cy="814091"/>
          </a:xfrm>
          <a:custGeom>
            <a:avLst/>
            <a:gdLst/>
            <a:ahLst/>
            <a:cxnLst/>
            <a:rect l="l" t="t" r="r" b="b"/>
            <a:pathLst>
              <a:path w="304464" h="814091">
                <a:moveTo>
                  <a:pt x="0" y="0"/>
                </a:moveTo>
                <a:lnTo>
                  <a:pt x="304465" y="0"/>
                </a:lnTo>
                <a:lnTo>
                  <a:pt x="304465" y="814091"/>
                </a:lnTo>
                <a:lnTo>
                  <a:pt x="0" y="814091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b="-49055"/>
            </a:stretch>
          </a:blipFill>
        </p:spPr>
      </p:sp>
      <p:sp>
        <p:nvSpPr>
          <p:cNvPr id="17" name="Freeform 17"/>
          <p:cNvSpPr/>
          <p:nvPr/>
        </p:nvSpPr>
        <p:spPr>
          <a:xfrm rot="-5411357">
            <a:off x="9144000" y="267742"/>
            <a:ext cx="304464" cy="1213444"/>
          </a:xfrm>
          <a:custGeom>
            <a:avLst/>
            <a:gdLst/>
            <a:ahLst/>
            <a:cxnLst/>
            <a:rect l="l" t="t" r="r" b="b"/>
            <a:pathLst>
              <a:path w="304464" h="1213444">
                <a:moveTo>
                  <a:pt x="0" y="0"/>
                </a:moveTo>
                <a:lnTo>
                  <a:pt x="304464" y="0"/>
                </a:lnTo>
                <a:lnTo>
                  <a:pt x="304464" y="1213444"/>
                </a:lnTo>
                <a:lnTo>
                  <a:pt x="0" y="1213444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</p:spPr>
      </p:sp>
      <p:grpSp>
        <p:nvGrpSpPr>
          <p:cNvPr id="18" name="Group 18"/>
          <p:cNvGrpSpPr/>
          <p:nvPr/>
        </p:nvGrpSpPr>
        <p:grpSpPr>
          <a:xfrm>
            <a:off x="2056971" y="1766107"/>
            <a:ext cx="14191230" cy="6873760"/>
            <a:chOff x="0" y="0"/>
            <a:chExt cx="4021043" cy="194766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4021043" cy="1947660"/>
            </a:xfrm>
            <a:custGeom>
              <a:avLst/>
              <a:gdLst/>
              <a:ahLst/>
              <a:cxnLst/>
              <a:rect l="l" t="t" r="r" b="b"/>
              <a:pathLst>
                <a:path w="4021043" h="1947660">
                  <a:moveTo>
                    <a:pt x="27823" y="0"/>
                  </a:moveTo>
                  <a:lnTo>
                    <a:pt x="3993220" y="0"/>
                  </a:lnTo>
                  <a:cubicBezTo>
                    <a:pt x="4000599" y="0"/>
                    <a:pt x="4007676" y="2931"/>
                    <a:pt x="4012894" y="8149"/>
                  </a:cubicBezTo>
                  <a:cubicBezTo>
                    <a:pt x="4018112" y="13367"/>
                    <a:pt x="4021043" y="20444"/>
                    <a:pt x="4021043" y="27823"/>
                  </a:cubicBezTo>
                  <a:lnTo>
                    <a:pt x="4021043" y="1919837"/>
                  </a:lnTo>
                  <a:cubicBezTo>
                    <a:pt x="4021043" y="1927216"/>
                    <a:pt x="4018112" y="1934293"/>
                    <a:pt x="4012894" y="1939510"/>
                  </a:cubicBezTo>
                  <a:cubicBezTo>
                    <a:pt x="4007676" y="1944728"/>
                    <a:pt x="4000599" y="1947660"/>
                    <a:pt x="3993220" y="1947660"/>
                  </a:cubicBezTo>
                  <a:lnTo>
                    <a:pt x="27823" y="1947660"/>
                  </a:lnTo>
                  <a:cubicBezTo>
                    <a:pt x="20444" y="1947660"/>
                    <a:pt x="13367" y="1944728"/>
                    <a:pt x="8149" y="1939510"/>
                  </a:cubicBezTo>
                  <a:cubicBezTo>
                    <a:pt x="2931" y="1934293"/>
                    <a:pt x="0" y="1927216"/>
                    <a:pt x="0" y="1919837"/>
                  </a:cubicBezTo>
                  <a:lnTo>
                    <a:pt x="0" y="27823"/>
                  </a:lnTo>
                  <a:cubicBezTo>
                    <a:pt x="0" y="20444"/>
                    <a:pt x="2931" y="13367"/>
                    <a:pt x="8149" y="8149"/>
                  </a:cubicBezTo>
                  <a:cubicBezTo>
                    <a:pt x="13367" y="2931"/>
                    <a:pt x="20444" y="0"/>
                    <a:pt x="27823" y="0"/>
                  </a:cubicBezTo>
                  <a:close/>
                </a:path>
              </a:pathLst>
            </a:custGeom>
            <a:solidFill>
              <a:srgbClr val="FFEFCA"/>
            </a:solidFill>
            <a:ln w="95250" cap="rnd">
              <a:solidFill>
                <a:srgbClr val="EF7A36"/>
              </a:solidFill>
              <a:prstDash val="solid"/>
              <a:round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-28575"/>
              <a:ext cx="4021043" cy="19762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ct val="337704"/>
                </a:lnSpc>
                <a:spcBef>
                  <a:spcPct val="0"/>
                </a:spcBef>
              </a:pPr>
              <a:endParaRPr lang="en-US">
                <a:cs typeface="Calibri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0D1837D-82B1-BE23-079B-D8EA5C6ED1B2}"/>
              </a:ext>
            </a:extLst>
          </p:cNvPr>
          <p:cNvSpPr txBox="1"/>
          <p:nvPr/>
        </p:nvSpPr>
        <p:spPr>
          <a:xfrm>
            <a:off x="4605729" y="2422785"/>
            <a:ext cx="9376347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600" b="1" dirty="0">
                <a:latin typeface="Funtastic"/>
              </a:rPr>
              <a:t>Mcdonald and Garden</a:t>
            </a:r>
            <a:r>
              <a:rPr lang="en-US" sz="6600" b="1" dirty="0">
                <a:latin typeface="Funtastic"/>
                <a:cs typeface="Calibri Light"/>
              </a:rPr>
              <a:t>​</a:t>
            </a:r>
          </a:p>
          <a:p>
            <a:pPr algn="ctr"/>
            <a:r>
              <a:rPr lang="en-US" sz="6600" b="1" dirty="0">
                <a:latin typeface="Funtastic"/>
                <a:cs typeface="Calibri Light"/>
              </a:rPr>
              <a:t>Bread Ordering Systems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CB2CFD-18D3-5404-1BE6-AB7099E0399B}"/>
              </a:ext>
            </a:extLst>
          </p:cNvPr>
          <p:cNvSpPr txBox="1"/>
          <p:nvPr/>
        </p:nvSpPr>
        <p:spPr>
          <a:xfrm>
            <a:off x="6723089" y="5701884"/>
            <a:ext cx="5141625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dirty="0">
                <a:cs typeface="Segoe UI"/>
              </a:rPr>
              <a:t>Ng Yat Lung​</a:t>
            </a:r>
          </a:p>
          <a:p>
            <a:pPr algn="ctr"/>
            <a:r>
              <a:rPr lang="en-US" sz="3600" dirty="0">
                <a:cs typeface="Segoe UI"/>
              </a:rPr>
              <a:t>Sin Yuk Wang​</a:t>
            </a:r>
          </a:p>
          <a:p>
            <a:pPr algn="ctr"/>
            <a:r>
              <a:rPr lang="en-US" sz="3600" dirty="0">
                <a:cs typeface="Segoe UI"/>
              </a:rPr>
              <a:t>Young Kai Lam, Hugo​</a:t>
            </a:r>
          </a:p>
          <a:p>
            <a:pPr algn="ctr"/>
            <a:r>
              <a:rPr lang="en-US" sz="3600" dirty="0">
                <a:cs typeface="Segoe UI"/>
              </a:rPr>
              <a:t>Fong Jessie Siu Ying</a:t>
            </a:r>
            <a:r>
              <a:rPr lang="en-HK" sz="3600" dirty="0">
                <a:cs typeface="Segoe UI"/>
              </a:rPr>
              <a:t>​</a:t>
            </a:r>
          </a:p>
        </p:txBody>
      </p:sp>
      <p:pic>
        <p:nvPicPr>
          <p:cNvPr id="24" name="Picture 23" descr="McDonald's">
            <a:extLst>
              <a:ext uri="{FF2B5EF4-FFF2-40B4-BE49-F238E27FC236}">
                <a16:creationId xmlns:a16="http://schemas.microsoft.com/office/drawing/2014/main" id="{AD94AAD9-1CE1-0E4C-38C2-93E78AC2004A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413651" y="2704086"/>
            <a:ext cx="2143125" cy="2143125"/>
          </a:xfrm>
          <a:prstGeom prst="rect">
            <a:avLst/>
          </a:prstGeom>
        </p:spPr>
      </p:pic>
      <p:pic>
        <p:nvPicPr>
          <p:cNvPr id="25" name="Picture 24" descr="Home - The Garden">
            <a:extLst>
              <a:ext uri="{FF2B5EF4-FFF2-40B4-BE49-F238E27FC236}">
                <a16:creationId xmlns:a16="http://schemas.microsoft.com/office/drawing/2014/main" id="{021259C3-E8B5-A30B-137F-4957ECFA119C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4231052" y="2690812"/>
            <a:ext cx="1743075" cy="26193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8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92703" y="439920"/>
            <a:ext cx="17115003" cy="9420474"/>
            <a:chOff x="0" y="0"/>
            <a:chExt cx="903940" cy="61253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03940" cy="612532"/>
            </a:xfrm>
            <a:custGeom>
              <a:avLst/>
              <a:gdLst/>
              <a:ahLst/>
              <a:cxnLst/>
              <a:rect l="l" t="t" r="r" b="b"/>
              <a:pathLst>
                <a:path w="903940" h="612532">
                  <a:moveTo>
                    <a:pt x="66181" y="0"/>
                  </a:moveTo>
                  <a:lnTo>
                    <a:pt x="837760" y="0"/>
                  </a:lnTo>
                  <a:cubicBezTo>
                    <a:pt x="855312" y="0"/>
                    <a:pt x="872145" y="6973"/>
                    <a:pt x="884557" y="19384"/>
                  </a:cubicBezTo>
                  <a:cubicBezTo>
                    <a:pt x="896968" y="31795"/>
                    <a:pt x="903940" y="48628"/>
                    <a:pt x="903940" y="66181"/>
                  </a:cubicBezTo>
                  <a:lnTo>
                    <a:pt x="903940" y="546351"/>
                  </a:lnTo>
                  <a:cubicBezTo>
                    <a:pt x="903940" y="563903"/>
                    <a:pt x="896968" y="580737"/>
                    <a:pt x="884557" y="593148"/>
                  </a:cubicBezTo>
                  <a:cubicBezTo>
                    <a:pt x="872145" y="605559"/>
                    <a:pt x="855312" y="612532"/>
                    <a:pt x="837760" y="612532"/>
                  </a:cubicBezTo>
                  <a:lnTo>
                    <a:pt x="66181" y="612532"/>
                  </a:lnTo>
                  <a:cubicBezTo>
                    <a:pt x="29630" y="612532"/>
                    <a:pt x="0" y="582902"/>
                    <a:pt x="0" y="546351"/>
                  </a:cubicBezTo>
                  <a:lnTo>
                    <a:pt x="0" y="66181"/>
                  </a:lnTo>
                  <a:cubicBezTo>
                    <a:pt x="0" y="48628"/>
                    <a:pt x="6973" y="31795"/>
                    <a:pt x="19384" y="19384"/>
                  </a:cubicBezTo>
                  <a:cubicBezTo>
                    <a:pt x="31795" y="6973"/>
                    <a:pt x="48628" y="0"/>
                    <a:pt x="66181" y="0"/>
                  </a:cubicBezTo>
                  <a:close/>
                </a:path>
              </a:pathLst>
            </a:custGeom>
            <a:solidFill>
              <a:srgbClr val="FFEFCA"/>
            </a:solidFill>
            <a:ln w="266700" cap="rnd">
              <a:solidFill>
                <a:srgbClr val="EF7A36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903940" cy="6411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ct val="337704"/>
                </a:lnSpc>
                <a:spcBef>
                  <a:spcPct val="0"/>
                </a:spcBef>
              </a:pPr>
              <a:endParaRPr lang="en-US">
                <a:cs typeface="Calibri"/>
              </a:endParaRPr>
            </a:p>
          </p:txBody>
        </p:sp>
      </p:grpSp>
      <p:sp>
        <p:nvSpPr>
          <p:cNvPr id="5" name="Freeform 5"/>
          <p:cNvSpPr/>
          <p:nvPr/>
        </p:nvSpPr>
        <p:spPr>
          <a:xfrm rot="-10800000">
            <a:off x="13173783" y="8643840"/>
            <a:ext cx="7315200" cy="1875351"/>
          </a:xfrm>
          <a:custGeom>
            <a:avLst/>
            <a:gdLst/>
            <a:ahLst/>
            <a:cxnLst/>
            <a:rect l="l" t="t" r="r" b="b"/>
            <a:pathLst>
              <a:path w="7315200" h="1875351">
                <a:moveTo>
                  <a:pt x="0" y="0"/>
                </a:moveTo>
                <a:lnTo>
                  <a:pt x="7315200" y="0"/>
                </a:lnTo>
                <a:lnTo>
                  <a:pt x="7315200" y="1875351"/>
                </a:lnTo>
                <a:lnTo>
                  <a:pt x="0" y="18753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1589112" y="-160580"/>
            <a:ext cx="5040987" cy="1695605"/>
          </a:xfrm>
          <a:custGeom>
            <a:avLst/>
            <a:gdLst/>
            <a:ahLst/>
            <a:cxnLst/>
            <a:rect l="l" t="t" r="r" b="b"/>
            <a:pathLst>
              <a:path w="5040987" h="1695605">
                <a:moveTo>
                  <a:pt x="0" y="0"/>
                </a:moveTo>
                <a:lnTo>
                  <a:pt x="5040987" y="0"/>
                </a:lnTo>
                <a:lnTo>
                  <a:pt x="5040987" y="1695605"/>
                </a:lnTo>
                <a:lnTo>
                  <a:pt x="0" y="16956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904323">
            <a:off x="-246916" y="8953921"/>
            <a:ext cx="2551232" cy="1257062"/>
          </a:xfrm>
          <a:custGeom>
            <a:avLst/>
            <a:gdLst/>
            <a:ahLst/>
            <a:cxnLst/>
            <a:rect l="l" t="t" r="r" b="b"/>
            <a:pathLst>
              <a:path w="2551232" h="1257062">
                <a:moveTo>
                  <a:pt x="0" y="0"/>
                </a:moveTo>
                <a:lnTo>
                  <a:pt x="2551232" y="0"/>
                </a:lnTo>
                <a:lnTo>
                  <a:pt x="2551232" y="1257062"/>
                </a:lnTo>
                <a:lnTo>
                  <a:pt x="0" y="1257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904323">
            <a:off x="16260397" y="149502"/>
            <a:ext cx="2551232" cy="1257062"/>
          </a:xfrm>
          <a:custGeom>
            <a:avLst/>
            <a:gdLst/>
            <a:ahLst/>
            <a:cxnLst/>
            <a:rect l="l" t="t" r="r" b="b"/>
            <a:pathLst>
              <a:path w="2551232" h="1257062">
                <a:moveTo>
                  <a:pt x="0" y="0"/>
                </a:moveTo>
                <a:lnTo>
                  <a:pt x="2551232" y="0"/>
                </a:lnTo>
                <a:lnTo>
                  <a:pt x="2551232" y="1257062"/>
                </a:lnTo>
                <a:lnTo>
                  <a:pt x="0" y="1257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686076">
            <a:off x="17157711" y="3612330"/>
            <a:ext cx="756605" cy="954433"/>
          </a:xfrm>
          <a:custGeom>
            <a:avLst/>
            <a:gdLst/>
            <a:ahLst/>
            <a:cxnLst/>
            <a:rect l="l" t="t" r="r" b="b"/>
            <a:pathLst>
              <a:path w="756605" h="954433">
                <a:moveTo>
                  <a:pt x="0" y="0"/>
                </a:moveTo>
                <a:lnTo>
                  <a:pt x="756605" y="0"/>
                </a:lnTo>
                <a:lnTo>
                  <a:pt x="756605" y="954433"/>
                </a:lnTo>
                <a:lnTo>
                  <a:pt x="0" y="95443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691210">
            <a:off x="392512" y="7148292"/>
            <a:ext cx="1077738" cy="1018952"/>
          </a:xfrm>
          <a:custGeom>
            <a:avLst/>
            <a:gdLst/>
            <a:ahLst/>
            <a:cxnLst/>
            <a:rect l="l" t="t" r="r" b="b"/>
            <a:pathLst>
              <a:path w="1077738" h="1018952">
                <a:moveTo>
                  <a:pt x="0" y="0"/>
                </a:moveTo>
                <a:lnTo>
                  <a:pt x="1077738" y="0"/>
                </a:lnTo>
                <a:lnTo>
                  <a:pt x="1077738" y="1018953"/>
                </a:lnTo>
                <a:lnTo>
                  <a:pt x="0" y="101895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1156546">
            <a:off x="9052225" y="288185"/>
            <a:ext cx="1013721" cy="798075"/>
          </a:xfrm>
          <a:custGeom>
            <a:avLst/>
            <a:gdLst/>
            <a:ahLst/>
            <a:cxnLst/>
            <a:rect l="l" t="t" r="r" b="b"/>
            <a:pathLst>
              <a:path w="1013721" h="798075">
                <a:moveTo>
                  <a:pt x="0" y="0"/>
                </a:moveTo>
                <a:lnTo>
                  <a:pt x="1013721" y="0"/>
                </a:lnTo>
                <a:lnTo>
                  <a:pt x="1013721" y="798075"/>
                </a:lnTo>
                <a:lnTo>
                  <a:pt x="0" y="79807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298719" flipH="1">
            <a:off x="3489438" y="9130357"/>
            <a:ext cx="886105" cy="904189"/>
          </a:xfrm>
          <a:custGeom>
            <a:avLst/>
            <a:gdLst/>
            <a:ahLst/>
            <a:cxnLst/>
            <a:rect l="l" t="t" r="r" b="b"/>
            <a:pathLst>
              <a:path w="886105" h="904189">
                <a:moveTo>
                  <a:pt x="886105" y="0"/>
                </a:moveTo>
                <a:lnTo>
                  <a:pt x="0" y="0"/>
                </a:lnTo>
                <a:lnTo>
                  <a:pt x="0" y="904190"/>
                </a:lnTo>
                <a:lnTo>
                  <a:pt x="886105" y="904190"/>
                </a:lnTo>
                <a:lnTo>
                  <a:pt x="886105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5400000">
            <a:off x="6030693" y="8699023"/>
            <a:ext cx="304464" cy="814091"/>
          </a:xfrm>
          <a:custGeom>
            <a:avLst/>
            <a:gdLst/>
            <a:ahLst/>
            <a:cxnLst/>
            <a:rect l="l" t="t" r="r" b="b"/>
            <a:pathLst>
              <a:path w="304464" h="814091">
                <a:moveTo>
                  <a:pt x="0" y="0"/>
                </a:moveTo>
                <a:lnTo>
                  <a:pt x="304464" y="0"/>
                </a:lnTo>
                <a:lnTo>
                  <a:pt x="304464" y="814090"/>
                </a:lnTo>
                <a:lnTo>
                  <a:pt x="0" y="81409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b="-49055"/>
            </a:stretch>
          </a:blipFill>
        </p:spPr>
      </p:sp>
      <p:sp>
        <p:nvSpPr>
          <p:cNvPr id="16" name="Freeform 16"/>
          <p:cNvSpPr/>
          <p:nvPr/>
        </p:nvSpPr>
        <p:spPr>
          <a:xfrm rot="63289">
            <a:off x="3958913" y="-157846"/>
            <a:ext cx="304464" cy="814091"/>
          </a:xfrm>
          <a:custGeom>
            <a:avLst/>
            <a:gdLst/>
            <a:ahLst/>
            <a:cxnLst/>
            <a:rect l="l" t="t" r="r" b="b"/>
            <a:pathLst>
              <a:path w="304464" h="814091">
                <a:moveTo>
                  <a:pt x="0" y="0"/>
                </a:moveTo>
                <a:lnTo>
                  <a:pt x="304464" y="0"/>
                </a:lnTo>
                <a:lnTo>
                  <a:pt x="304464" y="814090"/>
                </a:lnTo>
                <a:lnTo>
                  <a:pt x="0" y="81409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b="-49055"/>
            </a:stretch>
          </a:blipFill>
        </p:spPr>
      </p:sp>
      <p:sp>
        <p:nvSpPr>
          <p:cNvPr id="17" name="Freeform 17"/>
          <p:cNvSpPr/>
          <p:nvPr/>
        </p:nvSpPr>
        <p:spPr>
          <a:xfrm rot="63289">
            <a:off x="18008883" y="8071601"/>
            <a:ext cx="304464" cy="814091"/>
          </a:xfrm>
          <a:custGeom>
            <a:avLst/>
            <a:gdLst/>
            <a:ahLst/>
            <a:cxnLst/>
            <a:rect l="l" t="t" r="r" b="b"/>
            <a:pathLst>
              <a:path w="304464" h="814091">
                <a:moveTo>
                  <a:pt x="0" y="0"/>
                </a:moveTo>
                <a:lnTo>
                  <a:pt x="304464" y="0"/>
                </a:lnTo>
                <a:lnTo>
                  <a:pt x="304464" y="814090"/>
                </a:lnTo>
                <a:lnTo>
                  <a:pt x="0" y="81409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b="-49055"/>
            </a:stretch>
          </a:blipFill>
        </p:spPr>
      </p:sp>
      <p:sp>
        <p:nvSpPr>
          <p:cNvPr id="18" name="Freeform 18"/>
          <p:cNvSpPr/>
          <p:nvPr/>
        </p:nvSpPr>
        <p:spPr>
          <a:xfrm rot="63289">
            <a:off x="149387" y="3483994"/>
            <a:ext cx="304464" cy="814091"/>
          </a:xfrm>
          <a:custGeom>
            <a:avLst/>
            <a:gdLst/>
            <a:ahLst/>
            <a:cxnLst/>
            <a:rect l="l" t="t" r="r" b="b"/>
            <a:pathLst>
              <a:path w="304464" h="814091">
                <a:moveTo>
                  <a:pt x="0" y="0"/>
                </a:moveTo>
                <a:lnTo>
                  <a:pt x="304464" y="0"/>
                </a:lnTo>
                <a:lnTo>
                  <a:pt x="304464" y="814090"/>
                </a:lnTo>
                <a:lnTo>
                  <a:pt x="0" y="81409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b="-49055"/>
            </a:stretch>
          </a:blipFill>
        </p:spPr>
      </p:sp>
      <p:sp>
        <p:nvSpPr>
          <p:cNvPr id="19" name="Freeform 19"/>
          <p:cNvSpPr/>
          <p:nvPr/>
        </p:nvSpPr>
        <p:spPr>
          <a:xfrm rot="-5400000">
            <a:off x="11510476" y="8951852"/>
            <a:ext cx="304464" cy="308432"/>
          </a:xfrm>
          <a:custGeom>
            <a:avLst/>
            <a:gdLst/>
            <a:ahLst/>
            <a:cxnLst/>
            <a:rect l="l" t="t" r="r" b="b"/>
            <a:pathLst>
              <a:path w="304464" h="308432">
                <a:moveTo>
                  <a:pt x="0" y="0"/>
                </a:moveTo>
                <a:lnTo>
                  <a:pt x="304464" y="0"/>
                </a:lnTo>
                <a:lnTo>
                  <a:pt x="304464" y="308432"/>
                </a:lnTo>
                <a:lnTo>
                  <a:pt x="0" y="30843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b="-293423"/>
            </a:stretch>
          </a:blipFill>
        </p:spPr>
      </p:sp>
      <p:sp>
        <p:nvSpPr>
          <p:cNvPr id="20" name="Freeform 20"/>
          <p:cNvSpPr/>
          <p:nvPr/>
        </p:nvSpPr>
        <p:spPr>
          <a:xfrm rot="-5400000">
            <a:off x="14579143" y="471585"/>
            <a:ext cx="304464" cy="308432"/>
          </a:xfrm>
          <a:custGeom>
            <a:avLst/>
            <a:gdLst/>
            <a:ahLst/>
            <a:cxnLst/>
            <a:rect l="l" t="t" r="r" b="b"/>
            <a:pathLst>
              <a:path w="304464" h="308432">
                <a:moveTo>
                  <a:pt x="0" y="0"/>
                </a:moveTo>
                <a:lnTo>
                  <a:pt x="304464" y="0"/>
                </a:lnTo>
                <a:lnTo>
                  <a:pt x="304464" y="308432"/>
                </a:lnTo>
                <a:lnTo>
                  <a:pt x="0" y="30843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b="-293423"/>
            </a:stretch>
          </a:blipFill>
        </p:spPr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5FBBFD-547A-3EE7-1F6F-6F014CA94B8B}"/>
              </a:ext>
            </a:extLst>
          </p:cNvPr>
          <p:cNvSpPr txBox="1"/>
          <p:nvPr/>
        </p:nvSpPr>
        <p:spPr>
          <a:xfrm>
            <a:off x="1368437" y="899116"/>
            <a:ext cx="16202258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800" dirty="0">
                <a:solidFill>
                  <a:srgbClr val="262626"/>
                </a:solidFill>
                <a:latin typeface="Funtastic"/>
                <a:ea typeface="+mn-lt"/>
                <a:cs typeface="+mn-lt"/>
              </a:rPr>
              <a:t>Demo of Data Exchange</a:t>
            </a:r>
          </a:p>
        </p:txBody>
      </p:sp>
      <p:pic>
        <p:nvPicPr>
          <p:cNvPr id="23" name="Picture 22" descr="What is the official JavaScript logo? - Community - SitePoint Forums | Web  Development &amp; Design Community">
            <a:extLst>
              <a:ext uri="{FF2B5EF4-FFF2-40B4-BE49-F238E27FC236}">
                <a16:creationId xmlns:a16="http://schemas.microsoft.com/office/drawing/2014/main" id="{A3E70791-C820-0F5C-C424-44DA6E9BA4A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825228" y="3694372"/>
            <a:ext cx="7636667" cy="3684066"/>
          </a:xfrm>
          <a:prstGeom prst="rect">
            <a:avLst/>
          </a:prstGeom>
        </p:spPr>
      </p:pic>
      <p:pic>
        <p:nvPicPr>
          <p:cNvPr id="25" name="Picture 24" descr="What is Express.js?. ExpressJS is a one of the most popular… | by Gourav  Mukhija | Medium">
            <a:extLst>
              <a:ext uri="{FF2B5EF4-FFF2-40B4-BE49-F238E27FC236}">
                <a16:creationId xmlns:a16="http://schemas.microsoft.com/office/drawing/2014/main" id="{140AA891-AF51-E556-9CD8-DBF07472B85D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844088" y="3693319"/>
            <a:ext cx="6404371" cy="368617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72BFDF1-A85B-C0D4-B574-56A18782CFA1}"/>
              </a:ext>
            </a:extLst>
          </p:cNvPr>
          <p:cNvSpPr txBox="1"/>
          <p:nvPr/>
        </p:nvSpPr>
        <p:spPr>
          <a:xfrm>
            <a:off x="4116147" y="3121876"/>
            <a:ext cx="326036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latin typeface="Calibri"/>
                <a:cs typeface="Calibri"/>
              </a:rPr>
              <a:t>Client Side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5A1103-6B43-E5DE-6B66-DCBE2F29DD1D}"/>
              </a:ext>
            </a:extLst>
          </p:cNvPr>
          <p:cNvSpPr txBox="1"/>
          <p:nvPr/>
        </p:nvSpPr>
        <p:spPr>
          <a:xfrm>
            <a:off x="11545646" y="3121876"/>
            <a:ext cx="326036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latin typeface="Calibri"/>
                <a:cs typeface="Calibri"/>
              </a:rPr>
              <a:t>Server Side</a:t>
            </a:r>
          </a:p>
        </p:txBody>
      </p:sp>
    </p:spTree>
    <p:extLst>
      <p:ext uri="{BB962C8B-B14F-4D97-AF65-F5344CB8AC3E}">
        <p14:creationId xmlns:p14="http://schemas.microsoft.com/office/powerpoint/2010/main" val="2736012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8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92703" y="439920"/>
            <a:ext cx="17115003" cy="9420474"/>
            <a:chOff x="0" y="0"/>
            <a:chExt cx="903940" cy="61253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03940" cy="612532"/>
            </a:xfrm>
            <a:custGeom>
              <a:avLst/>
              <a:gdLst/>
              <a:ahLst/>
              <a:cxnLst/>
              <a:rect l="l" t="t" r="r" b="b"/>
              <a:pathLst>
                <a:path w="903940" h="612532">
                  <a:moveTo>
                    <a:pt x="66181" y="0"/>
                  </a:moveTo>
                  <a:lnTo>
                    <a:pt x="837760" y="0"/>
                  </a:lnTo>
                  <a:cubicBezTo>
                    <a:pt x="855312" y="0"/>
                    <a:pt x="872145" y="6973"/>
                    <a:pt x="884557" y="19384"/>
                  </a:cubicBezTo>
                  <a:cubicBezTo>
                    <a:pt x="896968" y="31795"/>
                    <a:pt x="903940" y="48628"/>
                    <a:pt x="903940" y="66181"/>
                  </a:cubicBezTo>
                  <a:lnTo>
                    <a:pt x="903940" y="546351"/>
                  </a:lnTo>
                  <a:cubicBezTo>
                    <a:pt x="903940" y="563903"/>
                    <a:pt x="896968" y="580737"/>
                    <a:pt x="884557" y="593148"/>
                  </a:cubicBezTo>
                  <a:cubicBezTo>
                    <a:pt x="872145" y="605559"/>
                    <a:pt x="855312" y="612532"/>
                    <a:pt x="837760" y="612532"/>
                  </a:cubicBezTo>
                  <a:lnTo>
                    <a:pt x="66181" y="612532"/>
                  </a:lnTo>
                  <a:cubicBezTo>
                    <a:pt x="29630" y="612532"/>
                    <a:pt x="0" y="582902"/>
                    <a:pt x="0" y="546351"/>
                  </a:cubicBezTo>
                  <a:lnTo>
                    <a:pt x="0" y="66181"/>
                  </a:lnTo>
                  <a:cubicBezTo>
                    <a:pt x="0" y="48628"/>
                    <a:pt x="6973" y="31795"/>
                    <a:pt x="19384" y="19384"/>
                  </a:cubicBezTo>
                  <a:cubicBezTo>
                    <a:pt x="31795" y="6973"/>
                    <a:pt x="48628" y="0"/>
                    <a:pt x="66181" y="0"/>
                  </a:cubicBezTo>
                  <a:close/>
                </a:path>
              </a:pathLst>
            </a:custGeom>
            <a:solidFill>
              <a:srgbClr val="FFEFCA"/>
            </a:solidFill>
            <a:ln w="266700" cap="rnd">
              <a:solidFill>
                <a:srgbClr val="EF7A36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903940" cy="6411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ct val="337704"/>
                </a:lnSpc>
                <a:spcBef>
                  <a:spcPct val="0"/>
                </a:spcBef>
              </a:pPr>
              <a:endParaRPr lang="en-US">
                <a:cs typeface="Calibri"/>
              </a:endParaRPr>
            </a:p>
          </p:txBody>
        </p:sp>
      </p:grpSp>
      <p:sp>
        <p:nvSpPr>
          <p:cNvPr id="5" name="Freeform 5"/>
          <p:cNvSpPr/>
          <p:nvPr/>
        </p:nvSpPr>
        <p:spPr>
          <a:xfrm rot="-10800000">
            <a:off x="13173783" y="8643840"/>
            <a:ext cx="7315200" cy="1875351"/>
          </a:xfrm>
          <a:custGeom>
            <a:avLst/>
            <a:gdLst/>
            <a:ahLst/>
            <a:cxnLst/>
            <a:rect l="l" t="t" r="r" b="b"/>
            <a:pathLst>
              <a:path w="7315200" h="1875351">
                <a:moveTo>
                  <a:pt x="0" y="0"/>
                </a:moveTo>
                <a:lnTo>
                  <a:pt x="7315200" y="0"/>
                </a:lnTo>
                <a:lnTo>
                  <a:pt x="7315200" y="1875351"/>
                </a:lnTo>
                <a:lnTo>
                  <a:pt x="0" y="18753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1589112" y="-160580"/>
            <a:ext cx="5040987" cy="1695605"/>
          </a:xfrm>
          <a:custGeom>
            <a:avLst/>
            <a:gdLst/>
            <a:ahLst/>
            <a:cxnLst/>
            <a:rect l="l" t="t" r="r" b="b"/>
            <a:pathLst>
              <a:path w="5040987" h="1695605">
                <a:moveTo>
                  <a:pt x="0" y="0"/>
                </a:moveTo>
                <a:lnTo>
                  <a:pt x="5040987" y="0"/>
                </a:lnTo>
                <a:lnTo>
                  <a:pt x="5040987" y="1695605"/>
                </a:lnTo>
                <a:lnTo>
                  <a:pt x="0" y="16956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904323">
            <a:off x="-246916" y="8953921"/>
            <a:ext cx="2551232" cy="1257062"/>
          </a:xfrm>
          <a:custGeom>
            <a:avLst/>
            <a:gdLst/>
            <a:ahLst/>
            <a:cxnLst/>
            <a:rect l="l" t="t" r="r" b="b"/>
            <a:pathLst>
              <a:path w="2551232" h="1257062">
                <a:moveTo>
                  <a:pt x="0" y="0"/>
                </a:moveTo>
                <a:lnTo>
                  <a:pt x="2551232" y="0"/>
                </a:lnTo>
                <a:lnTo>
                  <a:pt x="2551232" y="1257062"/>
                </a:lnTo>
                <a:lnTo>
                  <a:pt x="0" y="1257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686076">
            <a:off x="17157711" y="3612330"/>
            <a:ext cx="756605" cy="954433"/>
          </a:xfrm>
          <a:custGeom>
            <a:avLst/>
            <a:gdLst/>
            <a:ahLst/>
            <a:cxnLst/>
            <a:rect l="l" t="t" r="r" b="b"/>
            <a:pathLst>
              <a:path w="756605" h="954433">
                <a:moveTo>
                  <a:pt x="0" y="0"/>
                </a:moveTo>
                <a:lnTo>
                  <a:pt x="756605" y="0"/>
                </a:lnTo>
                <a:lnTo>
                  <a:pt x="756605" y="954433"/>
                </a:lnTo>
                <a:lnTo>
                  <a:pt x="0" y="95443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691210">
            <a:off x="392512" y="7148292"/>
            <a:ext cx="1077738" cy="1018952"/>
          </a:xfrm>
          <a:custGeom>
            <a:avLst/>
            <a:gdLst/>
            <a:ahLst/>
            <a:cxnLst/>
            <a:rect l="l" t="t" r="r" b="b"/>
            <a:pathLst>
              <a:path w="1077738" h="1018952">
                <a:moveTo>
                  <a:pt x="0" y="0"/>
                </a:moveTo>
                <a:lnTo>
                  <a:pt x="1077738" y="0"/>
                </a:lnTo>
                <a:lnTo>
                  <a:pt x="1077738" y="1018953"/>
                </a:lnTo>
                <a:lnTo>
                  <a:pt x="0" y="101895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1156546">
            <a:off x="8639995" y="138284"/>
            <a:ext cx="1013721" cy="798075"/>
          </a:xfrm>
          <a:custGeom>
            <a:avLst/>
            <a:gdLst/>
            <a:ahLst/>
            <a:cxnLst/>
            <a:rect l="l" t="t" r="r" b="b"/>
            <a:pathLst>
              <a:path w="1013721" h="798075">
                <a:moveTo>
                  <a:pt x="0" y="0"/>
                </a:moveTo>
                <a:lnTo>
                  <a:pt x="1013721" y="0"/>
                </a:lnTo>
                <a:lnTo>
                  <a:pt x="1013721" y="798075"/>
                </a:lnTo>
                <a:lnTo>
                  <a:pt x="0" y="79807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298719" flipH="1">
            <a:off x="3489438" y="9130357"/>
            <a:ext cx="886105" cy="904189"/>
          </a:xfrm>
          <a:custGeom>
            <a:avLst/>
            <a:gdLst/>
            <a:ahLst/>
            <a:cxnLst/>
            <a:rect l="l" t="t" r="r" b="b"/>
            <a:pathLst>
              <a:path w="886105" h="904189">
                <a:moveTo>
                  <a:pt x="886105" y="0"/>
                </a:moveTo>
                <a:lnTo>
                  <a:pt x="0" y="0"/>
                </a:lnTo>
                <a:lnTo>
                  <a:pt x="0" y="904190"/>
                </a:lnTo>
                <a:lnTo>
                  <a:pt x="886105" y="904190"/>
                </a:lnTo>
                <a:lnTo>
                  <a:pt x="886105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5400000">
            <a:off x="6030693" y="8699023"/>
            <a:ext cx="304464" cy="814091"/>
          </a:xfrm>
          <a:custGeom>
            <a:avLst/>
            <a:gdLst/>
            <a:ahLst/>
            <a:cxnLst/>
            <a:rect l="l" t="t" r="r" b="b"/>
            <a:pathLst>
              <a:path w="304464" h="814091">
                <a:moveTo>
                  <a:pt x="0" y="0"/>
                </a:moveTo>
                <a:lnTo>
                  <a:pt x="304464" y="0"/>
                </a:lnTo>
                <a:lnTo>
                  <a:pt x="304464" y="814090"/>
                </a:lnTo>
                <a:lnTo>
                  <a:pt x="0" y="81409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b="-49055"/>
            </a:stretch>
          </a:blipFill>
        </p:spPr>
      </p:sp>
      <p:sp>
        <p:nvSpPr>
          <p:cNvPr id="16" name="Freeform 16"/>
          <p:cNvSpPr/>
          <p:nvPr/>
        </p:nvSpPr>
        <p:spPr>
          <a:xfrm rot="63289">
            <a:off x="3958913" y="-157846"/>
            <a:ext cx="304464" cy="814091"/>
          </a:xfrm>
          <a:custGeom>
            <a:avLst/>
            <a:gdLst/>
            <a:ahLst/>
            <a:cxnLst/>
            <a:rect l="l" t="t" r="r" b="b"/>
            <a:pathLst>
              <a:path w="304464" h="814091">
                <a:moveTo>
                  <a:pt x="0" y="0"/>
                </a:moveTo>
                <a:lnTo>
                  <a:pt x="304464" y="0"/>
                </a:lnTo>
                <a:lnTo>
                  <a:pt x="304464" y="814090"/>
                </a:lnTo>
                <a:lnTo>
                  <a:pt x="0" y="81409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b="-49055"/>
            </a:stretch>
          </a:blipFill>
        </p:spPr>
      </p:sp>
      <p:sp>
        <p:nvSpPr>
          <p:cNvPr id="17" name="Freeform 17"/>
          <p:cNvSpPr/>
          <p:nvPr/>
        </p:nvSpPr>
        <p:spPr>
          <a:xfrm rot="63289">
            <a:off x="18008883" y="8071601"/>
            <a:ext cx="304464" cy="814091"/>
          </a:xfrm>
          <a:custGeom>
            <a:avLst/>
            <a:gdLst/>
            <a:ahLst/>
            <a:cxnLst/>
            <a:rect l="l" t="t" r="r" b="b"/>
            <a:pathLst>
              <a:path w="304464" h="814091">
                <a:moveTo>
                  <a:pt x="0" y="0"/>
                </a:moveTo>
                <a:lnTo>
                  <a:pt x="304464" y="0"/>
                </a:lnTo>
                <a:lnTo>
                  <a:pt x="304464" y="814090"/>
                </a:lnTo>
                <a:lnTo>
                  <a:pt x="0" y="81409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b="-49055"/>
            </a:stretch>
          </a:blipFill>
        </p:spPr>
      </p:sp>
      <p:sp>
        <p:nvSpPr>
          <p:cNvPr id="18" name="Freeform 18"/>
          <p:cNvSpPr/>
          <p:nvPr/>
        </p:nvSpPr>
        <p:spPr>
          <a:xfrm rot="63289">
            <a:off x="149387" y="3483994"/>
            <a:ext cx="304464" cy="814091"/>
          </a:xfrm>
          <a:custGeom>
            <a:avLst/>
            <a:gdLst/>
            <a:ahLst/>
            <a:cxnLst/>
            <a:rect l="l" t="t" r="r" b="b"/>
            <a:pathLst>
              <a:path w="304464" h="814091">
                <a:moveTo>
                  <a:pt x="0" y="0"/>
                </a:moveTo>
                <a:lnTo>
                  <a:pt x="304464" y="0"/>
                </a:lnTo>
                <a:lnTo>
                  <a:pt x="304464" y="814090"/>
                </a:lnTo>
                <a:lnTo>
                  <a:pt x="0" y="81409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b="-49055"/>
            </a:stretch>
          </a:blipFill>
        </p:spPr>
      </p:sp>
      <p:sp>
        <p:nvSpPr>
          <p:cNvPr id="19" name="Freeform 19"/>
          <p:cNvSpPr/>
          <p:nvPr/>
        </p:nvSpPr>
        <p:spPr>
          <a:xfrm rot="-5400000">
            <a:off x="11510476" y="8951852"/>
            <a:ext cx="304464" cy="308432"/>
          </a:xfrm>
          <a:custGeom>
            <a:avLst/>
            <a:gdLst/>
            <a:ahLst/>
            <a:cxnLst/>
            <a:rect l="l" t="t" r="r" b="b"/>
            <a:pathLst>
              <a:path w="304464" h="308432">
                <a:moveTo>
                  <a:pt x="0" y="0"/>
                </a:moveTo>
                <a:lnTo>
                  <a:pt x="304464" y="0"/>
                </a:lnTo>
                <a:lnTo>
                  <a:pt x="304464" y="308432"/>
                </a:lnTo>
                <a:lnTo>
                  <a:pt x="0" y="30843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b="-293423"/>
            </a:stretch>
          </a:blipFill>
        </p:spPr>
      </p:sp>
      <p:sp>
        <p:nvSpPr>
          <p:cNvPr id="20" name="Freeform 20"/>
          <p:cNvSpPr/>
          <p:nvPr/>
        </p:nvSpPr>
        <p:spPr>
          <a:xfrm rot="-5400000">
            <a:off x="14579143" y="471585"/>
            <a:ext cx="304464" cy="308432"/>
          </a:xfrm>
          <a:custGeom>
            <a:avLst/>
            <a:gdLst/>
            <a:ahLst/>
            <a:cxnLst/>
            <a:rect l="l" t="t" r="r" b="b"/>
            <a:pathLst>
              <a:path w="304464" h="308432">
                <a:moveTo>
                  <a:pt x="0" y="0"/>
                </a:moveTo>
                <a:lnTo>
                  <a:pt x="304464" y="0"/>
                </a:lnTo>
                <a:lnTo>
                  <a:pt x="304464" y="308432"/>
                </a:lnTo>
                <a:lnTo>
                  <a:pt x="0" y="30843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b="-293423"/>
            </a:stretch>
          </a:blipFill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C3B54C-098D-0859-951C-A25B7ABA685E}"/>
              </a:ext>
            </a:extLst>
          </p:cNvPr>
          <p:cNvSpPr txBox="1"/>
          <p:nvPr/>
        </p:nvSpPr>
        <p:spPr>
          <a:xfrm>
            <a:off x="1332719" y="702664"/>
            <a:ext cx="16202258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800" dirty="0">
                <a:solidFill>
                  <a:schemeClr val="tx1">
                    <a:lumMod val="85000"/>
                    <a:lumOff val="15000"/>
                  </a:schemeClr>
                </a:solidFill>
                <a:latin typeface="Funtastic"/>
                <a:ea typeface="+mn-lt"/>
                <a:cs typeface="+mn-lt"/>
              </a:rPr>
              <a:t>API Testing with Postman</a:t>
            </a:r>
            <a:endParaRPr lang="en-US" sz="8800" dirty="0">
              <a:solidFill>
                <a:schemeClr val="tx1">
                  <a:lumMod val="85000"/>
                  <a:lumOff val="15000"/>
                </a:schemeClr>
              </a:solidFill>
              <a:latin typeface="Funtastic"/>
              <a:cs typeface="Calibri"/>
            </a:endParaRPr>
          </a:p>
        </p:txBody>
      </p:sp>
      <p:pic>
        <p:nvPicPr>
          <p:cNvPr id="24" name="Picture 23" descr="A screenshot of a computer&#10;&#10;Description automatically generated">
            <a:extLst>
              <a:ext uri="{FF2B5EF4-FFF2-40B4-BE49-F238E27FC236}">
                <a16:creationId xmlns:a16="http://schemas.microsoft.com/office/drawing/2014/main" id="{21283606-D927-4550-FAAA-E212B5287D2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408381" y="2250829"/>
            <a:ext cx="13432884" cy="780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999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8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12" y="87523"/>
            <a:ext cx="18373131" cy="10274893"/>
            <a:chOff x="0" y="0"/>
            <a:chExt cx="2196145" cy="55865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96145" cy="558651"/>
            </a:xfrm>
            <a:custGeom>
              <a:avLst/>
              <a:gdLst/>
              <a:ahLst/>
              <a:cxnLst/>
              <a:rect l="l" t="t" r="r" b="b"/>
              <a:pathLst>
                <a:path w="2196145" h="558651">
                  <a:moveTo>
                    <a:pt x="46874" y="0"/>
                  </a:moveTo>
                  <a:lnTo>
                    <a:pt x="2149271" y="0"/>
                  </a:lnTo>
                  <a:cubicBezTo>
                    <a:pt x="2161703" y="0"/>
                    <a:pt x="2173625" y="4938"/>
                    <a:pt x="2182416" y="13729"/>
                  </a:cubicBezTo>
                  <a:cubicBezTo>
                    <a:pt x="2191207" y="22520"/>
                    <a:pt x="2196145" y="34442"/>
                    <a:pt x="2196145" y="46874"/>
                  </a:cubicBezTo>
                  <a:lnTo>
                    <a:pt x="2196145" y="511777"/>
                  </a:lnTo>
                  <a:cubicBezTo>
                    <a:pt x="2196145" y="524209"/>
                    <a:pt x="2191207" y="536131"/>
                    <a:pt x="2182416" y="544922"/>
                  </a:cubicBezTo>
                  <a:cubicBezTo>
                    <a:pt x="2173625" y="553712"/>
                    <a:pt x="2161703" y="558651"/>
                    <a:pt x="2149271" y="558651"/>
                  </a:cubicBezTo>
                  <a:lnTo>
                    <a:pt x="46874" y="558651"/>
                  </a:lnTo>
                  <a:cubicBezTo>
                    <a:pt x="34442" y="558651"/>
                    <a:pt x="22520" y="553712"/>
                    <a:pt x="13729" y="544922"/>
                  </a:cubicBezTo>
                  <a:cubicBezTo>
                    <a:pt x="4938" y="536131"/>
                    <a:pt x="0" y="524209"/>
                    <a:pt x="0" y="511777"/>
                  </a:cubicBezTo>
                  <a:lnTo>
                    <a:pt x="0" y="46874"/>
                  </a:lnTo>
                  <a:cubicBezTo>
                    <a:pt x="0" y="34442"/>
                    <a:pt x="4938" y="22520"/>
                    <a:pt x="13729" y="13729"/>
                  </a:cubicBezTo>
                  <a:cubicBezTo>
                    <a:pt x="22520" y="4938"/>
                    <a:pt x="34442" y="0"/>
                    <a:pt x="46874" y="0"/>
                  </a:cubicBezTo>
                  <a:close/>
                </a:path>
              </a:pathLst>
            </a:custGeom>
            <a:solidFill>
              <a:srgbClr val="FFEFCA"/>
            </a:solidFill>
            <a:ln w="104775" cap="rnd">
              <a:solidFill>
                <a:srgbClr val="E9485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2196145" cy="5872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ct val="337704"/>
                </a:lnSpc>
              </a:pPr>
              <a:endParaRPr lang="en-US">
                <a:cs typeface="Calibri"/>
              </a:endParaRPr>
            </a:p>
          </p:txBody>
        </p:sp>
      </p:grpSp>
      <p:sp>
        <p:nvSpPr>
          <p:cNvPr id="5" name="Freeform 5"/>
          <p:cNvSpPr/>
          <p:nvPr/>
        </p:nvSpPr>
        <p:spPr>
          <a:xfrm rot="5400000">
            <a:off x="171267" y="3686831"/>
            <a:ext cx="1985724" cy="940179"/>
          </a:xfrm>
          <a:custGeom>
            <a:avLst/>
            <a:gdLst/>
            <a:ahLst/>
            <a:cxnLst/>
            <a:rect l="l" t="t" r="r" b="b"/>
            <a:pathLst>
              <a:path w="1985724" h="940179">
                <a:moveTo>
                  <a:pt x="0" y="0"/>
                </a:moveTo>
                <a:lnTo>
                  <a:pt x="1985724" y="0"/>
                </a:lnTo>
                <a:lnTo>
                  <a:pt x="1985724" y="940179"/>
                </a:lnTo>
                <a:lnTo>
                  <a:pt x="0" y="9401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178895" y="-146928"/>
            <a:ext cx="2682969" cy="2351257"/>
          </a:xfrm>
          <a:custGeom>
            <a:avLst/>
            <a:gdLst/>
            <a:ahLst/>
            <a:cxnLst/>
            <a:rect l="l" t="t" r="r" b="b"/>
            <a:pathLst>
              <a:path w="2682969" h="2351257">
                <a:moveTo>
                  <a:pt x="0" y="0"/>
                </a:moveTo>
                <a:lnTo>
                  <a:pt x="2682969" y="0"/>
                </a:lnTo>
                <a:lnTo>
                  <a:pt x="2682969" y="2351256"/>
                </a:lnTo>
                <a:lnTo>
                  <a:pt x="0" y="23512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5647475">
            <a:off x="15943464" y="7755015"/>
            <a:ext cx="4456955" cy="4281414"/>
          </a:xfrm>
          <a:custGeom>
            <a:avLst/>
            <a:gdLst/>
            <a:ahLst/>
            <a:cxnLst/>
            <a:rect l="l" t="t" r="r" b="b"/>
            <a:pathLst>
              <a:path w="4456955" h="4281414">
                <a:moveTo>
                  <a:pt x="0" y="0"/>
                </a:moveTo>
                <a:lnTo>
                  <a:pt x="4456955" y="0"/>
                </a:lnTo>
                <a:lnTo>
                  <a:pt x="4456955" y="4281413"/>
                </a:lnTo>
                <a:lnTo>
                  <a:pt x="0" y="428141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298719" flipH="1">
            <a:off x="5069815" y="8415552"/>
            <a:ext cx="1022404" cy="1043270"/>
          </a:xfrm>
          <a:custGeom>
            <a:avLst/>
            <a:gdLst/>
            <a:ahLst/>
            <a:cxnLst/>
            <a:rect l="l" t="t" r="r" b="b"/>
            <a:pathLst>
              <a:path w="1022404" h="1043270">
                <a:moveTo>
                  <a:pt x="1022404" y="0"/>
                </a:moveTo>
                <a:lnTo>
                  <a:pt x="0" y="0"/>
                </a:lnTo>
                <a:lnTo>
                  <a:pt x="0" y="1043270"/>
                </a:lnTo>
                <a:lnTo>
                  <a:pt x="1022404" y="1043270"/>
                </a:lnTo>
                <a:lnTo>
                  <a:pt x="1022404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771662" flipH="1">
            <a:off x="2668318" y="1594973"/>
            <a:ext cx="1013721" cy="798075"/>
          </a:xfrm>
          <a:custGeom>
            <a:avLst/>
            <a:gdLst/>
            <a:ahLst/>
            <a:cxnLst/>
            <a:rect l="l" t="t" r="r" b="b"/>
            <a:pathLst>
              <a:path w="1013721" h="798075">
                <a:moveTo>
                  <a:pt x="1013721" y="0"/>
                </a:moveTo>
                <a:lnTo>
                  <a:pt x="0" y="0"/>
                </a:lnTo>
                <a:lnTo>
                  <a:pt x="0" y="798075"/>
                </a:lnTo>
                <a:lnTo>
                  <a:pt x="1013721" y="798075"/>
                </a:lnTo>
                <a:lnTo>
                  <a:pt x="1013721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19602655">
            <a:off x="1569184" y="8333758"/>
            <a:ext cx="756605" cy="954433"/>
          </a:xfrm>
          <a:custGeom>
            <a:avLst/>
            <a:gdLst/>
            <a:ahLst/>
            <a:cxnLst/>
            <a:rect l="l" t="t" r="r" b="b"/>
            <a:pathLst>
              <a:path w="756605" h="954433">
                <a:moveTo>
                  <a:pt x="0" y="0"/>
                </a:moveTo>
                <a:lnTo>
                  <a:pt x="756605" y="0"/>
                </a:lnTo>
                <a:lnTo>
                  <a:pt x="756605" y="954433"/>
                </a:lnTo>
                <a:lnTo>
                  <a:pt x="0" y="95443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1718725" flipH="1">
            <a:off x="5856743" y="1953735"/>
            <a:ext cx="1077738" cy="1018952"/>
          </a:xfrm>
          <a:custGeom>
            <a:avLst/>
            <a:gdLst/>
            <a:ahLst/>
            <a:cxnLst/>
            <a:rect l="l" t="t" r="r" b="b"/>
            <a:pathLst>
              <a:path w="1077738" h="1018952">
                <a:moveTo>
                  <a:pt x="1077738" y="0"/>
                </a:moveTo>
                <a:lnTo>
                  <a:pt x="0" y="0"/>
                </a:lnTo>
                <a:lnTo>
                  <a:pt x="0" y="1018953"/>
                </a:lnTo>
                <a:lnTo>
                  <a:pt x="1077738" y="1018953"/>
                </a:lnTo>
                <a:lnTo>
                  <a:pt x="1077738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7DC1DB-80E1-1F90-2E93-E242E084EA93}"/>
              </a:ext>
            </a:extLst>
          </p:cNvPr>
          <p:cNvSpPr txBox="1"/>
          <p:nvPr/>
        </p:nvSpPr>
        <p:spPr>
          <a:xfrm>
            <a:off x="1506688" y="4369750"/>
            <a:ext cx="6065043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Funtastic"/>
                <a:ea typeface="+mn-lt"/>
                <a:cs typeface="+mn-lt"/>
              </a:rPr>
              <a:t>JSON</a:t>
            </a:r>
            <a:r>
              <a:rPr lang="en-US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Funtastic"/>
                <a:ea typeface="+mn-lt"/>
                <a:cs typeface="+mn-lt"/>
              </a:rPr>
              <a:t> for Data Exchange</a:t>
            </a:r>
            <a:endParaRPr lang="en-US" sz="6600">
              <a:solidFill>
                <a:schemeClr val="tx1">
                  <a:lumMod val="85000"/>
                  <a:lumOff val="15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16" name="Picture 1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FC2CEF9-F85B-F479-8D5E-8D20EC59DD6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334133" y="86722"/>
            <a:ext cx="8433231" cy="1020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957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8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289188">
            <a:off x="16540192" y="4410678"/>
            <a:ext cx="1461038" cy="1843053"/>
          </a:xfrm>
          <a:custGeom>
            <a:avLst/>
            <a:gdLst/>
            <a:ahLst/>
            <a:cxnLst/>
            <a:rect l="l" t="t" r="r" b="b"/>
            <a:pathLst>
              <a:path w="1461038" h="1843053">
                <a:moveTo>
                  <a:pt x="0" y="0"/>
                </a:moveTo>
                <a:lnTo>
                  <a:pt x="1461038" y="0"/>
                </a:lnTo>
                <a:lnTo>
                  <a:pt x="1461038" y="1843053"/>
                </a:lnTo>
                <a:lnTo>
                  <a:pt x="0" y="18430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691210">
            <a:off x="4003455" y="8058104"/>
            <a:ext cx="1587757" cy="1501152"/>
          </a:xfrm>
          <a:custGeom>
            <a:avLst/>
            <a:gdLst/>
            <a:ahLst/>
            <a:cxnLst/>
            <a:rect l="l" t="t" r="r" b="b"/>
            <a:pathLst>
              <a:path w="1587757" h="1501152">
                <a:moveTo>
                  <a:pt x="0" y="0"/>
                </a:moveTo>
                <a:lnTo>
                  <a:pt x="1587757" y="0"/>
                </a:lnTo>
                <a:lnTo>
                  <a:pt x="1587757" y="1501152"/>
                </a:lnTo>
                <a:lnTo>
                  <a:pt x="0" y="1501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1156546">
            <a:off x="13481631" y="969318"/>
            <a:ext cx="1622749" cy="1277546"/>
          </a:xfrm>
          <a:custGeom>
            <a:avLst/>
            <a:gdLst/>
            <a:ahLst/>
            <a:cxnLst/>
            <a:rect l="l" t="t" r="r" b="b"/>
            <a:pathLst>
              <a:path w="1622749" h="1277546">
                <a:moveTo>
                  <a:pt x="0" y="0"/>
                </a:moveTo>
                <a:lnTo>
                  <a:pt x="1622749" y="0"/>
                </a:lnTo>
                <a:lnTo>
                  <a:pt x="1622749" y="1277546"/>
                </a:lnTo>
                <a:lnTo>
                  <a:pt x="0" y="12775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1017692" flipH="1">
            <a:off x="364171" y="4207333"/>
            <a:ext cx="1834887" cy="1872334"/>
          </a:xfrm>
          <a:custGeom>
            <a:avLst/>
            <a:gdLst/>
            <a:ahLst/>
            <a:cxnLst/>
            <a:rect l="l" t="t" r="r" b="b"/>
            <a:pathLst>
              <a:path w="1834887" h="1872334">
                <a:moveTo>
                  <a:pt x="1834887" y="0"/>
                </a:moveTo>
                <a:lnTo>
                  <a:pt x="0" y="0"/>
                </a:lnTo>
                <a:lnTo>
                  <a:pt x="0" y="1872334"/>
                </a:lnTo>
                <a:lnTo>
                  <a:pt x="1834887" y="1872334"/>
                </a:lnTo>
                <a:lnTo>
                  <a:pt x="1834887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046245" y="727238"/>
            <a:ext cx="1646607" cy="1637625"/>
          </a:xfrm>
          <a:custGeom>
            <a:avLst/>
            <a:gdLst/>
            <a:ahLst/>
            <a:cxnLst/>
            <a:rect l="l" t="t" r="r" b="b"/>
            <a:pathLst>
              <a:path w="1646607" h="1637625">
                <a:moveTo>
                  <a:pt x="0" y="0"/>
                </a:moveTo>
                <a:lnTo>
                  <a:pt x="1646606" y="0"/>
                </a:lnTo>
                <a:lnTo>
                  <a:pt x="1646606" y="1637625"/>
                </a:lnTo>
                <a:lnTo>
                  <a:pt x="0" y="163762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3552455" y="7979766"/>
            <a:ext cx="1088137" cy="1657827"/>
          </a:xfrm>
          <a:custGeom>
            <a:avLst/>
            <a:gdLst/>
            <a:ahLst/>
            <a:cxnLst/>
            <a:rect l="l" t="t" r="r" b="b"/>
            <a:pathLst>
              <a:path w="1088137" h="1657827">
                <a:moveTo>
                  <a:pt x="0" y="0"/>
                </a:moveTo>
                <a:lnTo>
                  <a:pt x="1088138" y="0"/>
                </a:lnTo>
                <a:lnTo>
                  <a:pt x="1088138" y="1657827"/>
                </a:lnTo>
                <a:lnTo>
                  <a:pt x="0" y="165782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2127794" y="8507412"/>
            <a:ext cx="304464" cy="363007"/>
          </a:xfrm>
          <a:custGeom>
            <a:avLst/>
            <a:gdLst/>
            <a:ahLst/>
            <a:cxnLst/>
            <a:rect l="l" t="t" r="r" b="b"/>
            <a:pathLst>
              <a:path w="304464" h="363007">
                <a:moveTo>
                  <a:pt x="0" y="0"/>
                </a:moveTo>
                <a:lnTo>
                  <a:pt x="304464" y="0"/>
                </a:lnTo>
                <a:lnTo>
                  <a:pt x="304464" y="363007"/>
                </a:lnTo>
                <a:lnTo>
                  <a:pt x="0" y="36300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b="-234275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5855742" y="3515538"/>
            <a:ext cx="304464" cy="363007"/>
          </a:xfrm>
          <a:custGeom>
            <a:avLst/>
            <a:gdLst/>
            <a:ahLst/>
            <a:cxnLst/>
            <a:rect l="l" t="t" r="r" b="b"/>
            <a:pathLst>
              <a:path w="304464" h="363007">
                <a:moveTo>
                  <a:pt x="0" y="0"/>
                </a:moveTo>
                <a:lnTo>
                  <a:pt x="304464" y="0"/>
                </a:lnTo>
                <a:lnTo>
                  <a:pt x="304464" y="363007"/>
                </a:lnTo>
                <a:lnTo>
                  <a:pt x="0" y="36300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b="-234275"/>
            </a:stretch>
          </a:blipFill>
        </p:spPr>
      </p:sp>
      <p:sp>
        <p:nvSpPr>
          <p:cNvPr id="10" name="Freeform 10"/>
          <p:cNvSpPr/>
          <p:nvPr/>
        </p:nvSpPr>
        <p:spPr>
          <a:xfrm rot="-5411357">
            <a:off x="8384546" y="713103"/>
            <a:ext cx="304464" cy="1213444"/>
          </a:xfrm>
          <a:custGeom>
            <a:avLst/>
            <a:gdLst/>
            <a:ahLst/>
            <a:cxnLst/>
            <a:rect l="l" t="t" r="r" b="b"/>
            <a:pathLst>
              <a:path w="304464" h="1213444">
                <a:moveTo>
                  <a:pt x="0" y="0"/>
                </a:moveTo>
                <a:lnTo>
                  <a:pt x="304464" y="0"/>
                </a:lnTo>
                <a:lnTo>
                  <a:pt x="304464" y="1213444"/>
                </a:lnTo>
                <a:lnTo>
                  <a:pt x="0" y="121344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3601555">
            <a:off x="14659238" y="8600897"/>
            <a:ext cx="5659536" cy="4114800"/>
          </a:xfrm>
          <a:custGeom>
            <a:avLst/>
            <a:gdLst/>
            <a:ahLst/>
            <a:cxnLst/>
            <a:rect l="l" t="t" r="r" b="b"/>
            <a:pathLst>
              <a:path w="5659536" h="4114800">
                <a:moveTo>
                  <a:pt x="0" y="0"/>
                </a:moveTo>
                <a:lnTo>
                  <a:pt x="5659537" y="0"/>
                </a:lnTo>
                <a:lnTo>
                  <a:pt x="56595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625608" y="8688916"/>
            <a:ext cx="304464" cy="814091"/>
          </a:xfrm>
          <a:custGeom>
            <a:avLst/>
            <a:gdLst/>
            <a:ahLst/>
            <a:cxnLst/>
            <a:rect l="l" t="t" r="r" b="b"/>
            <a:pathLst>
              <a:path w="304464" h="814091">
                <a:moveTo>
                  <a:pt x="0" y="0"/>
                </a:moveTo>
                <a:lnTo>
                  <a:pt x="304464" y="0"/>
                </a:lnTo>
                <a:lnTo>
                  <a:pt x="304464" y="814090"/>
                </a:lnTo>
                <a:lnTo>
                  <a:pt x="0" y="81409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b="-49055"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-162709" y="-147724"/>
            <a:ext cx="2997188" cy="2626626"/>
          </a:xfrm>
          <a:custGeom>
            <a:avLst/>
            <a:gdLst/>
            <a:ahLst/>
            <a:cxnLst/>
            <a:rect l="l" t="t" r="r" b="b"/>
            <a:pathLst>
              <a:path w="2997188" h="2626626">
                <a:moveTo>
                  <a:pt x="0" y="0"/>
                </a:moveTo>
                <a:lnTo>
                  <a:pt x="2997188" y="0"/>
                </a:lnTo>
                <a:lnTo>
                  <a:pt x="2997188" y="2626626"/>
                </a:lnTo>
                <a:lnTo>
                  <a:pt x="0" y="2626626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824023" y="1550773"/>
            <a:ext cx="304464" cy="814091"/>
          </a:xfrm>
          <a:custGeom>
            <a:avLst/>
            <a:gdLst/>
            <a:ahLst/>
            <a:cxnLst/>
            <a:rect l="l" t="t" r="r" b="b"/>
            <a:pathLst>
              <a:path w="304464" h="814091">
                <a:moveTo>
                  <a:pt x="0" y="0"/>
                </a:moveTo>
                <a:lnTo>
                  <a:pt x="304464" y="0"/>
                </a:lnTo>
                <a:lnTo>
                  <a:pt x="304464" y="814090"/>
                </a:lnTo>
                <a:lnTo>
                  <a:pt x="0" y="81409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b="-49055"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-1266761" y="8044856"/>
            <a:ext cx="3394555" cy="3315654"/>
          </a:xfrm>
          <a:custGeom>
            <a:avLst/>
            <a:gdLst/>
            <a:ahLst/>
            <a:cxnLst/>
            <a:rect l="l" t="t" r="r" b="b"/>
            <a:pathLst>
              <a:path w="3394555" h="3315654">
                <a:moveTo>
                  <a:pt x="0" y="0"/>
                </a:moveTo>
                <a:lnTo>
                  <a:pt x="3394555" y="0"/>
                </a:lnTo>
                <a:lnTo>
                  <a:pt x="3394555" y="3315654"/>
                </a:lnTo>
                <a:lnTo>
                  <a:pt x="0" y="3315654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1134180">
            <a:off x="16345051" y="58166"/>
            <a:ext cx="2436329" cy="1546715"/>
          </a:xfrm>
          <a:custGeom>
            <a:avLst/>
            <a:gdLst/>
            <a:ahLst/>
            <a:cxnLst/>
            <a:rect l="l" t="t" r="r" b="b"/>
            <a:pathLst>
              <a:path w="2436329" h="1546715">
                <a:moveTo>
                  <a:pt x="0" y="0"/>
                </a:moveTo>
                <a:lnTo>
                  <a:pt x="2436329" y="0"/>
                </a:lnTo>
                <a:lnTo>
                  <a:pt x="2436329" y="1546715"/>
                </a:lnTo>
                <a:lnTo>
                  <a:pt x="0" y="154671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2745182" y="735995"/>
            <a:ext cx="12803158" cy="58607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ct val="344406"/>
              </a:lnSpc>
              <a:spcBef>
                <a:spcPct val="0"/>
              </a:spcBef>
            </a:pPr>
            <a:r>
              <a:rPr lang="en-US" sz="13656" spc="546">
                <a:solidFill>
                  <a:srgbClr val="E94850"/>
                </a:solidFill>
                <a:latin typeface="Funtastic"/>
              </a:rPr>
              <a:t>THANK YOU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41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8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92703" y="439920"/>
            <a:ext cx="17115003" cy="9420474"/>
            <a:chOff x="0" y="0"/>
            <a:chExt cx="903940" cy="61253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03940" cy="612532"/>
            </a:xfrm>
            <a:custGeom>
              <a:avLst/>
              <a:gdLst/>
              <a:ahLst/>
              <a:cxnLst/>
              <a:rect l="l" t="t" r="r" b="b"/>
              <a:pathLst>
                <a:path w="903940" h="612532">
                  <a:moveTo>
                    <a:pt x="66181" y="0"/>
                  </a:moveTo>
                  <a:lnTo>
                    <a:pt x="837760" y="0"/>
                  </a:lnTo>
                  <a:cubicBezTo>
                    <a:pt x="855312" y="0"/>
                    <a:pt x="872145" y="6973"/>
                    <a:pt x="884557" y="19384"/>
                  </a:cubicBezTo>
                  <a:cubicBezTo>
                    <a:pt x="896968" y="31795"/>
                    <a:pt x="903940" y="48628"/>
                    <a:pt x="903940" y="66181"/>
                  </a:cubicBezTo>
                  <a:lnTo>
                    <a:pt x="903940" y="546351"/>
                  </a:lnTo>
                  <a:cubicBezTo>
                    <a:pt x="903940" y="563903"/>
                    <a:pt x="896968" y="580737"/>
                    <a:pt x="884557" y="593148"/>
                  </a:cubicBezTo>
                  <a:cubicBezTo>
                    <a:pt x="872145" y="605559"/>
                    <a:pt x="855312" y="612532"/>
                    <a:pt x="837760" y="612532"/>
                  </a:cubicBezTo>
                  <a:lnTo>
                    <a:pt x="66181" y="612532"/>
                  </a:lnTo>
                  <a:cubicBezTo>
                    <a:pt x="29630" y="612532"/>
                    <a:pt x="0" y="582902"/>
                    <a:pt x="0" y="546351"/>
                  </a:cubicBezTo>
                  <a:lnTo>
                    <a:pt x="0" y="66181"/>
                  </a:lnTo>
                  <a:cubicBezTo>
                    <a:pt x="0" y="48628"/>
                    <a:pt x="6973" y="31795"/>
                    <a:pt x="19384" y="19384"/>
                  </a:cubicBezTo>
                  <a:cubicBezTo>
                    <a:pt x="31795" y="6973"/>
                    <a:pt x="48628" y="0"/>
                    <a:pt x="66181" y="0"/>
                  </a:cubicBezTo>
                  <a:close/>
                </a:path>
              </a:pathLst>
            </a:custGeom>
            <a:solidFill>
              <a:srgbClr val="FFEFCA"/>
            </a:solidFill>
            <a:ln w="266700" cap="rnd">
              <a:solidFill>
                <a:srgbClr val="EF7A36"/>
              </a:solidFill>
              <a:prstDash val="solid"/>
              <a:rou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903940" cy="6411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ct val="337704"/>
                </a:lnSpc>
                <a:spcBef>
                  <a:spcPct val="0"/>
                </a:spcBef>
              </a:pPr>
              <a:endParaRPr lang="en-US">
                <a:cs typeface="Calibri"/>
              </a:endParaRPr>
            </a:p>
          </p:txBody>
        </p:sp>
      </p:grpSp>
      <p:sp>
        <p:nvSpPr>
          <p:cNvPr id="5" name="Freeform 5"/>
          <p:cNvSpPr/>
          <p:nvPr/>
        </p:nvSpPr>
        <p:spPr>
          <a:xfrm rot="-10800000">
            <a:off x="13173783" y="8643840"/>
            <a:ext cx="7315200" cy="1875351"/>
          </a:xfrm>
          <a:custGeom>
            <a:avLst/>
            <a:gdLst/>
            <a:ahLst/>
            <a:cxnLst/>
            <a:rect l="l" t="t" r="r" b="b"/>
            <a:pathLst>
              <a:path w="7315200" h="1875351">
                <a:moveTo>
                  <a:pt x="0" y="0"/>
                </a:moveTo>
                <a:lnTo>
                  <a:pt x="7315200" y="0"/>
                </a:lnTo>
                <a:lnTo>
                  <a:pt x="7315200" y="1875351"/>
                </a:lnTo>
                <a:lnTo>
                  <a:pt x="0" y="18753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1589112" y="-160580"/>
            <a:ext cx="5040987" cy="1695605"/>
          </a:xfrm>
          <a:custGeom>
            <a:avLst/>
            <a:gdLst/>
            <a:ahLst/>
            <a:cxnLst/>
            <a:rect l="l" t="t" r="r" b="b"/>
            <a:pathLst>
              <a:path w="5040987" h="1695605">
                <a:moveTo>
                  <a:pt x="0" y="0"/>
                </a:moveTo>
                <a:lnTo>
                  <a:pt x="5040987" y="0"/>
                </a:lnTo>
                <a:lnTo>
                  <a:pt x="5040987" y="1695605"/>
                </a:lnTo>
                <a:lnTo>
                  <a:pt x="0" y="16956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451874" y="-344655"/>
            <a:ext cx="11275627" cy="2465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368761"/>
              </a:lnSpc>
            </a:pPr>
            <a:r>
              <a:rPr lang="en-US" sz="5400" b="1" spc="299" dirty="0">
                <a:solidFill>
                  <a:srgbClr val="000000"/>
                </a:solidFill>
                <a:latin typeface="Funtastic"/>
                <a:cs typeface="Calibri Light"/>
              </a:rPr>
              <a:t>Proposed MVP Overview</a:t>
            </a:r>
            <a:endParaRPr lang="en-US" b="1" dirty="0">
              <a:latin typeface="Funtastic"/>
            </a:endParaRPr>
          </a:p>
        </p:txBody>
      </p:sp>
      <p:sp>
        <p:nvSpPr>
          <p:cNvPr id="9" name="Freeform 9"/>
          <p:cNvSpPr/>
          <p:nvPr/>
        </p:nvSpPr>
        <p:spPr>
          <a:xfrm rot="-904323">
            <a:off x="-246916" y="8953921"/>
            <a:ext cx="2551232" cy="1257062"/>
          </a:xfrm>
          <a:custGeom>
            <a:avLst/>
            <a:gdLst/>
            <a:ahLst/>
            <a:cxnLst/>
            <a:rect l="l" t="t" r="r" b="b"/>
            <a:pathLst>
              <a:path w="2551232" h="1257062">
                <a:moveTo>
                  <a:pt x="0" y="0"/>
                </a:moveTo>
                <a:lnTo>
                  <a:pt x="2551232" y="0"/>
                </a:lnTo>
                <a:lnTo>
                  <a:pt x="2551232" y="1257062"/>
                </a:lnTo>
                <a:lnTo>
                  <a:pt x="0" y="1257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904323">
            <a:off x="16260397" y="149502"/>
            <a:ext cx="2551232" cy="1257062"/>
          </a:xfrm>
          <a:custGeom>
            <a:avLst/>
            <a:gdLst/>
            <a:ahLst/>
            <a:cxnLst/>
            <a:rect l="l" t="t" r="r" b="b"/>
            <a:pathLst>
              <a:path w="2551232" h="1257062">
                <a:moveTo>
                  <a:pt x="0" y="0"/>
                </a:moveTo>
                <a:lnTo>
                  <a:pt x="2551232" y="0"/>
                </a:lnTo>
                <a:lnTo>
                  <a:pt x="2551232" y="1257062"/>
                </a:lnTo>
                <a:lnTo>
                  <a:pt x="0" y="1257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686076">
            <a:off x="17157711" y="3612330"/>
            <a:ext cx="756605" cy="954433"/>
          </a:xfrm>
          <a:custGeom>
            <a:avLst/>
            <a:gdLst/>
            <a:ahLst/>
            <a:cxnLst/>
            <a:rect l="l" t="t" r="r" b="b"/>
            <a:pathLst>
              <a:path w="756605" h="954433">
                <a:moveTo>
                  <a:pt x="0" y="0"/>
                </a:moveTo>
                <a:lnTo>
                  <a:pt x="756605" y="0"/>
                </a:lnTo>
                <a:lnTo>
                  <a:pt x="756605" y="954433"/>
                </a:lnTo>
                <a:lnTo>
                  <a:pt x="0" y="95443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691210">
            <a:off x="392512" y="7148292"/>
            <a:ext cx="1077738" cy="1018952"/>
          </a:xfrm>
          <a:custGeom>
            <a:avLst/>
            <a:gdLst/>
            <a:ahLst/>
            <a:cxnLst/>
            <a:rect l="l" t="t" r="r" b="b"/>
            <a:pathLst>
              <a:path w="1077738" h="1018952">
                <a:moveTo>
                  <a:pt x="0" y="0"/>
                </a:moveTo>
                <a:lnTo>
                  <a:pt x="1077738" y="0"/>
                </a:lnTo>
                <a:lnTo>
                  <a:pt x="1077738" y="1018953"/>
                </a:lnTo>
                <a:lnTo>
                  <a:pt x="0" y="101895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1156546">
            <a:off x="9052225" y="288185"/>
            <a:ext cx="1013721" cy="798075"/>
          </a:xfrm>
          <a:custGeom>
            <a:avLst/>
            <a:gdLst/>
            <a:ahLst/>
            <a:cxnLst/>
            <a:rect l="l" t="t" r="r" b="b"/>
            <a:pathLst>
              <a:path w="1013721" h="798075">
                <a:moveTo>
                  <a:pt x="0" y="0"/>
                </a:moveTo>
                <a:lnTo>
                  <a:pt x="1013721" y="0"/>
                </a:lnTo>
                <a:lnTo>
                  <a:pt x="1013721" y="798075"/>
                </a:lnTo>
                <a:lnTo>
                  <a:pt x="0" y="79807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298719" flipH="1">
            <a:off x="3489438" y="9130357"/>
            <a:ext cx="886105" cy="904189"/>
          </a:xfrm>
          <a:custGeom>
            <a:avLst/>
            <a:gdLst/>
            <a:ahLst/>
            <a:cxnLst/>
            <a:rect l="l" t="t" r="r" b="b"/>
            <a:pathLst>
              <a:path w="886105" h="904189">
                <a:moveTo>
                  <a:pt x="886105" y="0"/>
                </a:moveTo>
                <a:lnTo>
                  <a:pt x="0" y="0"/>
                </a:lnTo>
                <a:lnTo>
                  <a:pt x="0" y="904190"/>
                </a:lnTo>
                <a:lnTo>
                  <a:pt x="886105" y="904190"/>
                </a:lnTo>
                <a:lnTo>
                  <a:pt x="886105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5400000">
            <a:off x="6030693" y="8699023"/>
            <a:ext cx="304464" cy="814091"/>
          </a:xfrm>
          <a:custGeom>
            <a:avLst/>
            <a:gdLst/>
            <a:ahLst/>
            <a:cxnLst/>
            <a:rect l="l" t="t" r="r" b="b"/>
            <a:pathLst>
              <a:path w="304464" h="814091">
                <a:moveTo>
                  <a:pt x="0" y="0"/>
                </a:moveTo>
                <a:lnTo>
                  <a:pt x="304464" y="0"/>
                </a:lnTo>
                <a:lnTo>
                  <a:pt x="304464" y="814090"/>
                </a:lnTo>
                <a:lnTo>
                  <a:pt x="0" y="81409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b="-49055"/>
            </a:stretch>
          </a:blipFill>
        </p:spPr>
      </p:sp>
      <p:sp>
        <p:nvSpPr>
          <p:cNvPr id="16" name="Freeform 16"/>
          <p:cNvSpPr/>
          <p:nvPr/>
        </p:nvSpPr>
        <p:spPr>
          <a:xfrm rot="63289">
            <a:off x="3958913" y="-157846"/>
            <a:ext cx="304464" cy="814091"/>
          </a:xfrm>
          <a:custGeom>
            <a:avLst/>
            <a:gdLst/>
            <a:ahLst/>
            <a:cxnLst/>
            <a:rect l="l" t="t" r="r" b="b"/>
            <a:pathLst>
              <a:path w="304464" h="814091">
                <a:moveTo>
                  <a:pt x="0" y="0"/>
                </a:moveTo>
                <a:lnTo>
                  <a:pt x="304464" y="0"/>
                </a:lnTo>
                <a:lnTo>
                  <a:pt x="304464" y="814090"/>
                </a:lnTo>
                <a:lnTo>
                  <a:pt x="0" y="81409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b="-49055"/>
            </a:stretch>
          </a:blipFill>
        </p:spPr>
      </p:sp>
      <p:sp>
        <p:nvSpPr>
          <p:cNvPr id="17" name="Freeform 17"/>
          <p:cNvSpPr/>
          <p:nvPr/>
        </p:nvSpPr>
        <p:spPr>
          <a:xfrm rot="63289">
            <a:off x="18008883" y="8071601"/>
            <a:ext cx="304464" cy="814091"/>
          </a:xfrm>
          <a:custGeom>
            <a:avLst/>
            <a:gdLst/>
            <a:ahLst/>
            <a:cxnLst/>
            <a:rect l="l" t="t" r="r" b="b"/>
            <a:pathLst>
              <a:path w="304464" h="814091">
                <a:moveTo>
                  <a:pt x="0" y="0"/>
                </a:moveTo>
                <a:lnTo>
                  <a:pt x="304464" y="0"/>
                </a:lnTo>
                <a:lnTo>
                  <a:pt x="304464" y="814090"/>
                </a:lnTo>
                <a:lnTo>
                  <a:pt x="0" y="81409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b="-49055"/>
            </a:stretch>
          </a:blipFill>
        </p:spPr>
      </p:sp>
      <p:sp>
        <p:nvSpPr>
          <p:cNvPr id="18" name="Freeform 18"/>
          <p:cNvSpPr/>
          <p:nvPr/>
        </p:nvSpPr>
        <p:spPr>
          <a:xfrm rot="63289">
            <a:off x="149387" y="3483994"/>
            <a:ext cx="304464" cy="814091"/>
          </a:xfrm>
          <a:custGeom>
            <a:avLst/>
            <a:gdLst/>
            <a:ahLst/>
            <a:cxnLst/>
            <a:rect l="l" t="t" r="r" b="b"/>
            <a:pathLst>
              <a:path w="304464" h="814091">
                <a:moveTo>
                  <a:pt x="0" y="0"/>
                </a:moveTo>
                <a:lnTo>
                  <a:pt x="304464" y="0"/>
                </a:lnTo>
                <a:lnTo>
                  <a:pt x="304464" y="814090"/>
                </a:lnTo>
                <a:lnTo>
                  <a:pt x="0" y="81409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b="-49055"/>
            </a:stretch>
          </a:blipFill>
        </p:spPr>
      </p:sp>
      <p:sp>
        <p:nvSpPr>
          <p:cNvPr id="19" name="Freeform 19"/>
          <p:cNvSpPr/>
          <p:nvPr/>
        </p:nvSpPr>
        <p:spPr>
          <a:xfrm rot="-5400000">
            <a:off x="11510476" y="8951852"/>
            <a:ext cx="304464" cy="308432"/>
          </a:xfrm>
          <a:custGeom>
            <a:avLst/>
            <a:gdLst/>
            <a:ahLst/>
            <a:cxnLst/>
            <a:rect l="l" t="t" r="r" b="b"/>
            <a:pathLst>
              <a:path w="304464" h="308432">
                <a:moveTo>
                  <a:pt x="0" y="0"/>
                </a:moveTo>
                <a:lnTo>
                  <a:pt x="304464" y="0"/>
                </a:lnTo>
                <a:lnTo>
                  <a:pt x="304464" y="308432"/>
                </a:lnTo>
                <a:lnTo>
                  <a:pt x="0" y="30843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b="-293423"/>
            </a:stretch>
          </a:blipFill>
        </p:spPr>
      </p:sp>
      <p:sp>
        <p:nvSpPr>
          <p:cNvPr id="20" name="Freeform 20"/>
          <p:cNvSpPr/>
          <p:nvPr/>
        </p:nvSpPr>
        <p:spPr>
          <a:xfrm rot="-5400000">
            <a:off x="14579143" y="471585"/>
            <a:ext cx="304464" cy="308432"/>
          </a:xfrm>
          <a:custGeom>
            <a:avLst/>
            <a:gdLst/>
            <a:ahLst/>
            <a:cxnLst/>
            <a:rect l="l" t="t" r="r" b="b"/>
            <a:pathLst>
              <a:path w="304464" h="308432">
                <a:moveTo>
                  <a:pt x="0" y="0"/>
                </a:moveTo>
                <a:lnTo>
                  <a:pt x="304464" y="0"/>
                </a:lnTo>
                <a:lnTo>
                  <a:pt x="304464" y="308432"/>
                </a:lnTo>
                <a:lnTo>
                  <a:pt x="0" y="30843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b="-293423"/>
            </a:stretch>
          </a:blipFill>
        </p:spPr>
      </p:sp>
      <p:grpSp>
        <p:nvGrpSpPr>
          <p:cNvPr id="21" name="Group 27">
            <a:extLst>
              <a:ext uri="{FF2B5EF4-FFF2-40B4-BE49-F238E27FC236}">
                <a16:creationId xmlns:a16="http://schemas.microsoft.com/office/drawing/2014/main" id="{9D1D3544-E069-7B70-E0E6-4A48E83A0725}"/>
              </a:ext>
            </a:extLst>
          </p:cNvPr>
          <p:cNvGrpSpPr/>
          <p:nvPr/>
        </p:nvGrpSpPr>
        <p:grpSpPr>
          <a:xfrm>
            <a:off x="2018621" y="4131501"/>
            <a:ext cx="3208163" cy="2262620"/>
            <a:chOff x="-5083" y="-28575"/>
            <a:chExt cx="909023" cy="641107"/>
          </a:xfrm>
        </p:grpSpPr>
        <p:sp>
          <p:nvSpPr>
            <p:cNvPr id="22" name="Freeform 28">
              <a:extLst>
                <a:ext uri="{FF2B5EF4-FFF2-40B4-BE49-F238E27FC236}">
                  <a16:creationId xmlns:a16="http://schemas.microsoft.com/office/drawing/2014/main" id="{4E4C7C32-D295-E789-F39F-9FA0B160EC3D}"/>
                </a:ext>
              </a:extLst>
            </p:cNvPr>
            <p:cNvSpPr/>
            <p:nvPr/>
          </p:nvSpPr>
          <p:spPr>
            <a:xfrm>
              <a:off x="-5083" y="-647"/>
              <a:ext cx="903940" cy="612532"/>
            </a:xfrm>
            <a:custGeom>
              <a:avLst/>
              <a:gdLst/>
              <a:ahLst/>
              <a:cxnLst/>
              <a:rect l="l" t="t" r="r" b="b"/>
              <a:pathLst>
                <a:path w="903940" h="612532">
                  <a:moveTo>
                    <a:pt x="123765" y="0"/>
                  </a:moveTo>
                  <a:lnTo>
                    <a:pt x="780175" y="0"/>
                  </a:lnTo>
                  <a:cubicBezTo>
                    <a:pt x="813000" y="0"/>
                    <a:pt x="844480" y="13039"/>
                    <a:pt x="867691" y="36250"/>
                  </a:cubicBezTo>
                  <a:cubicBezTo>
                    <a:pt x="890901" y="59460"/>
                    <a:pt x="903940" y="90940"/>
                    <a:pt x="903940" y="123765"/>
                  </a:cubicBezTo>
                  <a:lnTo>
                    <a:pt x="903940" y="488767"/>
                  </a:lnTo>
                  <a:cubicBezTo>
                    <a:pt x="903940" y="521591"/>
                    <a:pt x="890901" y="553071"/>
                    <a:pt x="867691" y="576282"/>
                  </a:cubicBezTo>
                  <a:cubicBezTo>
                    <a:pt x="844480" y="599492"/>
                    <a:pt x="813000" y="612532"/>
                    <a:pt x="780175" y="612532"/>
                  </a:cubicBezTo>
                  <a:lnTo>
                    <a:pt x="123765" y="612532"/>
                  </a:lnTo>
                  <a:cubicBezTo>
                    <a:pt x="90940" y="612532"/>
                    <a:pt x="59460" y="599492"/>
                    <a:pt x="36250" y="576282"/>
                  </a:cubicBezTo>
                  <a:cubicBezTo>
                    <a:pt x="13039" y="553071"/>
                    <a:pt x="0" y="521591"/>
                    <a:pt x="0" y="488767"/>
                  </a:cubicBezTo>
                  <a:lnTo>
                    <a:pt x="0" y="123765"/>
                  </a:lnTo>
                  <a:cubicBezTo>
                    <a:pt x="0" y="90940"/>
                    <a:pt x="13039" y="59460"/>
                    <a:pt x="36250" y="36250"/>
                  </a:cubicBezTo>
                  <a:cubicBezTo>
                    <a:pt x="59460" y="13039"/>
                    <a:pt x="90940" y="0"/>
                    <a:pt x="123765" y="0"/>
                  </a:cubicBezTo>
                  <a:close/>
                </a:path>
              </a:pathLst>
            </a:custGeom>
            <a:solidFill>
              <a:srgbClr val="FFEFCA"/>
            </a:solidFill>
            <a:ln w="95250" cap="rnd">
              <a:solidFill>
                <a:srgbClr val="EF7A36"/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r>
                <a:rPr lang="en-US" sz="2800" b="1" spc="299" dirty="0">
                  <a:solidFill>
                    <a:srgbClr val="000000"/>
                  </a:solidFill>
                  <a:latin typeface="Funtastic"/>
                  <a:cs typeface="Calibri Light"/>
                </a:rPr>
                <a:t>User Centric approach</a:t>
              </a:r>
              <a:endParaRPr lang="en-US" sz="2800" dirty="0"/>
            </a:p>
          </p:txBody>
        </p:sp>
        <p:sp>
          <p:nvSpPr>
            <p:cNvPr id="23" name="TextBox 29">
              <a:extLst>
                <a:ext uri="{FF2B5EF4-FFF2-40B4-BE49-F238E27FC236}">
                  <a16:creationId xmlns:a16="http://schemas.microsoft.com/office/drawing/2014/main" id="{8E6832BB-724D-6BAF-B8AD-127FC4E23621}"/>
                </a:ext>
              </a:extLst>
            </p:cNvPr>
            <p:cNvSpPr txBox="1"/>
            <p:nvPr/>
          </p:nvSpPr>
          <p:spPr>
            <a:xfrm>
              <a:off x="0" y="-28575"/>
              <a:ext cx="903940" cy="6411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ct val="337704"/>
                </a:lnSpc>
                <a:spcBef>
                  <a:spcPct val="0"/>
                </a:spcBef>
              </a:pPr>
              <a:endParaRPr lang="en-US">
                <a:cs typeface="Calibri"/>
              </a:endParaRPr>
            </a:p>
          </p:txBody>
        </p:sp>
      </p:grpSp>
      <p:grpSp>
        <p:nvGrpSpPr>
          <p:cNvPr id="24" name="Group 27">
            <a:extLst>
              <a:ext uri="{FF2B5EF4-FFF2-40B4-BE49-F238E27FC236}">
                <a16:creationId xmlns:a16="http://schemas.microsoft.com/office/drawing/2014/main" id="{9239B866-2B8D-C0DB-35D0-9FCF12ACB1E1}"/>
              </a:ext>
            </a:extLst>
          </p:cNvPr>
          <p:cNvGrpSpPr/>
          <p:nvPr/>
        </p:nvGrpSpPr>
        <p:grpSpPr>
          <a:xfrm>
            <a:off x="7656433" y="4235487"/>
            <a:ext cx="3190224" cy="2161772"/>
            <a:chOff x="0" y="0"/>
            <a:chExt cx="903940" cy="612532"/>
          </a:xfrm>
        </p:grpSpPr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CEE5DCD2-1EDD-786A-B888-AA56B2E4F2F3}"/>
                </a:ext>
              </a:extLst>
            </p:cNvPr>
            <p:cNvSpPr/>
            <p:nvPr/>
          </p:nvSpPr>
          <p:spPr>
            <a:xfrm>
              <a:off x="0" y="0"/>
              <a:ext cx="903940" cy="612532"/>
            </a:xfrm>
            <a:custGeom>
              <a:avLst/>
              <a:gdLst/>
              <a:ahLst/>
              <a:cxnLst/>
              <a:rect l="l" t="t" r="r" b="b"/>
              <a:pathLst>
                <a:path w="903940" h="612532">
                  <a:moveTo>
                    <a:pt x="123765" y="0"/>
                  </a:moveTo>
                  <a:lnTo>
                    <a:pt x="780175" y="0"/>
                  </a:lnTo>
                  <a:cubicBezTo>
                    <a:pt x="813000" y="0"/>
                    <a:pt x="844480" y="13039"/>
                    <a:pt x="867691" y="36250"/>
                  </a:cubicBezTo>
                  <a:cubicBezTo>
                    <a:pt x="890901" y="59460"/>
                    <a:pt x="903940" y="90940"/>
                    <a:pt x="903940" y="123765"/>
                  </a:cubicBezTo>
                  <a:lnTo>
                    <a:pt x="903940" y="488767"/>
                  </a:lnTo>
                  <a:cubicBezTo>
                    <a:pt x="903940" y="521591"/>
                    <a:pt x="890901" y="553071"/>
                    <a:pt x="867691" y="576282"/>
                  </a:cubicBezTo>
                  <a:cubicBezTo>
                    <a:pt x="844480" y="599492"/>
                    <a:pt x="813000" y="612532"/>
                    <a:pt x="780175" y="612532"/>
                  </a:cubicBezTo>
                  <a:lnTo>
                    <a:pt x="123765" y="612532"/>
                  </a:lnTo>
                  <a:cubicBezTo>
                    <a:pt x="90940" y="612532"/>
                    <a:pt x="59460" y="599492"/>
                    <a:pt x="36250" y="576282"/>
                  </a:cubicBezTo>
                  <a:cubicBezTo>
                    <a:pt x="13039" y="553071"/>
                    <a:pt x="0" y="521591"/>
                    <a:pt x="0" y="488767"/>
                  </a:cubicBezTo>
                  <a:lnTo>
                    <a:pt x="0" y="123765"/>
                  </a:lnTo>
                  <a:cubicBezTo>
                    <a:pt x="0" y="90940"/>
                    <a:pt x="13039" y="59460"/>
                    <a:pt x="36250" y="36250"/>
                  </a:cubicBezTo>
                  <a:cubicBezTo>
                    <a:pt x="59460" y="13039"/>
                    <a:pt x="90940" y="0"/>
                    <a:pt x="123765" y="0"/>
                  </a:cubicBezTo>
                  <a:close/>
                </a:path>
              </a:pathLst>
            </a:custGeom>
            <a:solidFill>
              <a:srgbClr val="FFEFCA"/>
            </a:solidFill>
            <a:ln w="95250" cap="rnd">
              <a:solidFill>
                <a:srgbClr val="EF7A36"/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r>
                <a:rPr lang="en-US" sz="2800" b="1" spc="299" dirty="0">
                  <a:solidFill>
                    <a:srgbClr val="000000"/>
                  </a:solidFill>
                  <a:latin typeface="Funtastic"/>
                  <a:cs typeface="Calibri Light"/>
                </a:rPr>
                <a:t>Core Functionality</a:t>
              </a:r>
              <a:endParaRPr lang="en-US" sz="2800" dirty="0"/>
            </a:p>
          </p:txBody>
        </p:sp>
        <p:sp>
          <p:nvSpPr>
            <p:cNvPr id="26" name="TextBox 29">
              <a:extLst>
                <a:ext uri="{FF2B5EF4-FFF2-40B4-BE49-F238E27FC236}">
                  <a16:creationId xmlns:a16="http://schemas.microsoft.com/office/drawing/2014/main" id="{01839A29-D97E-2B36-ADD5-F4A2AE437C89}"/>
                </a:ext>
              </a:extLst>
            </p:cNvPr>
            <p:cNvSpPr txBox="1"/>
            <p:nvPr/>
          </p:nvSpPr>
          <p:spPr>
            <a:xfrm>
              <a:off x="0" y="-28575"/>
              <a:ext cx="903940" cy="6411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ct val="337704"/>
                </a:lnSpc>
                <a:spcBef>
                  <a:spcPct val="0"/>
                </a:spcBef>
              </a:pPr>
              <a:endParaRPr lang="en-US">
                <a:cs typeface="Calibri"/>
              </a:endParaRPr>
            </a:p>
          </p:txBody>
        </p:sp>
      </p:grpSp>
      <p:grpSp>
        <p:nvGrpSpPr>
          <p:cNvPr id="27" name="Group 27">
            <a:extLst>
              <a:ext uri="{FF2B5EF4-FFF2-40B4-BE49-F238E27FC236}">
                <a16:creationId xmlns:a16="http://schemas.microsoft.com/office/drawing/2014/main" id="{2158EAD0-582B-BC5F-CDD2-5A645231ED19}"/>
              </a:ext>
            </a:extLst>
          </p:cNvPr>
          <p:cNvGrpSpPr/>
          <p:nvPr/>
        </p:nvGrpSpPr>
        <p:grpSpPr>
          <a:xfrm>
            <a:off x="13173783" y="4131501"/>
            <a:ext cx="3190224" cy="2262620"/>
            <a:chOff x="0" y="-28575"/>
            <a:chExt cx="903940" cy="641107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3518714D-C142-30DF-C7EA-4BBEB2DF70D5}"/>
                </a:ext>
              </a:extLst>
            </p:cNvPr>
            <p:cNvSpPr/>
            <p:nvPr/>
          </p:nvSpPr>
          <p:spPr>
            <a:xfrm>
              <a:off x="0" y="0"/>
              <a:ext cx="903940" cy="612532"/>
            </a:xfrm>
            <a:custGeom>
              <a:avLst/>
              <a:gdLst/>
              <a:ahLst/>
              <a:cxnLst/>
              <a:rect l="l" t="t" r="r" b="b"/>
              <a:pathLst>
                <a:path w="903940" h="612532">
                  <a:moveTo>
                    <a:pt x="123765" y="0"/>
                  </a:moveTo>
                  <a:lnTo>
                    <a:pt x="780175" y="0"/>
                  </a:lnTo>
                  <a:cubicBezTo>
                    <a:pt x="813000" y="0"/>
                    <a:pt x="844480" y="13039"/>
                    <a:pt x="867691" y="36250"/>
                  </a:cubicBezTo>
                  <a:cubicBezTo>
                    <a:pt x="890901" y="59460"/>
                    <a:pt x="903940" y="90940"/>
                    <a:pt x="903940" y="123765"/>
                  </a:cubicBezTo>
                  <a:lnTo>
                    <a:pt x="903940" y="488767"/>
                  </a:lnTo>
                  <a:cubicBezTo>
                    <a:pt x="903940" y="521591"/>
                    <a:pt x="890901" y="553071"/>
                    <a:pt x="867691" y="576282"/>
                  </a:cubicBezTo>
                  <a:cubicBezTo>
                    <a:pt x="844480" y="599492"/>
                    <a:pt x="813000" y="612532"/>
                    <a:pt x="780175" y="612532"/>
                  </a:cubicBezTo>
                  <a:lnTo>
                    <a:pt x="123765" y="612532"/>
                  </a:lnTo>
                  <a:cubicBezTo>
                    <a:pt x="90940" y="612532"/>
                    <a:pt x="59460" y="599492"/>
                    <a:pt x="36250" y="576282"/>
                  </a:cubicBezTo>
                  <a:cubicBezTo>
                    <a:pt x="13039" y="553071"/>
                    <a:pt x="0" y="521591"/>
                    <a:pt x="0" y="488767"/>
                  </a:cubicBezTo>
                  <a:lnTo>
                    <a:pt x="0" y="123765"/>
                  </a:lnTo>
                  <a:cubicBezTo>
                    <a:pt x="0" y="90940"/>
                    <a:pt x="13039" y="59460"/>
                    <a:pt x="36250" y="36250"/>
                  </a:cubicBezTo>
                  <a:cubicBezTo>
                    <a:pt x="59460" y="13039"/>
                    <a:pt x="90940" y="0"/>
                    <a:pt x="123765" y="0"/>
                  </a:cubicBezTo>
                  <a:close/>
                </a:path>
              </a:pathLst>
            </a:custGeom>
            <a:solidFill>
              <a:srgbClr val="FFEFCA"/>
            </a:solidFill>
            <a:ln w="95250" cap="rnd">
              <a:solidFill>
                <a:srgbClr val="EF7A36"/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r>
                <a:rPr lang="en-US" sz="2800" b="1" spc="299" dirty="0">
                  <a:solidFill>
                    <a:srgbClr val="000000"/>
                  </a:solidFill>
                  <a:latin typeface="Funtastic"/>
                  <a:cs typeface="Calibri Light"/>
                </a:rPr>
                <a:t>Fast development</a:t>
              </a:r>
              <a:endParaRPr lang="en-US" sz="2800" dirty="0"/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975D7106-DBB1-A84C-07FE-8B3AD3A977C4}"/>
                </a:ext>
              </a:extLst>
            </p:cNvPr>
            <p:cNvSpPr txBox="1"/>
            <p:nvPr/>
          </p:nvSpPr>
          <p:spPr>
            <a:xfrm>
              <a:off x="0" y="-28575"/>
              <a:ext cx="903940" cy="6411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ct val="337704"/>
                </a:lnSpc>
                <a:spcBef>
                  <a:spcPct val="0"/>
                </a:spcBef>
              </a:pPr>
              <a:endParaRPr lang="en-US">
                <a:cs typeface="Calibri"/>
              </a:endParaRPr>
            </a:p>
          </p:txBody>
        </p:sp>
      </p:grpSp>
      <p:grpSp>
        <p:nvGrpSpPr>
          <p:cNvPr id="30" name="Group 27">
            <a:extLst>
              <a:ext uri="{FF2B5EF4-FFF2-40B4-BE49-F238E27FC236}">
                <a16:creationId xmlns:a16="http://schemas.microsoft.com/office/drawing/2014/main" id="{B74B8F46-16ED-7914-3E22-5BC834C2A15A}"/>
              </a:ext>
            </a:extLst>
          </p:cNvPr>
          <p:cNvGrpSpPr/>
          <p:nvPr/>
        </p:nvGrpSpPr>
        <p:grpSpPr>
          <a:xfrm>
            <a:off x="4884553" y="6843448"/>
            <a:ext cx="3190224" cy="2262620"/>
            <a:chOff x="0" y="-28575"/>
            <a:chExt cx="903940" cy="641107"/>
          </a:xfrm>
        </p:grpSpPr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F2F58D7F-CEBC-6D8D-CD1E-FCBAAC17B7FF}"/>
                </a:ext>
              </a:extLst>
            </p:cNvPr>
            <p:cNvSpPr/>
            <p:nvPr/>
          </p:nvSpPr>
          <p:spPr>
            <a:xfrm>
              <a:off x="0" y="0"/>
              <a:ext cx="903940" cy="612532"/>
            </a:xfrm>
            <a:custGeom>
              <a:avLst/>
              <a:gdLst/>
              <a:ahLst/>
              <a:cxnLst/>
              <a:rect l="l" t="t" r="r" b="b"/>
              <a:pathLst>
                <a:path w="903940" h="612532">
                  <a:moveTo>
                    <a:pt x="123765" y="0"/>
                  </a:moveTo>
                  <a:lnTo>
                    <a:pt x="780175" y="0"/>
                  </a:lnTo>
                  <a:cubicBezTo>
                    <a:pt x="813000" y="0"/>
                    <a:pt x="844480" y="13039"/>
                    <a:pt x="867691" y="36250"/>
                  </a:cubicBezTo>
                  <a:cubicBezTo>
                    <a:pt x="890901" y="59460"/>
                    <a:pt x="903940" y="90940"/>
                    <a:pt x="903940" y="123765"/>
                  </a:cubicBezTo>
                  <a:lnTo>
                    <a:pt x="903940" y="488767"/>
                  </a:lnTo>
                  <a:cubicBezTo>
                    <a:pt x="903940" y="521591"/>
                    <a:pt x="890901" y="553071"/>
                    <a:pt x="867691" y="576282"/>
                  </a:cubicBezTo>
                  <a:cubicBezTo>
                    <a:pt x="844480" y="599492"/>
                    <a:pt x="813000" y="612532"/>
                    <a:pt x="780175" y="612532"/>
                  </a:cubicBezTo>
                  <a:lnTo>
                    <a:pt x="123765" y="612532"/>
                  </a:lnTo>
                  <a:cubicBezTo>
                    <a:pt x="90940" y="612532"/>
                    <a:pt x="59460" y="599492"/>
                    <a:pt x="36250" y="576282"/>
                  </a:cubicBezTo>
                  <a:cubicBezTo>
                    <a:pt x="13039" y="553071"/>
                    <a:pt x="0" y="521591"/>
                    <a:pt x="0" y="488767"/>
                  </a:cubicBezTo>
                  <a:lnTo>
                    <a:pt x="0" y="123765"/>
                  </a:lnTo>
                  <a:cubicBezTo>
                    <a:pt x="0" y="90940"/>
                    <a:pt x="13039" y="59460"/>
                    <a:pt x="36250" y="36250"/>
                  </a:cubicBezTo>
                  <a:cubicBezTo>
                    <a:pt x="59460" y="13039"/>
                    <a:pt x="90940" y="0"/>
                    <a:pt x="123765" y="0"/>
                  </a:cubicBezTo>
                  <a:close/>
                </a:path>
              </a:pathLst>
            </a:custGeom>
            <a:solidFill>
              <a:srgbClr val="FFEFCA"/>
            </a:solidFill>
            <a:ln w="95250" cap="rnd">
              <a:solidFill>
                <a:srgbClr val="EF7A36"/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r>
                <a:rPr lang="en-US" sz="2800" b="1" spc="299" dirty="0">
                  <a:solidFill>
                    <a:srgbClr val="000000"/>
                  </a:solidFill>
                  <a:latin typeface="Funtastic"/>
                  <a:cs typeface="Calibri Light"/>
                </a:rPr>
                <a:t>Minimal resources</a:t>
              </a:r>
              <a:endParaRPr lang="en-US" sz="2800" dirty="0"/>
            </a:p>
          </p:txBody>
        </p:sp>
        <p:sp>
          <p:nvSpPr>
            <p:cNvPr id="32" name="TextBox 29">
              <a:extLst>
                <a:ext uri="{FF2B5EF4-FFF2-40B4-BE49-F238E27FC236}">
                  <a16:creationId xmlns:a16="http://schemas.microsoft.com/office/drawing/2014/main" id="{181E6734-6148-3246-3D20-7F7A53711ADE}"/>
                </a:ext>
              </a:extLst>
            </p:cNvPr>
            <p:cNvSpPr txBox="1"/>
            <p:nvPr/>
          </p:nvSpPr>
          <p:spPr>
            <a:xfrm>
              <a:off x="0" y="-28575"/>
              <a:ext cx="903940" cy="6411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ct val="337704"/>
                </a:lnSpc>
                <a:spcBef>
                  <a:spcPct val="0"/>
                </a:spcBef>
              </a:pPr>
              <a:endParaRPr lang="en-US">
                <a:cs typeface="Calibri"/>
              </a:endParaRPr>
            </a:p>
          </p:txBody>
        </p:sp>
      </p:grpSp>
      <p:grpSp>
        <p:nvGrpSpPr>
          <p:cNvPr id="33" name="Group 27">
            <a:extLst>
              <a:ext uri="{FF2B5EF4-FFF2-40B4-BE49-F238E27FC236}">
                <a16:creationId xmlns:a16="http://schemas.microsoft.com/office/drawing/2014/main" id="{C22C30FF-82B8-A199-F994-D1B127CE252B}"/>
              </a:ext>
            </a:extLst>
          </p:cNvPr>
          <p:cNvGrpSpPr/>
          <p:nvPr/>
        </p:nvGrpSpPr>
        <p:grpSpPr>
          <a:xfrm>
            <a:off x="10535456" y="6918783"/>
            <a:ext cx="3190224" cy="2161772"/>
            <a:chOff x="0" y="0"/>
            <a:chExt cx="903940" cy="612532"/>
          </a:xfrm>
        </p:grpSpPr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813973CC-03FB-8C91-72F9-4D2CFD6A2791}"/>
                </a:ext>
              </a:extLst>
            </p:cNvPr>
            <p:cNvSpPr/>
            <p:nvPr/>
          </p:nvSpPr>
          <p:spPr>
            <a:xfrm>
              <a:off x="0" y="0"/>
              <a:ext cx="903940" cy="612532"/>
            </a:xfrm>
            <a:custGeom>
              <a:avLst/>
              <a:gdLst/>
              <a:ahLst/>
              <a:cxnLst/>
              <a:rect l="l" t="t" r="r" b="b"/>
              <a:pathLst>
                <a:path w="903940" h="612532">
                  <a:moveTo>
                    <a:pt x="123765" y="0"/>
                  </a:moveTo>
                  <a:lnTo>
                    <a:pt x="780175" y="0"/>
                  </a:lnTo>
                  <a:cubicBezTo>
                    <a:pt x="813000" y="0"/>
                    <a:pt x="844480" y="13039"/>
                    <a:pt x="867691" y="36250"/>
                  </a:cubicBezTo>
                  <a:cubicBezTo>
                    <a:pt x="890901" y="59460"/>
                    <a:pt x="903940" y="90940"/>
                    <a:pt x="903940" y="123765"/>
                  </a:cubicBezTo>
                  <a:lnTo>
                    <a:pt x="903940" y="488767"/>
                  </a:lnTo>
                  <a:cubicBezTo>
                    <a:pt x="903940" y="521591"/>
                    <a:pt x="890901" y="553071"/>
                    <a:pt x="867691" y="576282"/>
                  </a:cubicBezTo>
                  <a:cubicBezTo>
                    <a:pt x="844480" y="599492"/>
                    <a:pt x="813000" y="612532"/>
                    <a:pt x="780175" y="612532"/>
                  </a:cubicBezTo>
                  <a:lnTo>
                    <a:pt x="123765" y="612532"/>
                  </a:lnTo>
                  <a:cubicBezTo>
                    <a:pt x="90940" y="612532"/>
                    <a:pt x="59460" y="599492"/>
                    <a:pt x="36250" y="576282"/>
                  </a:cubicBezTo>
                  <a:cubicBezTo>
                    <a:pt x="13039" y="553071"/>
                    <a:pt x="0" y="521591"/>
                    <a:pt x="0" y="488767"/>
                  </a:cubicBezTo>
                  <a:lnTo>
                    <a:pt x="0" y="123765"/>
                  </a:lnTo>
                  <a:cubicBezTo>
                    <a:pt x="0" y="90940"/>
                    <a:pt x="13039" y="59460"/>
                    <a:pt x="36250" y="36250"/>
                  </a:cubicBezTo>
                  <a:cubicBezTo>
                    <a:pt x="59460" y="13039"/>
                    <a:pt x="90940" y="0"/>
                    <a:pt x="123765" y="0"/>
                  </a:cubicBezTo>
                  <a:close/>
                </a:path>
              </a:pathLst>
            </a:custGeom>
            <a:solidFill>
              <a:srgbClr val="FFEFCA"/>
            </a:solidFill>
            <a:ln w="95250" cap="rnd">
              <a:solidFill>
                <a:srgbClr val="EF7A36"/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r>
                <a:rPr lang="en-US" sz="2800" b="1" spc="299" dirty="0">
                  <a:solidFill>
                    <a:srgbClr val="000000"/>
                  </a:solidFill>
                  <a:latin typeface="Funtastic"/>
                  <a:cs typeface="Calibri Light"/>
                </a:rPr>
                <a:t>Iterative Development</a:t>
              </a:r>
              <a:endParaRPr lang="en-US" sz="2800" dirty="0"/>
            </a:p>
            <a:p>
              <a:pPr algn="ctr"/>
              <a:endParaRPr lang="en-US" dirty="0"/>
            </a:p>
          </p:txBody>
        </p:sp>
        <p:sp>
          <p:nvSpPr>
            <p:cNvPr id="35" name="TextBox 29">
              <a:extLst>
                <a:ext uri="{FF2B5EF4-FFF2-40B4-BE49-F238E27FC236}">
                  <a16:creationId xmlns:a16="http://schemas.microsoft.com/office/drawing/2014/main" id="{141A72D2-B541-7503-C8B8-F42803B2C322}"/>
                </a:ext>
              </a:extLst>
            </p:cNvPr>
            <p:cNvSpPr txBox="1"/>
            <p:nvPr/>
          </p:nvSpPr>
          <p:spPr>
            <a:xfrm>
              <a:off x="0" y="-28575"/>
              <a:ext cx="903940" cy="6411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ct val="337704"/>
                </a:lnSpc>
                <a:spcBef>
                  <a:spcPct val="0"/>
                </a:spcBef>
              </a:pPr>
              <a:endParaRPr lang="en-US">
                <a:cs typeface="Calibri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016BEDE-9D33-4664-DE83-499F3403B819}"/>
              </a:ext>
            </a:extLst>
          </p:cNvPr>
          <p:cNvSpPr txBox="1"/>
          <p:nvPr/>
        </p:nvSpPr>
        <p:spPr>
          <a:xfrm>
            <a:off x="1923993" y="2500580"/>
            <a:ext cx="6150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spc="299" dirty="0">
                <a:solidFill>
                  <a:srgbClr val="000000"/>
                </a:solidFill>
                <a:latin typeface="Funtastic"/>
                <a:cs typeface="Calibri Light"/>
              </a:rPr>
              <a:t>Characteristics: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12" y="87523"/>
            <a:ext cx="18373131" cy="10274893"/>
            <a:chOff x="0" y="0"/>
            <a:chExt cx="2196145" cy="55865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96145" cy="558651"/>
            </a:xfrm>
            <a:custGeom>
              <a:avLst/>
              <a:gdLst/>
              <a:ahLst/>
              <a:cxnLst/>
              <a:rect l="l" t="t" r="r" b="b"/>
              <a:pathLst>
                <a:path w="2196145" h="558651">
                  <a:moveTo>
                    <a:pt x="46874" y="0"/>
                  </a:moveTo>
                  <a:lnTo>
                    <a:pt x="2149271" y="0"/>
                  </a:lnTo>
                  <a:cubicBezTo>
                    <a:pt x="2161703" y="0"/>
                    <a:pt x="2173625" y="4938"/>
                    <a:pt x="2182416" y="13729"/>
                  </a:cubicBezTo>
                  <a:cubicBezTo>
                    <a:pt x="2191207" y="22520"/>
                    <a:pt x="2196145" y="34442"/>
                    <a:pt x="2196145" y="46874"/>
                  </a:cubicBezTo>
                  <a:lnTo>
                    <a:pt x="2196145" y="511777"/>
                  </a:lnTo>
                  <a:cubicBezTo>
                    <a:pt x="2196145" y="524209"/>
                    <a:pt x="2191207" y="536131"/>
                    <a:pt x="2182416" y="544922"/>
                  </a:cubicBezTo>
                  <a:cubicBezTo>
                    <a:pt x="2173625" y="553712"/>
                    <a:pt x="2161703" y="558651"/>
                    <a:pt x="2149271" y="558651"/>
                  </a:cubicBezTo>
                  <a:lnTo>
                    <a:pt x="46874" y="558651"/>
                  </a:lnTo>
                  <a:cubicBezTo>
                    <a:pt x="34442" y="558651"/>
                    <a:pt x="22520" y="553712"/>
                    <a:pt x="13729" y="544922"/>
                  </a:cubicBezTo>
                  <a:cubicBezTo>
                    <a:pt x="4938" y="536131"/>
                    <a:pt x="0" y="524209"/>
                    <a:pt x="0" y="511777"/>
                  </a:cubicBezTo>
                  <a:lnTo>
                    <a:pt x="0" y="46874"/>
                  </a:lnTo>
                  <a:cubicBezTo>
                    <a:pt x="0" y="34442"/>
                    <a:pt x="4938" y="22520"/>
                    <a:pt x="13729" y="13729"/>
                  </a:cubicBezTo>
                  <a:cubicBezTo>
                    <a:pt x="22520" y="4938"/>
                    <a:pt x="34442" y="0"/>
                    <a:pt x="46874" y="0"/>
                  </a:cubicBezTo>
                  <a:close/>
                </a:path>
              </a:pathLst>
            </a:custGeom>
            <a:solidFill>
              <a:srgbClr val="FFEFCA"/>
            </a:solidFill>
            <a:ln w="104775" cap="rnd">
              <a:solidFill>
                <a:srgbClr val="E9485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2196145" cy="5872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ct val="337704"/>
                </a:lnSpc>
              </a:pPr>
              <a:endParaRPr lang="en-US">
                <a:cs typeface="Calibri"/>
              </a:endParaRPr>
            </a:p>
          </p:txBody>
        </p:sp>
      </p:grpSp>
      <p:sp>
        <p:nvSpPr>
          <p:cNvPr id="7" name="Freeform 7"/>
          <p:cNvSpPr/>
          <p:nvPr/>
        </p:nvSpPr>
        <p:spPr>
          <a:xfrm>
            <a:off x="-178895" y="-146928"/>
            <a:ext cx="2682969" cy="2351257"/>
          </a:xfrm>
          <a:custGeom>
            <a:avLst/>
            <a:gdLst/>
            <a:ahLst/>
            <a:cxnLst/>
            <a:rect l="l" t="t" r="r" b="b"/>
            <a:pathLst>
              <a:path w="2682969" h="2351257">
                <a:moveTo>
                  <a:pt x="0" y="0"/>
                </a:moveTo>
                <a:lnTo>
                  <a:pt x="2682969" y="0"/>
                </a:lnTo>
                <a:lnTo>
                  <a:pt x="2682969" y="2351256"/>
                </a:lnTo>
                <a:lnTo>
                  <a:pt x="0" y="23512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5647475">
            <a:off x="15943464" y="7755015"/>
            <a:ext cx="4456955" cy="4281414"/>
          </a:xfrm>
          <a:custGeom>
            <a:avLst/>
            <a:gdLst/>
            <a:ahLst/>
            <a:cxnLst/>
            <a:rect l="l" t="t" r="r" b="b"/>
            <a:pathLst>
              <a:path w="4456955" h="4281414">
                <a:moveTo>
                  <a:pt x="0" y="0"/>
                </a:moveTo>
                <a:lnTo>
                  <a:pt x="4456955" y="0"/>
                </a:lnTo>
                <a:lnTo>
                  <a:pt x="4456955" y="4281413"/>
                </a:lnTo>
                <a:lnTo>
                  <a:pt x="0" y="42814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298719" flipH="1">
            <a:off x="16273940" y="7759643"/>
            <a:ext cx="1022404" cy="1043270"/>
          </a:xfrm>
          <a:custGeom>
            <a:avLst/>
            <a:gdLst/>
            <a:ahLst/>
            <a:cxnLst/>
            <a:rect l="l" t="t" r="r" b="b"/>
            <a:pathLst>
              <a:path w="1022404" h="1043270">
                <a:moveTo>
                  <a:pt x="1022404" y="0"/>
                </a:moveTo>
                <a:lnTo>
                  <a:pt x="0" y="0"/>
                </a:lnTo>
                <a:lnTo>
                  <a:pt x="0" y="1043270"/>
                </a:lnTo>
                <a:lnTo>
                  <a:pt x="1022404" y="1043270"/>
                </a:lnTo>
                <a:lnTo>
                  <a:pt x="102240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771662" flipH="1">
            <a:off x="1671196" y="1778646"/>
            <a:ext cx="1013721" cy="798075"/>
          </a:xfrm>
          <a:custGeom>
            <a:avLst/>
            <a:gdLst/>
            <a:ahLst/>
            <a:cxnLst/>
            <a:rect l="l" t="t" r="r" b="b"/>
            <a:pathLst>
              <a:path w="1013721" h="798075">
                <a:moveTo>
                  <a:pt x="1013721" y="0"/>
                </a:moveTo>
                <a:lnTo>
                  <a:pt x="0" y="0"/>
                </a:lnTo>
                <a:lnTo>
                  <a:pt x="0" y="798075"/>
                </a:lnTo>
                <a:lnTo>
                  <a:pt x="1013721" y="798075"/>
                </a:lnTo>
                <a:lnTo>
                  <a:pt x="1013721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19602655">
            <a:off x="1419282" y="7846578"/>
            <a:ext cx="756605" cy="954433"/>
          </a:xfrm>
          <a:custGeom>
            <a:avLst/>
            <a:gdLst/>
            <a:ahLst/>
            <a:cxnLst/>
            <a:rect l="l" t="t" r="r" b="b"/>
            <a:pathLst>
              <a:path w="756605" h="954433">
                <a:moveTo>
                  <a:pt x="0" y="0"/>
                </a:moveTo>
                <a:lnTo>
                  <a:pt x="756605" y="0"/>
                </a:lnTo>
                <a:lnTo>
                  <a:pt x="756605" y="954433"/>
                </a:lnTo>
                <a:lnTo>
                  <a:pt x="0" y="95443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1718725" flipH="1">
            <a:off x="16408880" y="1224668"/>
            <a:ext cx="1077738" cy="1018952"/>
          </a:xfrm>
          <a:custGeom>
            <a:avLst/>
            <a:gdLst/>
            <a:ahLst/>
            <a:cxnLst/>
            <a:rect l="l" t="t" r="r" b="b"/>
            <a:pathLst>
              <a:path w="1077738" h="1018952">
                <a:moveTo>
                  <a:pt x="1077738" y="0"/>
                </a:moveTo>
                <a:lnTo>
                  <a:pt x="0" y="0"/>
                </a:lnTo>
                <a:lnTo>
                  <a:pt x="0" y="1018953"/>
                </a:lnTo>
                <a:lnTo>
                  <a:pt x="1077738" y="1018953"/>
                </a:lnTo>
                <a:lnTo>
                  <a:pt x="1077738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916C4E-A752-E91F-7E2E-FB4B4F4E1D59}"/>
              </a:ext>
            </a:extLst>
          </p:cNvPr>
          <p:cNvSpPr txBox="1"/>
          <p:nvPr/>
        </p:nvSpPr>
        <p:spPr>
          <a:xfrm>
            <a:off x="3365192" y="-146928"/>
            <a:ext cx="11658370" cy="31063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368761"/>
              </a:lnSpc>
            </a:pPr>
            <a:r>
              <a:rPr lang="en-US" sz="6600" b="1" spc="299" dirty="0">
                <a:solidFill>
                  <a:srgbClr val="000000"/>
                </a:solidFill>
                <a:latin typeface="Funtastic"/>
                <a:cs typeface="Calibri Light"/>
              </a:rPr>
              <a:t>Proposed MVP Overview</a:t>
            </a:r>
            <a:endParaRPr lang="en-US" sz="6600" b="1" dirty="0">
              <a:latin typeface="Funtastic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C00BB8-FC07-FE6A-584C-E2567AFDBCBF}"/>
              </a:ext>
            </a:extLst>
          </p:cNvPr>
          <p:cNvSpPr txBox="1"/>
          <p:nvPr/>
        </p:nvSpPr>
        <p:spPr>
          <a:xfrm>
            <a:off x="2209800" y="4076700"/>
            <a:ext cx="1424940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spc="299" dirty="0">
                <a:solidFill>
                  <a:srgbClr val="000000"/>
                </a:solidFill>
                <a:latin typeface="Funtastic"/>
                <a:cs typeface="Calibri Light"/>
              </a:rPr>
              <a:t>Core features: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1" spc="299" dirty="0">
                <a:solidFill>
                  <a:srgbClr val="000000"/>
                </a:solidFill>
                <a:latin typeface="Funtastic"/>
                <a:cs typeface="Calibri Light"/>
              </a:rPr>
              <a:t>Data exchange within two business parties (McDonald's and Garden)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1" spc="299" dirty="0">
                <a:solidFill>
                  <a:srgbClr val="000000"/>
                </a:solidFill>
                <a:latin typeface="Funtastic"/>
                <a:cs typeface="Calibri Light"/>
              </a:rPr>
              <a:t>Minimal viable design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1" spc="299" dirty="0">
                <a:solidFill>
                  <a:srgbClr val="000000"/>
                </a:solidFill>
                <a:latin typeface="Funtastic"/>
                <a:cs typeface="Calibri Light"/>
              </a:rPr>
              <a:t>Data display and visualization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b="1" spc="299" dirty="0">
              <a:solidFill>
                <a:srgbClr val="000000"/>
              </a:solidFill>
              <a:latin typeface="Funtastic"/>
              <a:cs typeface="Calibri Ligh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810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12" y="87523"/>
            <a:ext cx="18373131" cy="10274893"/>
            <a:chOff x="0" y="0"/>
            <a:chExt cx="2196145" cy="55865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96145" cy="558651"/>
            </a:xfrm>
            <a:custGeom>
              <a:avLst/>
              <a:gdLst/>
              <a:ahLst/>
              <a:cxnLst/>
              <a:rect l="l" t="t" r="r" b="b"/>
              <a:pathLst>
                <a:path w="2196145" h="558651">
                  <a:moveTo>
                    <a:pt x="46874" y="0"/>
                  </a:moveTo>
                  <a:lnTo>
                    <a:pt x="2149271" y="0"/>
                  </a:lnTo>
                  <a:cubicBezTo>
                    <a:pt x="2161703" y="0"/>
                    <a:pt x="2173625" y="4938"/>
                    <a:pt x="2182416" y="13729"/>
                  </a:cubicBezTo>
                  <a:cubicBezTo>
                    <a:pt x="2191207" y="22520"/>
                    <a:pt x="2196145" y="34442"/>
                    <a:pt x="2196145" y="46874"/>
                  </a:cubicBezTo>
                  <a:lnTo>
                    <a:pt x="2196145" y="511777"/>
                  </a:lnTo>
                  <a:cubicBezTo>
                    <a:pt x="2196145" y="524209"/>
                    <a:pt x="2191207" y="536131"/>
                    <a:pt x="2182416" y="544922"/>
                  </a:cubicBezTo>
                  <a:cubicBezTo>
                    <a:pt x="2173625" y="553712"/>
                    <a:pt x="2161703" y="558651"/>
                    <a:pt x="2149271" y="558651"/>
                  </a:cubicBezTo>
                  <a:lnTo>
                    <a:pt x="46874" y="558651"/>
                  </a:lnTo>
                  <a:cubicBezTo>
                    <a:pt x="34442" y="558651"/>
                    <a:pt x="22520" y="553712"/>
                    <a:pt x="13729" y="544922"/>
                  </a:cubicBezTo>
                  <a:cubicBezTo>
                    <a:pt x="4938" y="536131"/>
                    <a:pt x="0" y="524209"/>
                    <a:pt x="0" y="511777"/>
                  </a:cubicBezTo>
                  <a:lnTo>
                    <a:pt x="0" y="46874"/>
                  </a:lnTo>
                  <a:cubicBezTo>
                    <a:pt x="0" y="34442"/>
                    <a:pt x="4938" y="22520"/>
                    <a:pt x="13729" y="13729"/>
                  </a:cubicBezTo>
                  <a:cubicBezTo>
                    <a:pt x="22520" y="4938"/>
                    <a:pt x="34442" y="0"/>
                    <a:pt x="46874" y="0"/>
                  </a:cubicBezTo>
                  <a:close/>
                </a:path>
              </a:pathLst>
            </a:custGeom>
            <a:solidFill>
              <a:srgbClr val="FFEFCA"/>
            </a:solidFill>
            <a:ln w="104775" cap="rnd">
              <a:solidFill>
                <a:srgbClr val="E9485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2196145" cy="5872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ct val="337704"/>
                </a:lnSpc>
              </a:pPr>
              <a:endParaRPr lang="en-US">
                <a:cs typeface="Calibri"/>
              </a:endParaRPr>
            </a:p>
          </p:txBody>
        </p:sp>
      </p:grpSp>
      <p:sp>
        <p:nvSpPr>
          <p:cNvPr id="7" name="Freeform 7"/>
          <p:cNvSpPr/>
          <p:nvPr/>
        </p:nvSpPr>
        <p:spPr>
          <a:xfrm>
            <a:off x="-178895" y="-146928"/>
            <a:ext cx="2682969" cy="2351257"/>
          </a:xfrm>
          <a:custGeom>
            <a:avLst/>
            <a:gdLst/>
            <a:ahLst/>
            <a:cxnLst/>
            <a:rect l="l" t="t" r="r" b="b"/>
            <a:pathLst>
              <a:path w="2682969" h="2351257">
                <a:moveTo>
                  <a:pt x="0" y="0"/>
                </a:moveTo>
                <a:lnTo>
                  <a:pt x="2682969" y="0"/>
                </a:lnTo>
                <a:lnTo>
                  <a:pt x="2682969" y="2351256"/>
                </a:lnTo>
                <a:lnTo>
                  <a:pt x="0" y="23512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5647475">
            <a:off x="15943464" y="7755015"/>
            <a:ext cx="4456955" cy="4281414"/>
          </a:xfrm>
          <a:custGeom>
            <a:avLst/>
            <a:gdLst/>
            <a:ahLst/>
            <a:cxnLst/>
            <a:rect l="l" t="t" r="r" b="b"/>
            <a:pathLst>
              <a:path w="4456955" h="4281414">
                <a:moveTo>
                  <a:pt x="0" y="0"/>
                </a:moveTo>
                <a:lnTo>
                  <a:pt x="4456955" y="0"/>
                </a:lnTo>
                <a:lnTo>
                  <a:pt x="4456955" y="4281413"/>
                </a:lnTo>
                <a:lnTo>
                  <a:pt x="0" y="42814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298719" flipH="1">
            <a:off x="16273940" y="7759643"/>
            <a:ext cx="1022404" cy="1043270"/>
          </a:xfrm>
          <a:custGeom>
            <a:avLst/>
            <a:gdLst/>
            <a:ahLst/>
            <a:cxnLst/>
            <a:rect l="l" t="t" r="r" b="b"/>
            <a:pathLst>
              <a:path w="1022404" h="1043270">
                <a:moveTo>
                  <a:pt x="1022404" y="0"/>
                </a:moveTo>
                <a:lnTo>
                  <a:pt x="0" y="0"/>
                </a:lnTo>
                <a:lnTo>
                  <a:pt x="0" y="1043270"/>
                </a:lnTo>
                <a:lnTo>
                  <a:pt x="1022404" y="1043270"/>
                </a:lnTo>
                <a:lnTo>
                  <a:pt x="102240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771662" flipH="1">
            <a:off x="1671196" y="1778646"/>
            <a:ext cx="1013721" cy="798075"/>
          </a:xfrm>
          <a:custGeom>
            <a:avLst/>
            <a:gdLst/>
            <a:ahLst/>
            <a:cxnLst/>
            <a:rect l="l" t="t" r="r" b="b"/>
            <a:pathLst>
              <a:path w="1013721" h="798075">
                <a:moveTo>
                  <a:pt x="1013721" y="0"/>
                </a:moveTo>
                <a:lnTo>
                  <a:pt x="0" y="0"/>
                </a:lnTo>
                <a:lnTo>
                  <a:pt x="0" y="798075"/>
                </a:lnTo>
                <a:lnTo>
                  <a:pt x="1013721" y="798075"/>
                </a:lnTo>
                <a:lnTo>
                  <a:pt x="1013721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19602655">
            <a:off x="1419282" y="7846578"/>
            <a:ext cx="756605" cy="954433"/>
          </a:xfrm>
          <a:custGeom>
            <a:avLst/>
            <a:gdLst/>
            <a:ahLst/>
            <a:cxnLst/>
            <a:rect l="l" t="t" r="r" b="b"/>
            <a:pathLst>
              <a:path w="756605" h="954433">
                <a:moveTo>
                  <a:pt x="0" y="0"/>
                </a:moveTo>
                <a:lnTo>
                  <a:pt x="756605" y="0"/>
                </a:lnTo>
                <a:lnTo>
                  <a:pt x="756605" y="954433"/>
                </a:lnTo>
                <a:lnTo>
                  <a:pt x="0" y="95443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1718725" flipH="1">
            <a:off x="16408880" y="1224668"/>
            <a:ext cx="1077738" cy="1018952"/>
          </a:xfrm>
          <a:custGeom>
            <a:avLst/>
            <a:gdLst/>
            <a:ahLst/>
            <a:cxnLst/>
            <a:rect l="l" t="t" r="r" b="b"/>
            <a:pathLst>
              <a:path w="1077738" h="1018952">
                <a:moveTo>
                  <a:pt x="1077738" y="0"/>
                </a:moveTo>
                <a:lnTo>
                  <a:pt x="0" y="0"/>
                </a:lnTo>
                <a:lnTo>
                  <a:pt x="0" y="1018953"/>
                </a:lnTo>
                <a:lnTo>
                  <a:pt x="1077738" y="1018953"/>
                </a:lnTo>
                <a:lnTo>
                  <a:pt x="1077738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916C4E-A752-E91F-7E2E-FB4B4F4E1D59}"/>
              </a:ext>
            </a:extLst>
          </p:cNvPr>
          <p:cNvSpPr txBox="1"/>
          <p:nvPr/>
        </p:nvSpPr>
        <p:spPr>
          <a:xfrm>
            <a:off x="3365192" y="-146928"/>
            <a:ext cx="11658370" cy="31063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368761"/>
              </a:lnSpc>
            </a:pPr>
            <a:r>
              <a:rPr lang="en-US" sz="6600" b="1" spc="299" dirty="0">
                <a:solidFill>
                  <a:srgbClr val="000000"/>
                </a:solidFill>
                <a:latin typeface="Funtastic"/>
                <a:cs typeface="Calibri Light"/>
              </a:rPr>
              <a:t>Programming language</a:t>
            </a:r>
            <a:endParaRPr lang="en-US" sz="6600" b="1" dirty="0">
              <a:latin typeface="Funtastic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C00BB8-FC07-FE6A-584C-E2567AFDBCBF}"/>
              </a:ext>
            </a:extLst>
          </p:cNvPr>
          <p:cNvSpPr txBox="1"/>
          <p:nvPr/>
        </p:nvSpPr>
        <p:spPr>
          <a:xfrm>
            <a:off x="2209800" y="4076700"/>
            <a:ext cx="142494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spc="299" dirty="0">
                <a:solidFill>
                  <a:srgbClr val="000000"/>
                </a:solidFill>
                <a:latin typeface="Funtastic"/>
                <a:cs typeface="Calibri Light"/>
              </a:rPr>
              <a:t>Client side: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1" spc="299" dirty="0">
                <a:solidFill>
                  <a:srgbClr val="000000"/>
                </a:solidFill>
                <a:latin typeface="Funtastic"/>
                <a:cs typeface="Calibri Light"/>
              </a:rPr>
              <a:t>HTML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1" spc="299" dirty="0">
                <a:solidFill>
                  <a:srgbClr val="000000"/>
                </a:solidFill>
                <a:latin typeface="Funtastic"/>
                <a:cs typeface="Calibri Light"/>
              </a:rPr>
              <a:t>JavaScript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1" spc="299" dirty="0">
                <a:solidFill>
                  <a:srgbClr val="000000"/>
                </a:solidFill>
                <a:latin typeface="Funtastic"/>
                <a:cs typeface="Calibri Light"/>
              </a:rPr>
              <a:t>CSS</a:t>
            </a:r>
          </a:p>
          <a:p>
            <a:r>
              <a:rPr lang="en-US" sz="5400" b="1" spc="299" dirty="0">
                <a:solidFill>
                  <a:srgbClr val="000000"/>
                </a:solidFill>
                <a:latin typeface="Funtastic"/>
                <a:cs typeface="Calibri Light"/>
              </a:rPr>
              <a:t>Server side: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b="1" spc="299" dirty="0" err="1">
                <a:solidFill>
                  <a:srgbClr val="000000"/>
                </a:solidFill>
                <a:latin typeface="Funtastic"/>
                <a:cs typeface="Calibri Light"/>
              </a:rPr>
              <a:t>Express.js</a:t>
            </a:r>
            <a:endParaRPr lang="en-US" sz="5400" b="1" spc="299" dirty="0">
              <a:solidFill>
                <a:srgbClr val="000000"/>
              </a:solidFill>
              <a:latin typeface="Funtastic"/>
              <a:cs typeface="Calibri Light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b="1" spc="299" dirty="0">
                <a:solidFill>
                  <a:srgbClr val="000000"/>
                </a:solidFill>
                <a:latin typeface="Funtastic"/>
                <a:cs typeface="Calibri Light"/>
              </a:rPr>
              <a:t>Node.js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869220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12" y="87523"/>
            <a:ext cx="18373131" cy="10274893"/>
            <a:chOff x="0" y="0"/>
            <a:chExt cx="2196145" cy="55865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96145" cy="558651"/>
            </a:xfrm>
            <a:custGeom>
              <a:avLst/>
              <a:gdLst/>
              <a:ahLst/>
              <a:cxnLst/>
              <a:rect l="l" t="t" r="r" b="b"/>
              <a:pathLst>
                <a:path w="2196145" h="558651">
                  <a:moveTo>
                    <a:pt x="46874" y="0"/>
                  </a:moveTo>
                  <a:lnTo>
                    <a:pt x="2149271" y="0"/>
                  </a:lnTo>
                  <a:cubicBezTo>
                    <a:pt x="2161703" y="0"/>
                    <a:pt x="2173625" y="4938"/>
                    <a:pt x="2182416" y="13729"/>
                  </a:cubicBezTo>
                  <a:cubicBezTo>
                    <a:pt x="2191207" y="22520"/>
                    <a:pt x="2196145" y="34442"/>
                    <a:pt x="2196145" y="46874"/>
                  </a:cubicBezTo>
                  <a:lnTo>
                    <a:pt x="2196145" y="511777"/>
                  </a:lnTo>
                  <a:cubicBezTo>
                    <a:pt x="2196145" y="524209"/>
                    <a:pt x="2191207" y="536131"/>
                    <a:pt x="2182416" y="544922"/>
                  </a:cubicBezTo>
                  <a:cubicBezTo>
                    <a:pt x="2173625" y="553712"/>
                    <a:pt x="2161703" y="558651"/>
                    <a:pt x="2149271" y="558651"/>
                  </a:cubicBezTo>
                  <a:lnTo>
                    <a:pt x="46874" y="558651"/>
                  </a:lnTo>
                  <a:cubicBezTo>
                    <a:pt x="34442" y="558651"/>
                    <a:pt x="22520" y="553712"/>
                    <a:pt x="13729" y="544922"/>
                  </a:cubicBezTo>
                  <a:cubicBezTo>
                    <a:pt x="4938" y="536131"/>
                    <a:pt x="0" y="524209"/>
                    <a:pt x="0" y="511777"/>
                  </a:cubicBezTo>
                  <a:lnTo>
                    <a:pt x="0" y="46874"/>
                  </a:lnTo>
                  <a:cubicBezTo>
                    <a:pt x="0" y="34442"/>
                    <a:pt x="4938" y="22520"/>
                    <a:pt x="13729" y="13729"/>
                  </a:cubicBezTo>
                  <a:cubicBezTo>
                    <a:pt x="22520" y="4938"/>
                    <a:pt x="34442" y="0"/>
                    <a:pt x="46874" y="0"/>
                  </a:cubicBezTo>
                  <a:close/>
                </a:path>
              </a:pathLst>
            </a:custGeom>
            <a:solidFill>
              <a:srgbClr val="FFEFCA"/>
            </a:solidFill>
            <a:ln w="104775" cap="rnd">
              <a:solidFill>
                <a:srgbClr val="E9485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2196145" cy="5872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ct val="337704"/>
                </a:lnSpc>
              </a:pPr>
              <a:endParaRPr lang="en-US">
                <a:cs typeface="Calibri"/>
              </a:endParaRPr>
            </a:p>
          </p:txBody>
        </p:sp>
      </p:grpSp>
      <p:sp>
        <p:nvSpPr>
          <p:cNvPr id="7" name="Freeform 7"/>
          <p:cNvSpPr/>
          <p:nvPr/>
        </p:nvSpPr>
        <p:spPr>
          <a:xfrm>
            <a:off x="-178895" y="-146928"/>
            <a:ext cx="2682969" cy="2351257"/>
          </a:xfrm>
          <a:custGeom>
            <a:avLst/>
            <a:gdLst/>
            <a:ahLst/>
            <a:cxnLst/>
            <a:rect l="l" t="t" r="r" b="b"/>
            <a:pathLst>
              <a:path w="2682969" h="2351257">
                <a:moveTo>
                  <a:pt x="0" y="0"/>
                </a:moveTo>
                <a:lnTo>
                  <a:pt x="2682969" y="0"/>
                </a:lnTo>
                <a:lnTo>
                  <a:pt x="2682969" y="2351256"/>
                </a:lnTo>
                <a:lnTo>
                  <a:pt x="0" y="23512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5647475">
            <a:off x="15943464" y="7755015"/>
            <a:ext cx="4456955" cy="4281414"/>
          </a:xfrm>
          <a:custGeom>
            <a:avLst/>
            <a:gdLst/>
            <a:ahLst/>
            <a:cxnLst/>
            <a:rect l="l" t="t" r="r" b="b"/>
            <a:pathLst>
              <a:path w="4456955" h="4281414">
                <a:moveTo>
                  <a:pt x="0" y="0"/>
                </a:moveTo>
                <a:lnTo>
                  <a:pt x="4456955" y="0"/>
                </a:lnTo>
                <a:lnTo>
                  <a:pt x="4456955" y="4281413"/>
                </a:lnTo>
                <a:lnTo>
                  <a:pt x="0" y="42814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298719" flipH="1">
            <a:off x="16273940" y="7759643"/>
            <a:ext cx="1022404" cy="1043270"/>
          </a:xfrm>
          <a:custGeom>
            <a:avLst/>
            <a:gdLst/>
            <a:ahLst/>
            <a:cxnLst/>
            <a:rect l="l" t="t" r="r" b="b"/>
            <a:pathLst>
              <a:path w="1022404" h="1043270">
                <a:moveTo>
                  <a:pt x="1022404" y="0"/>
                </a:moveTo>
                <a:lnTo>
                  <a:pt x="0" y="0"/>
                </a:lnTo>
                <a:lnTo>
                  <a:pt x="0" y="1043270"/>
                </a:lnTo>
                <a:lnTo>
                  <a:pt x="1022404" y="1043270"/>
                </a:lnTo>
                <a:lnTo>
                  <a:pt x="102240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771662" flipH="1">
            <a:off x="1671196" y="1778646"/>
            <a:ext cx="1013721" cy="798075"/>
          </a:xfrm>
          <a:custGeom>
            <a:avLst/>
            <a:gdLst/>
            <a:ahLst/>
            <a:cxnLst/>
            <a:rect l="l" t="t" r="r" b="b"/>
            <a:pathLst>
              <a:path w="1013721" h="798075">
                <a:moveTo>
                  <a:pt x="1013721" y="0"/>
                </a:moveTo>
                <a:lnTo>
                  <a:pt x="0" y="0"/>
                </a:lnTo>
                <a:lnTo>
                  <a:pt x="0" y="798075"/>
                </a:lnTo>
                <a:lnTo>
                  <a:pt x="1013721" y="798075"/>
                </a:lnTo>
                <a:lnTo>
                  <a:pt x="1013721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19602655">
            <a:off x="1419282" y="7846578"/>
            <a:ext cx="756605" cy="954433"/>
          </a:xfrm>
          <a:custGeom>
            <a:avLst/>
            <a:gdLst/>
            <a:ahLst/>
            <a:cxnLst/>
            <a:rect l="l" t="t" r="r" b="b"/>
            <a:pathLst>
              <a:path w="756605" h="954433">
                <a:moveTo>
                  <a:pt x="0" y="0"/>
                </a:moveTo>
                <a:lnTo>
                  <a:pt x="756605" y="0"/>
                </a:lnTo>
                <a:lnTo>
                  <a:pt x="756605" y="954433"/>
                </a:lnTo>
                <a:lnTo>
                  <a:pt x="0" y="95443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1718725" flipH="1">
            <a:off x="16408880" y="1224668"/>
            <a:ext cx="1077738" cy="1018952"/>
          </a:xfrm>
          <a:custGeom>
            <a:avLst/>
            <a:gdLst/>
            <a:ahLst/>
            <a:cxnLst/>
            <a:rect l="l" t="t" r="r" b="b"/>
            <a:pathLst>
              <a:path w="1077738" h="1018952">
                <a:moveTo>
                  <a:pt x="1077738" y="0"/>
                </a:moveTo>
                <a:lnTo>
                  <a:pt x="0" y="0"/>
                </a:lnTo>
                <a:lnTo>
                  <a:pt x="0" y="1018953"/>
                </a:lnTo>
                <a:lnTo>
                  <a:pt x="1077738" y="1018953"/>
                </a:lnTo>
                <a:lnTo>
                  <a:pt x="1077738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916C4E-A752-E91F-7E2E-FB4B4F4E1D59}"/>
              </a:ext>
            </a:extLst>
          </p:cNvPr>
          <p:cNvSpPr txBox="1"/>
          <p:nvPr/>
        </p:nvSpPr>
        <p:spPr>
          <a:xfrm>
            <a:off x="3365192" y="-146928"/>
            <a:ext cx="11658370" cy="31063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368761"/>
              </a:lnSpc>
            </a:pPr>
            <a:r>
              <a:rPr lang="en-US" sz="6600" b="1" dirty="0">
                <a:latin typeface="Funtastic"/>
              </a:rPr>
              <a:t>Development Process</a:t>
            </a:r>
          </a:p>
        </p:txBody>
      </p:sp>
      <p:pic>
        <p:nvPicPr>
          <p:cNvPr id="1030" name="Picture 6" descr="The Agile Development Process for Mobile Apps | Krasamo">
            <a:extLst>
              <a:ext uri="{FF2B5EF4-FFF2-40B4-BE49-F238E27FC236}">
                <a16:creationId xmlns:a16="http://schemas.microsoft.com/office/drawing/2014/main" id="{C40E1FCB-CB00-1EFC-53D9-ABD28FB0E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78" y="2959435"/>
            <a:ext cx="11341995" cy="629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957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8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12" y="87523"/>
            <a:ext cx="18373131" cy="10274893"/>
            <a:chOff x="0" y="0"/>
            <a:chExt cx="2196145" cy="55865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96145" cy="558651"/>
            </a:xfrm>
            <a:custGeom>
              <a:avLst/>
              <a:gdLst/>
              <a:ahLst/>
              <a:cxnLst/>
              <a:rect l="l" t="t" r="r" b="b"/>
              <a:pathLst>
                <a:path w="2196145" h="558651">
                  <a:moveTo>
                    <a:pt x="46874" y="0"/>
                  </a:moveTo>
                  <a:lnTo>
                    <a:pt x="2149271" y="0"/>
                  </a:lnTo>
                  <a:cubicBezTo>
                    <a:pt x="2161703" y="0"/>
                    <a:pt x="2173625" y="4938"/>
                    <a:pt x="2182416" y="13729"/>
                  </a:cubicBezTo>
                  <a:cubicBezTo>
                    <a:pt x="2191207" y="22520"/>
                    <a:pt x="2196145" y="34442"/>
                    <a:pt x="2196145" y="46874"/>
                  </a:cubicBezTo>
                  <a:lnTo>
                    <a:pt x="2196145" y="511777"/>
                  </a:lnTo>
                  <a:cubicBezTo>
                    <a:pt x="2196145" y="524209"/>
                    <a:pt x="2191207" y="536131"/>
                    <a:pt x="2182416" y="544922"/>
                  </a:cubicBezTo>
                  <a:cubicBezTo>
                    <a:pt x="2173625" y="553712"/>
                    <a:pt x="2161703" y="558651"/>
                    <a:pt x="2149271" y="558651"/>
                  </a:cubicBezTo>
                  <a:lnTo>
                    <a:pt x="46874" y="558651"/>
                  </a:lnTo>
                  <a:cubicBezTo>
                    <a:pt x="34442" y="558651"/>
                    <a:pt x="22520" y="553712"/>
                    <a:pt x="13729" y="544922"/>
                  </a:cubicBezTo>
                  <a:cubicBezTo>
                    <a:pt x="4938" y="536131"/>
                    <a:pt x="0" y="524209"/>
                    <a:pt x="0" y="511777"/>
                  </a:cubicBezTo>
                  <a:lnTo>
                    <a:pt x="0" y="46874"/>
                  </a:lnTo>
                  <a:cubicBezTo>
                    <a:pt x="0" y="34442"/>
                    <a:pt x="4938" y="22520"/>
                    <a:pt x="13729" y="13729"/>
                  </a:cubicBezTo>
                  <a:cubicBezTo>
                    <a:pt x="22520" y="4938"/>
                    <a:pt x="34442" y="0"/>
                    <a:pt x="46874" y="0"/>
                  </a:cubicBezTo>
                  <a:close/>
                </a:path>
              </a:pathLst>
            </a:custGeom>
            <a:solidFill>
              <a:srgbClr val="FFEFCA"/>
            </a:solidFill>
            <a:ln w="104775" cap="rnd">
              <a:solidFill>
                <a:srgbClr val="E9485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2196145" cy="5872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ct val="337704"/>
                </a:lnSpc>
              </a:pPr>
              <a:endParaRPr lang="en-US">
                <a:cs typeface="Calibri"/>
              </a:endParaRPr>
            </a:p>
          </p:txBody>
        </p:sp>
      </p:grpSp>
      <p:sp>
        <p:nvSpPr>
          <p:cNvPr id="5" name="Freeform 5"/>
          <p:cNvSpPr/>
          <p:nvPr/>
        </p:nvSpPr>
        <p:spPr>
          <a:xfrm rot="5400000">
            <a:off x="583496" y="5017208"/>
            <a:ext cx="1985724" cy="940179"/>
          </a:xfrm>
          <a:custGeom>
            <a:avLst/>
            <a:gdLst/>
            <a:ahLst/>
            <a:cxnLst/>
            <a:rect l="l" t="t" r="r" b="b"/>
            <a:pathLst>
              <a:path w="1985724" h="940179">
                <a:moveTo>
                  <a:pt x="0" y="0"/>
                </a:moveTo>
                <a:lnTo>
                  <a:pt x="1985724" y="0"/>
                </a:lnTo>
                <a:lnTo>
                  <a:pt x="1985724" y="940179"/>
                </a:lnTo>
                <a:lnTo>
                  <a:pt x="0" y="9401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178895" y="-146928"/>
            <a:ext cx="2682969" cy="2351257"/>
          </a:xfrm>
          <a:custGeom>
            <a:avLst/>
            <a:gdLst/>
            <a:ahLst/>
            <a:cxnLst/>
            <a:rect l="l" t="t" r="r" b="b"/>
            <a:pathLst>
              <a:path w="2682969" h="2351257">
                <a:moveTo>
                  <a:pt x="0" y="0"/>
                </a:moveTo>
                <a:lnTo>
                  <a:pt x="2682969" y="0"/>
                </a:lnTo>
                <a:lnTo>
                  <a:pt x="2682969" y="2351256"/>
                </a:lnTo>
                <a:lnTo>
                  <a:pt x="0" y="23512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5647475">
            <a:off x="15943464" y="7755015"/>
            <a:ext cx="4456955" cy="4281414"/>
          </a:xfrm>
          <a:custGeom>
            <a:avLst/>
            <a:gdLst/>
            <a:ahLst/>
            <a:cxnLst/>
            <a:rect l="l" t="t" r="r" b="b"/>
            <a:pathLst>
              <a:path w="4456955" h="4281414">
                <a:moveTo>
                  <a:pt x="0" y="0"/>
                </a:moveTo>
                <a:lnTo>
                  <a:pt x="4456955" y="0"/>
                </a:lnTo>
                <a:lnTo>
                  <a:pt x="4456955" y="4281413"/>
                </a:lnTo>
                <a:lnTo>
                  <a:pt x="0" y="428141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298719" flipH="1">
            <a:off x="6625045" y="7853421"/>
            <a:ext cx="1022404" cy="1043270"/>
          </a:xfrm>
          <a:custGeom>
            <a:avLst/>
            <a:gdLst/>
            <a:ahLst/>
            <a:cxnLst/>
            <a:rect l="l" t="t" r="r" b="b"/>
            <a:pathLst>
              <a:path w="1022404" h="1043270">
                <a:moveTo>
                  <a:pt x="1022404" y="0"/>
                </a:moveTo>
                <a:lnTo>
                  <a:pt x="0" y="0"/>
                </a:lnTo>
                <a:lnTo>
                  <a:pt x="0" y="1043270"/>
                </a:lnTo>
                <a:lnTo>
                  <a:pt x="1022404" y="1043270"/>
                </a:lnTo>
                <a:lnTo>
                  <a:pt x="1022404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771662" flipH="1">
            <a:off x="4279761" y="864203"/>
            <a:ext cx="1013721" cy="798075"/>
          </a:xfrm>
          <a:custGeom>
            <a:avLst/>
            <a:gdLst/>
            <a:ahLst/>
            <a:cxnLst/>
            <a:rect l="l" t="t" r="r" b="b"/>
            <a:pathLst>
              <a:path w="1013721" h="798075">
                <a:moveTo>
                  <a:pt x="1013721" y="0"/>
                </a:moveTo>
                <a:lnTo>
                  <a:pt x="0" y="0"/>
                </a:lnTo>
                <a:lnTo>
                  <a:pt x="0" y="798075"/>
                </a:lnTo>
                <a:lnTo>
                  <a:pt x="1013721" y="798075"/>
                </a:lnTo>
                <a:lnTo>
                  <a:pt x="1013721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19602655">
            <a:off x="1419282" y="7846578"/>
            <a:ext cx="756605" cy="954433"/>
          </a:xfrm>
          <a:custGeom>
            <a:avLst/>
            <a:gdLst/>
            <a:ahLst/>
            <a:cxnLst/>
            <a:rect l="l" t="t" r="r" b="b"/>
            <a:pathLst>
              <a:path w="756605" h="954433">
                <a:moveTo>
                  <a:pt x="0" y="0"/>
                </a:moveTo>
                <a:lnTo>
                  <a:pt x="756605" y="0"/>
                </a:lnTo>
                <a:lnTo>
                  <a:pt x="756605" y="954433"/>
                </a:lnTo>
                <a:lnTo>
                  <a:pt x="0" y="95443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1718725" flipH="1">
            <a:off x="6756153" y="2403440"/>
            <a:ext cx="1077738" cy="1018952"/>
          </a:xfrm>
          <a:custGeom>
            <a:avLst/>
            <a:gdLst/>
            <a:ahLst/>
            <a:cxnLst/>
            <a:rect l="l" t="t" r="r" b="b"/>
            <a:pathLst>
              <a:path w="1077738" h="1018952">
                <a:moveTo>
                  <a:pt x="1077738" y="0"/>
                </a:moveTo>
                <a:lnTo>
                  <a:pt x="0" y="0"/>
                </a:lnTo>
                <a:lnTo>
                  <a:pt x="0" y="1018953"/>
                </a:lnTo>
                <a:lnTo>
                  <a:pt x="1077738" y="1018953"/>
                </a:lnTo>
                <a:lnTo>
                  <a:pt x="1077738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916C4E-A752-E91F-7E2E-FB4B4F4E1D59}"/>
              </a:ext>
            </a:extLst>
          </p:cNvPr>
          <p:cNvSpPr txBox="1"/>
          <p:nvPr/>
        </p:nvSpPr>
        <p:spPr>
          <a:xfrm>
            <a:off x="2600793" y="4334032"/>
            <a:ext cx="5535118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600" dirty="0">
                <a:latin typeface="Funtastic"/>
              </a:rPr>
              <a:t>Activity Diagram</a:t>
            </a:r>
          </a:p>
        </p:txBody>
      </p:sp>
      <p:pic>
        <p:nvPicPr>
          <p:cNvPr id="23" name="Picture 22" descr="A screenshot of a computer&#10;&#10;Description automatically generated">
            <a:extLst>
              <a:ext uri="{FF2B5EF4-FFF2-40B4-BE49-F238E27FC236}">
                <a16:creationId xmlns:a16="http://schemas.microsoft.com/office/drawing/2014/main" id="{EBFE5BFB-5914-2CC4-DB00-7172D4CB7CF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346680" y="93847"/>
            <a:ext cx="12804723" cy="102866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8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12" y="87523"/>
            <a:ext cx="18373131" cy="10274893"/>
            <a:chOff x="0" y="0"/>
            <a:chExt cx="2196145" cy="55865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96145" cy="558651"/>
            </a:xfrm>
            <a:custGeom>
              <a:avLst/>
              <a:gdLst/>
              <a:ahLst/>
              <a:cxnLst/>
              <a:rect l="l" t="t" r="r" b="b"/>
              <a:pathLst>
                <a:path w="2196145" h="558651">
                  <a:moveTo>
                    <a:pt x="46874" y="0"/>
                  </a:moveTo>
                  <a:lnTo>
                    <a:pt x="2149271" y="0"/>
                  </a:lnTo>
                  <a:cubicBezTo>
                    <a:pt x="2161703" y="0"/>
                    <a:pt x="2173625" y="4938"/>
                    <a:pt x="2182416" y="13729"/>
                  </a:cubicBezTo>
                  <a:cubicBezTo>
                    <a:pt x="2191207" y="22520"/>
                    <a:pt x="2196145" y="34442"/>
                    <a:pt x="2196145" y="46874"/>
                  </a:cubicBezTo>
                  <a:lnTo>
                    <a:pt x="2196145" y="511777"/>
                  </a:lnTo>
                  <a:cubicBezTo>
                    <a:pt x="2196145" y="524209"/>
                    <a:pt x="2191207" y="536131"/>
                    <a:pt x="2182416" y="544922"/>
                  </a:cubicBezTo>
                  <a:cubicBezTo>
                    <a:pt x="2173625" y="553712"/>
                    <a:pt x="2161703" y="558651"/>
                    <a:pt x="2149271" y="558651"/>
                  </a:cubicBezTo>
                  <a:lnTo>
                    <a:pt x="46874" y="558651"/>
                  </a:lnTo>
                  <a:cubicBezTo>
                    <a:pt x="34442" y="558651"/>
                    <a:pt x="22520" y="553712"/>
                    <a:pt x="13729" y="544922"/>
                  </a:cubicBezTo>
                  <a:cubicBezTo>
                    <a:pt x="4938" y="536131"/>
                    <a:pt x="0" y="524209"/>
                    <a:pt x="0" y="511777"/>
                  </a:cubicBezTo>
                  <a:lnTo>
                    <a:pt x="0" y="46874"/>
                  </a:lnTo>
                  <a:cubicBezTo>
                    <a:pt x="0" y="34442"/>
                    <a:pt x="4938" y="22520"/>
                    <a:pt x="13729" y="13729"/>
                  </a:cubicBezTo>
                  <a:cubicBezTo>
                    <a:pt x="22520" y="4938"/>
                    <a:pt x="34442" y="0"/>
                    <a:pt x="46874" y="0"/>
                  </a:cubicBezTo>
                  <a:close/>
                </a:path>
              </a:pathLst>
            </a:custGeom>
            <a:solidFill>
              <a:srgbClr val="FFEFCA"/>
            </a:solidFill>
            <a:ln w="104775" cap="rnd">
              <a:solidFill>
                <a:srgbClr val="E9485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2196145" cy="5872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ct val="337704"/>
                </a:lnSpc>
              </a:pPr>
              <a:endParaRPr lang="en-US">
                <a:cs typeface="Calibri"/>
              </a:endParaRPr>
            </a:p>
          </p:txBody>
        </p:sp>
      </p:grpSp>
      <p:sp>
        <p:nvSpPr>
          <p:cNvPr id="5" name="Freeform 5"/>
          <p:cNvSpPr/>
          <p:nvPr/>
        </p:nvSpPr>
        <p:spPr>
          <a:xfrm rot="5400000">
            <a:off x="583496" y="5017208"/>
            <a:ext cx="1985724" cy="940179"/>
          </a:xfrm>
          <a:custGeom>
            <a:avLst/>
            <a:gdLst/>
            <a:ahLst/>
            <a:cxnLst/>
            <a:rect l="l" t="t" r="r" b="b"/>
            <a:pathLst>
              <a:path w="1985724" h="940179">
                <a:moveTo>
                  <a:pt x="0" y="0"/>
                </a:moveTo>
                <a:lnTo>
                  <a:pt x="1985724" y="0"/>
                </a:lnTo>
                <a:lnTo>
                  <a:pt x="1985724" y="940179"/>
                </a:lnTo>
                <a:lnTo>
                  <a:pt x="0" y="9401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178895" y="-146928"/>
            <a:ext cx="2682969" cy="2351257"/>
          </a:xfrm>
          <a:custGeom>
            <a:avLst/>
            <a:gdLst/>
            <a:ahLst/>
            <a:cxnLst/>
            <a:rect l="l" t="t" r="r" b="b"/>
            <a:pathLst>
              <a:path w="2682969" h="2351257">
                <a:moveTo>
                  <a:pt x="0" y="0"/>
                </a:moveTo>
                <a:lnTo>
                  <a:pt x="2682969" y="0"/>
                </a:lnTo>
                <a:lnTo>
                  <a:pt x="2682969" y="2351256"/>
                </a:lnTo>
                <a:lnTo>
                  <a:pt x="0" y="23512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5647475">
            <a:off x="15943464" y="7755015"/>
            <a:ext cx="4456955" cy="4281414"/>
          </a:xfrm>
          <a:custGeom>
            <a:avLst/>
            <a:gdLst/>
            <a:ahLst/>
            <a:cxnLst/>
            <a:rect l="l" t="t" r="r" b="b"/>
            <a:pathLst>
              <a:path w="4456955" h="4281414">
                <a:moveTo>
                  <a:pt x="0" y="0"/>
                </a:moveTo>
                <a:lnTo>
                  <a:pt x="4456955" y="0"/>
                </a:lnTo>
                <a:lnTo>
                  <a:pt x="4456955" y="4281413"/>
                </a:lnTo>
                <a:lnTo>
                  <a:pt x="0" y="428141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298719" flipH="1">
            <a:off x="5013602" y="8003323"/>
            <a:ext cx="1022404" cy="1043270"/>
          </a:xfrm>
          <a:custGeom>
            <a:avLst/>
            <a:gdLst/>
            <a:ahLst/>
            <a:cxnLst/>
            <a:rect l="l" t="t" r="r" b="b"/>
            <a:pathLst>
              <a:path w="1022404" h="1043270">
                <a:moveTo>
                  <a:pt x="1022404" y="0"/>
                </a:moveTo>
                <a:lnTo>
                  <a:pt x="0" y="0"/>
                </a:lnTo>
                <a:lnTo>
                  <a:pt x="0" y="1043270"/>
                </a:lnTo>
                <a:lnTo>
                  <a:pt x="1022404" y="1043270"/>
                </a:lnTo>
                <a:lnTo>
                  <a:pt x="1022404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771662" flipH="1">
            <a:off x="2668318" y="1594973"/>
            <a:ext cx="1013721" cy="798075"/>
          </a:xfrm>
          <a:custGeom>
            <a:avLst/>
            <a:gdLst/>
            <a:ahLst/>
            <a:cxnLst/>
            <a:rect l="l" t="t" r="r" b="b"/>
            <a:pathLst>
              <a:path w="1013721" h="798075">
                <a:moveTo>
                  <a:pt x="1013721" y="0"/>
                </a:moveTo>
                <a:lnTo>
                  <a:pt x="0" y="0"/>
                </a:lnTo>
                <a:lnTo>
                  <a:pt x="0" y="798075"/>
                </a:lnTo>
                <a:lnTo>
                  <a:pt x="1013721" y="798075"/>
                </a:lnTo>
                <a:lnTo>
                  <a:pt x="1013721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19602655">
            <a:off x="1419282" y="7846578"/>
            <a:ext cx="756605" cy="954433"/>
          </a:xfrm>
          <a:custGeom>
            <a:avLst/>
            <a:gdLst/>
            <a:ahLst/>
            <a:cxnLst/>
            <a:rect l="l" t="t" r="r" b="b"/>
            <a:pathLst>
              <a:path w="756605" h="954433">
                <a:moveTo>
                  <a:pt x="0" y="0"/>
                </a:moveTo>
                <a:lnTo>
                  <a:pt x="756605" y="0"/>
                </a:lnTo>
                <a:lnTo>
                  <a:pt x="756605" y="954433"/>
                </a:lnTo>
                <a:lnTo>
                  <a:pt x="0" y="95443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1718725" flipH="1">
            <a:off x="5538202" y="2403440"/>
            <a:ext cx="1077738" cy="1018952"/>
          </a:xfrm>
          <a:custGeom>
            <a:avLst/>
            <a:gdLst/>
            <a:ahLst/>
            <a:cxnLst/>
            <a:rect l="l" t="t" r="r" b="b"/>
            <a:pathLst>
              <a:path w="1077738" h="1018952">
                <a:moveTo>
                  <a:pt x="1077738" y="0"/>
                </a:moveTo>
                <a:lnTo>
                  <a:pt x="0" y="0"/>
                </a:lnTo>
                <a:lnTo>
                  <a:pt x="0" y="1018953"/>
                </a:lnTo>
                <a:lnTo>
                  <a:pt x="1077738" y="1018953"/>
                </a:lnTo>
                <a:lnTo>
                  <a:pt x="1077738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916C4E-A752-E91F-7E2E-FB4B4F4E1D59}"/>
              </a:ext>
            </a:extLst>
          </p:cNvPr>
          <p:cNvSpPr txBox="1"/>
          <p:nvPr/>
        </p:nvSpPr>
        <p:spPr>
          <a:xfrm>
            <a:off x="2600793" y="4334032"/>
            <a:ext cx="5535118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600" b="1" dirty="0">
                <a:latin typeface="Funtastic"/>
                <a:cs typeface="Calibri Light"/>
              </a:rPr>
              <a:t>Sequence Diagram</a:t>
            </a:r>
            <a:endParaRPr lang="en-US" sz="6600" b="1" dirty="0">
              <a:latin typeface="Funtastic"/>
            </a:endParaRPr>
          </a:p>
        </p:txBody>
      </p:sp>
      <p:pic>
        <p:nvPicPr>
          <p:cNvPr id="6" name="Picture 5" descr="A diagram of a system&#10;&#10;Description automatically generated">
            <a:extLst>
              <a:ext uri="{FF2B5EF4-FFF2-40B4-BE49-F238E27FC236}">
                <a16:creationId xmlns:a16="http://schemas.microsoft.com/office/drawing/2014/main" id="{31916527-3974-B845-259A-A911B86CB4C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230255" y="467272"/>
            <a:ext cx="10947816" cy="982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0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8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12" y="87523"/>
            <a:ext cx="18373131" cy="10274893"/>
            <a:chOff x="0" y="0"/>
            <a:chExt cx="2196145" cy="55865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96145" cy="558651"/>
            </a:xfrm>
            <a:custGeom>
              <a:avLst/>
              <a:gdLst/>
              <a:ahLst/>
              <a:cxnLst/>
              <a:rect l="l" t="t" r="r" b="b"/>
              <a:pathLst>
                <a:path w="2196145" h="558651">
                  <a:moveTo>
                    <a:pt x="46874" y="0"/>
                  </a:moveTo>
                  <a:lnTo>
                    <a:pt x="2149271" y="0"/>
                  </a:lnTo>
                  <a:cubicBezTo>
                    <a:pt x="2161703" y="0"/>
                    <a:pt x="2173625" y="4938"/>
                    <a:pt x="2182416" y="13729"/>
                  </a:cubicBezTo>
                  <a:cubicBezTo>
                    <a:pt x="2191207" y="22520"/>
                    <a:pt x="2196145" y="34442"/>
                    <a:pt x="2196145" y="46874"/>
                  </a:cubicBezTo>
                  <a:lnTo>
                    <a:pt x="2196145" y="511777"/>
                  </a:lnTo>
                  <a:cubicBezTo>
                    <a:pt x="2196145" y="524209"/>
                    <a:pt x="2191207" y="536131"/>
                    <a:pt x="2182416" y="544922"/>
                  </a:cubicBezTo>
                  <a:cubicBezTo>
                    <a:pt x="2173625" y="553712"/>
                    <a:pt x="2161703" y="558651"/>
                    <a:pt x="2149271" y="558651"/>
                  </a:cubicBezTo>
                  <a:lnTo>
                    <a:pt x="46874" y="558651"/>
                  </a:lnTo>
                  <a:cubicBezTo>
                    <a:pt x="34442" y="558651"/>
                    <a:pt x="22520" y="553712"/>
                    <a:pt x="13729" y="544922"/>
                  </a:cubicBezTo>
                  <a:cubicBezTo>
                    <a:pt x="4938" y="536131"/>
                    <a:pt x="0" y="524209"/>
                    <a:pt x="0" y="511777"/>
                  </a:cubicBezTo>
                  <a:lnTo>
                    <a:pt x="0" y="46874"/>
                  </a:lnTo>
                  <a:cubicBezTo>
                    <a:pt x="0" y="34442"/>
                    <a:pt x="4938" y="22520"/>
                    <a:pt x="13729" y="13729"/>
                  </a:cubicBezTo>
                  <a:cubicBezTo>
                    <a:pt x="22520" y="4938"/>
                    <a:pt x="34442" y="0"/>
                    <a:pt x="46874" y="0"/>
                  </a:cubicBezTo>
                  <a:close/>
                </a:path>
              </a:pathLst>
            </a:custGeom>
            <a:solidFill>
              <a:srgbClr val="FFEFCA"/>
            </a:solidFill>
            <a:ln w="104775" cap="rnd">
              <a:solidFill>
                <a:srgbClr val="E9485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2196145" cy="5872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ct val="337704"/>
                </a:lnSpc>
              </a:pPr>
              <a:endParaRPr lang="en-US">
                <a:cs typeface="Calibri"/>
              </a:endParaRPr>
            </a:p>
          </p:txBody>
        </p:sp>
      </p:grpSp>
      <p:sp>
        <p:nvSpPr>
          <p:cNvPr id="5" name="Freeform 5"/>
          <p:cNvSpPr/>
          <p:nvPr/>
        </p:nvSpPr>
        <p:spPr>
          <a:xfrm rot="5400000">
            <a:off x="171267" y="3686831"/>
            <a:ext cx="1985724" cy="940179"/>
          </a:xfrm>
          <a:custGeom>
            <a:avLst/>
            <a:gdLst/>
            <a:ahLst/>
            <a:cxnLst/>
            <a:rect l="l" t="t" r="r" b="b"/>
            <a:pathLst>
              <a:path w="1985724" h="940179">
                <a:moveTo>
                  <a:pt x="0" y="0"/>
                </a:moveTo>
                <a:lnTo>
                  <a:pt x="1985724" y="0"/>
                </a:lnTo>
                <a:lnTo>
                  <a:pt x="1985724" y="940179"/>
                </a:lnTo>
                <a:lnTo>
                  <a:pt x="0" y="9401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178895" y="-146928"/>
            <a:ext cx="2682969" cy="2351257"/>
          </a:xfrm>
          <a:custGeom>
            <a:avLst/>
            <a:gdLst/>
            <a:ahLst/>
            <a:cxnLst/>
            <a:rect l="l" t="t" r="r" b="b"/>
            <a:pathLst>
              <a:path w="2682969" h="2351257">
                <a:moveTo>
                  <a:pt x="0" y="0"/>
                </a:moveTo>
                <a:lnTo>
                  <a:pt x="2682969" y="0"/>
                </a:lnTo>
                <a:lnTo>
                  <a:pt x="2682969" y="2351256"/>
                </a:lnTo>
                <a:lnTo>
                  <a:pt x="0" y="23512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5647475">
            <a:off x="15943464" y="7755015"/>
            <a:ext cx="4456955" cy="4281414"/>
          </a:xfrm>
          <a:custGeom>
            <a:avLst/>
            <a:gdLst/>
            <a:ahLst/>
            <a:cxnLst/>
            <a:rect l="l" t="t" r="r" b="b"/>
            <a:pathLst>
              <a:path w="4456955" h="4281414">
                <a:moveTo>
                  <a:pt x="0" y="0"/>
                </a:moveTo>
                <a:lnTo>
                  <a:pt x="4456955" y="0"/>
                </a:lnTo>
                <a:lnTo>
                  <a:pt x="4456955" y="4281413"/>
                </a:lnTo>
                <a:lnTo>
                  <a:pt x="0" y="428141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298719" flipH="1">
            <a:off x="5013602" y="8003323"/>
            <a:ext cx="1022404" cy="1043270"/>
          </a:xfrm>
          <a:custGeom>
            <a:avLst/>
            <a:gdLst/>
            <a:ahLst/>
            <a:cxnLst/>
            <a:rect l="l" t="t" r="r" b="b"/>
            <a:pathLst>
              <a:path w="1022404" h="1043270">
                <a:moveTo>
                  <a:pt x="1022404" y="0"/>
                </a:moveTo>
                <a:lnTo>
                  <a:pt x="0" y="0"/>
                </a:lnTo>
                <a:lnTo>
                  <a:pt x="0" y="1043270"/>
                </a:lnTo>
                <a:lnTo>
                  <a:pt x="1022404" y="1043270"/>
                </a:lnTo>
                <a:lnTo>
                  <a:pt x="1022404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771662" flipH="1">
            <a:off x="2668318" y="1594973"/>
            <a:ext cx="1013721" cy="798075"/>
          </a:xfrm>
          <a:custGeom>
            <a:avLst/>
            <a:gdLst/>
            <a:ahLst/>
            <a:cxnLst/>
            <a:rect l="l" t="t" r="r" b="b"/>
            <a:pathLst>
              <a:path w="1013721" h="798075">
                <a:moveTo>
                  <a:pt x="1013721" y="0"/>
                </a:moveTo>
                <a:lnTo>
                  <a:pt x="0" y="0"/>
                </a:lnTo>
                <a:lnTo>
                  <a:pt x="0" y="798075"/>
                </a:lnTo>
                <a:lnTo>
                  <a:pt x="1013721" y="798075"/>
                </a:lnTo>
                <a:lnTo>
                  <a:pt x="1013721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19602655">
            <a:off x="1419282" y="7846578"/>
            <a:ext cx="756605" cy="954433"/>
          </a:xfrm>
          <a:custGeom>
            <a:avLst/>
            <a:gdLst/>
            <a:ahLst/>
            <a:cxnLst/>
            <a:rect l="l" t="t" r="r" b="b"/>
            <a:pathLst>
              <a:path w="756605" h="954433">
                <a:moveTo>
                  <a:pt x="0" y="0"/>
                </a:moveTo>
                <a:lnTo>
                  <a:pt x="756605" y="0"/>
                </a:lnTo>
                <a:lnTo>
                  <a:pt x="756605" y="954433"/>
                </a:lnTo>
                <a:lnTo>
                  <a:pt x="0" y="95443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1718725" flipH="1">
            <a:off x="5538202" y="2403440"/>
            <a:ext cx="1077738" cy="1018952"/>
          </a:xfrm>
          <a:custGeom>
            <a:avLst/>
            <a:gdLst/>
            <a:ahLst/>
            <a:cxnLst/>
            <a:rect l="l" t="t" r="r" b="b"/>
            <a:pathLst>
              <a:path w="1077738" h="1018952">
                <a:moveTo>
                  <a:pt x="1077738" y="0"/>
                </a:moveTo>
                <a:lnTo>
                  <a:pt x="0" y="0"/>
                </a:lnTo>
                <a:lnTo>
                  <a:pt x="0" y="1018953"/>
                </a:lnTo>
                <a:lnTo>
                  <a:pt x="1077738" y="1018953"/>
                </a:lnTo>
                <a:lnTo>
                  <a:pt x="1077738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916C4E-A752-E91F-7E2E-FB4B4F4E1D59}"/>
              </a:ext>
            </a:extLst>
          </p:cNvPr>
          <p:cNvSpPr txBox="1"/>
          <p:nvPr/>
        </p:nvSpPr>
        <p:spPr>
          <a:xfrm>
            <a:off x="314793" y="4858688"/>
            <a:ext cx="7221511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600" dirty="0">
                <a:latin typeface="Funtastic"/>
                <a:ea typeface="+mn-lt"/>
                <a:cs typeface="+mn-lt"/>
              </a:rPr>
              <a:t>Record layout of </a:t>
            </a:r>
            <a:endParaRPr lang="en-US" sz="6600" dirty="0">
              <a:latin typeface="Funtastic"/>
            </a:endParaRPr>
          </a:p>
          <a:p>
            <a:r>
              <a:rPr lang="en-US" sz="6600" dirty="0">
                <a:latin typeface="Funtastic"/>
                <a:ea typeface="+mn-lt"/>
                <a:cs typeface="+mn-lt"/>
              </a:rPr>
              <a:t>data exchange 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8A5179-5F95-0928-455B-EFE2D2F207C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21899" y="93532"/>
            <a:ext cx="10251710" cy="1009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007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8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289188">
            <a:off x="16540192" y="4410678"/>
            <a:ext cx="1461038" cy="1843053"/>
          </a:xfrm>
          <a:custGeom>
            <a:avLst/>
            <a:gdLst/>
            <a:ahLst/>
            <a:cxnLst/>
            <a:rect l="l" t="t" r="r" b="b"/>
            <a:pathLst>
              <a:path w="1461038" h="1843053">
                <a:moveTo>
                  <a:pt x="0" y="0"/>
                </a:moveTo>
                <a:lnTo>
                  <a:pt x="1461038" y="0"/>
                </a:lnTo>
                <a:lnTo>
                  <a:pt x="1461038" y="1843053"/>
                </a:lnTo>
                <a:lnTo>
                  <a:pt x="0" y="18430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691210">
            <a:off x="4003455" y="8058104"/>
            <a:ext cx="1587757" cy="1501152"/>
          </a:xfrm>
          <a:custGeom>
            <a:avLst/>
            <a:gdLst/>
            <a:ahLst/>
            <a:cxnLst/>
            <a:rect l="l" t="t" r="r" b="b"/>
            <a:pathLst>
              <a:path w="1587757" h="1501152">
                <a:moveTo>
                  <a:pt x="0" y="0"/>
                </a:moveTo>
                <a:lnTo>
                  <a:pt x="1587757" y="0"/>
                </a:lnTo>
                <a:lnTo>
                  <a:pt x="1587757" y="1501152"/>
                </a:lnTo>
                <a:lnTo>
                  <a:pt x="0" y="1501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1156546">
            <a:off x="13481631" y="969318"/>
            <a:ext cx="1622749" cy="1277546"/>
          </a:xfrm>
          <a:custGeom>
            <a:avLst/>
            <a:gdLst/>
            <a:ahLst/>
            <a:cxnLst/>
            <a:rect l="l" t="t" r="r" b="b"/>
            <a:pathLst>
              <a:path w="1622749" h="1277546">
                <a:moveTo>
                  <a:pt x="0" y="0"/>
                </a:moveTo>
                <a:lnTo>
                  <a:pt x="1622749" y="0"/>
                </a:lnTo>
                <a:lnTo>
                  <a:pt x="1622749" y="1277546"/>
                </a:lnTo>
                <a:lnTo>
                  <a:pt x="0" y="12775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1017692" flipH="1">
            <a:off x="364171" y="4207333"/>
            <a:ext cx="1834887" cy="1872334"/>
          </a:xfrm>
          <a:custGeom>
            <a:avLst/>
            <a:gdLst/>
            <a:ahLst/>
            <a:cxnLst/>
            <a:rect l="l" t="t" r="r" b="b"/>
            <a:pathLst>
              <a:path w="1834887" h="1872334">
                <a:moveTo>
                  <a:pt x="1834887" y="0"/>
                </a:moveTo>
                <a:lnTo>
                  <a:pt x="0" y="0"/>
                </a:lnTo>
                <a:lnTo>
                  <a:pt x="0" y="1872334"/>
                </a:lnTo>
                <a:lnTo>
                  <a:pt x="1834887" y="1872334"/>
                </a:lnTo>
                <a:lnTo>
                  <a:pt x="1834887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046245" y="727238"/>
            <a:ext cx="1646607" cy="1637625"/>
          </a:xfrm>
          <a:custGeom>
            <a:avLst/>
            <a:gdLst/>
            <a:ahLst/>
            <a:cxnLst/>
            <a:rect l="l" t="t" r="r" b="b"/>
            <a:pathLst>
              <a:path w="1646607" h="1637625">
                <a:moveTo>
                  <a:pt x="0" y="0"/>
                </a:moveTo>
                <a:lnTo>
                  <a:pt x="1646606" y="0"/>
                </a:lnTo>
                <a:lnTo>
                  <a:pt x="1646606" y="1637625"/>
                </a:lnTo>
                <a:lnTo>
                  <a:pt x="0" y="163762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3552455" y="7979766"/>
            <a:ext cx="1088137" cy="1657827"/>
          </a:xfrm>
          <a:custGeom>
            <a:avLst/>
            <a:gdLst/>
            <a:ahLst/>
            <a:cxnLst/>
            <a:rect l="l" t="t" r="r" b="b"/>
            <a:pathLst>
              <a:path w="1088137" h="1657827">
                <a:moveTo>
                  <a:pt x="0" y="0"/>
                </a:moveTo>
                <a:lnTo>
                  <a:pt x="1088138" y="0"/>
                </a:lnTo>
                <a:lnTo>
                  <a:pt x="1088138" y="1657827"/>
                </a:lnTo>
                <a:lnTo>
                  <a:pt x="0" y="165782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2127794" y="8507412"/>
            <a:ext cx="304464" cy="363007"/>
          </a:xfrm>
          <a:custGeom>
            <a:avLst/>
            <a:gdLst/>
            <a:ahLst/>
            <a:cxnLst/>
            <a:rect l="l" t="t" r="r" b="b"/>
            <a:pathLst>
              <a:path w="304464" h="363007">
                <a:moveTo>
                  <a:pt x="0" y="0"/>
                </a:moveTo>
                <a:lnTo>
                  <a:pt x="304464" y="0"/>
                </a:lnTo>
                <a:lnTo>
                  <a:pt x="304464" y="363007"/>
                </a:lnTo>
                <a:lnTo>
                  <a:pt x="0" y="36300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b="-234275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5855742" y="3515538"/>
            <a:ext cx="304464" cy="363007"/>
          </a:xfrm>
          <a:custGeom>
            <a:avLst/>
            <a:gdLst/>
            <a:ahLst/>
            <a:cxnLst/>
            <a:rect l="l" t="t" r="r" b="b"/>
            <a:pathLst>
              <a:path w="304464" h="363007">
                <a:moveTo>
                  <a:pt x="0" y="0"/>
                </a:moveTo>
                <a:lnTo>
                  <a:pt x="304464" y="0"/>
                </a:lnTo>
                <a:lnTo>
                  <a:pt x="304464" y="363007"/>
                </a:lnTo>
                <a:lnTo>
                  <a:pt x="0" y="36300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b="-234275"/>
            </a:stretch>
          </a:blipFill>
        </p:spPr>
      </p:sp>
      <p:sp>
        <p:nvSpPr>
          <p:cNvPr id="10" name="Freeform 10"/>
          <p:cNvSpPr/>
          <p:nvPr/>
        </p:nvSpPr>
        <p:spPr>
          <a:xfrm rot="-5411357">
            <a:off x="8384546" y="713103"/>
            <a:ext cx="304464" cy="1213444"/>
          </a:xfrm>
          <a:custGeom>
            <a:avLst/>
            <a:gdLst/>
            <a:ahLst/>
            <a:cxnLst/>
            <a:rect l="l" t="t" r="r" b="b"/>
            <a:pathLst>
              <a:path w="304464" h="1213444">
                <a:moveTo>
                  <a:pt x="0" y="0"/>
                </a:moveTo>
                <a:lnTo>
                  <a:pt x="304464" y="0"/>
                </a:lnTo>
                <a:lnTo>
                  <a:pt x="304464" y="1213444"/>
                </a:lnTo>
                <a:lnTo>
                  <a:pt x="0" y="121344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3601555">
            <a:off x="14659238" y="8600897"/>
            <a:ext cx="5659536" cy="4114800"/>
          </a:xfrm>
          <a:custGeom>
            <a:avLst/>
            <a:gdLst/>
            <a:ahLst/>
            <a:cxnLst/>
            <a:rect l="l" t="t" r="r" b="b"/>
            <a:pathLst>
              <a:path w="5659536" h="4114800">
                <a:moveTo>
                  <a:pt x="0" y="0"/>
                </a:moveTo>
                <a:lnTo>
                  <a:pt x="5659537" y="0"/>
                </a:lnTo>
                <a:lnTo>
                  <a:pt x="56595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625608" y="8688916"/>
            <a:ext cx="304464" cy="814091"/>
          </a:xfrm>
          <a:custGeom>
            <a:avLst/>
            <a:gdLst/>
            <a:ahLst/>
            <a:cxnLst/>
            <a:rect l="l" t="t" r="r" b="b"/>
            <a:pathLst>
              <a:path w="304464" h="814091">
                <a:moveTo>
                  <a:pt x="0" y="0"/>
                </a:moveTo>
                <a:lnTo>
                  <a:pt x="304464" y="0"/>
                </a:lnTo>
                <a:lnTo>
                  <a:pt x="304464" y="814090"/>
                </a:lnTo>
                <a:lnTo>
                  <a:pt x="0" y="81409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b="-49055"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-162709" y="-147724"/>
            <a:ext cx="2997188" cy="2626626"/>
          </a:xfrm>
          <a:custGeom>
            <a:avLst/>
            <a:gdLst/>
            <a:ahLst/>
            <a:cxnLst/>
            <a:rect l="l" t="t" r="r" b="b"/>
            <a:pathLst>
              <a:path w="2997188" h="2626626">
                <a:moveTo>
                  <a:pt x="0" y="0"/>
                </a:moveTo>
                <a:lnTo>
                  <a:pt x="2997188" y="0"/>
                </a:lnTo>
                <a:lnTo>
                  <a:pt x="2997188" y="2626626"/>
                </a:lnTo>
                <a:lnTo>
                  <a:pt x="0" y="2626626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824023" y="1550773"/>
            <a:ext cx="304464" cy="814091"/>
          </a:xfrm>
          <a:custGeom>
            <a:avLst/>
            <a:gdLst/>
            <a:ahLst/>
            <a:cxnLst/>
            <a:rect l="l" t="t" r="r" b="b"/>
            <a:pathLst>
              <a:path w="304464" h="814091">
                <a:moveTo>
                  <a:pt x="0" y="0"/>
                </a:moveTo>
                <a:lnTo>
                  <a:pt x="304464" y="0"/>
                </a:lnTo>
                <a:lnTo>
                  <a:pt x="304464" y="814090"/>
                </a:lnTo>
                <a:lnTo>
                  <a:pt x="0" y="81409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b="-49055"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-1266761" y="8044856"/>
            <a:ext cx="3394555" cy="3315654"/>
          </a:xfrm>
          <a:custGeom>
            <a:avLst/>
            <a:gdLst/>
            <a:ahLst/>
            <a:cxnLst/>
            <a:rect l="l" t="t" r="r" b="b"/>
            <a:pathLst>
              <a:path w="3394555" h="3315654">
                <a:moveTo>
                  <a:pt x="0" y="0"/>
                </a:moveTo>
                <a:lnTo>
                  <a:pt x="3394555" y="0"/>
                </a:lnTo>
                <a:lnTo>
                  <a:pt x="3394555" y="3315654"/>
                </a:lnTo>
                <a:lnTo>
                  <a:pt x="0" y="3315654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1134180">
            <a:off x="16345051" y="58166"/>
            <a:ext cx="2436329" cy="1546715"/>
          </a:xfrm>
          <a:custGeom>
            <a:avLst/>
            <a:gdLst/>
            <a:ahLst/>
            <a:cxnLst/>
            <a:rect l="l" t="t" r="r" b="b"/>
            <a:pathLst>
              <a:path w="2436329" h="1546715">
                <a:moveTo>
                  <a:pt x="0" y="0"/>
                </a:moveTo>
                <a:lnTo>
                  <a:pt x="2436329" y="0"/>
                </a:lnTo>
                <a:lnTo>
                  <a:pt x="2436329" y="1546715"/>
                </a:lnTo>
                <a:lnTo>
                  <a:pt x="0" y="154671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2543581" y="1384208"/>
            <a:ext cx="12803158" cy="12995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ct val="344406"/>
              </a:lnSpc>
              <a:spcBef>
                <a:spcPct val="0"/>
              </a:spcBef>
            </a:pPr>
            <a:r>
              <a:rPr lang="en-US" sz="13650" spc="546" dirty="0">
                <a:solidFill>
                  <a:srgbClr val="E94850"/>
                </a:solidFill>
                <a:latin typeface="Funtastic"/>
              </a:rPr>
              <a:t>Figma</a:t>
            </a:r>
            <a:endParaRPr lang="en-US"/>
          </a:p>
          <a:p>
            <a:pPr algn="ctr">
              <a:lnSpc>
                <a:spcPct val="344406"/>
              </a:lnSpc>
              <a:spcBef>
                <a:spcPct val="0"/>
              </a:spcBef>
            </a:pPr>
            <a:endParaRPr lang="en-US" sz="13650" spc="546" dirty="0">
              <a:solidFill>
                <a:srgbClr val="E94850"/>
              </a:solidFill>
              <a:latin typeface="Funtastic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016FBAF-D0A0-48AB-8BF1-1E06A80913A3}"/>
              </a:ext>
            </a:extLst>
          </p:cNvPr>
          <p:cNvSpPr txBox="1"/>
          <p:nvPr/>
        </p:nvSpPr>
        <p:spPr>
          <a:xfrm>
            <a:off x="2543581" y="4207144"/>
            <a:ext cx="13616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hlinkClick r:id="rId26"/>
              </a:rPr>
              <a:t>Mc </a:t>
            </a:r>
            <a:r>
              <a:rPr lang="en-US" sz="4000" dirty="0" err="1">
                <a:hlinkClick r:id="rId26"/>
              </a:rPr>
              <a:t>donalds</a:t>
            </a:r>
            <a:r>
              <a:rPr lang="en-US" sz="4000" dirty="0">
                <a:hlinkClick r:id="rId26"/>
              </a:rPr>
              <a:t> demo</a:t>
            </a:r>
            <a:endParaRPr lang="en-HK" sz="40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3879324-ACA1-4F55-A981-7EF3A49A6D53}"/>
              </a:ext>
            </a:extLst>
          </p:cNvPr>
          <p:cNvSpPr txBox="1"/>
          <p:nvPr/>
        </p:nvSpPr>
        <p:spPr>
          <a:xfrm>
            <a:off x="2543581" y="5767092"/>
            <a:ext cx="117494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hlinkClick r:id="rId27"/>
              </a:rPr>
              <a:t>Garden side</a:t>
            </a:r>
            <a:endParaRPr lang="en-HK" sz="4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113</Words>
  <Application>Microsoft Macintosh PowerPoint</Application>
  <PresentationFormat>Custom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Funtastic</vt:lpstr>
      <vt:lpstr>Arial</vt:lpstr>
      <vt:lpstr>Calibri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 3.0 304KM present draft</dc:title>
  <dc:creator>yat lung ng</dc:creator>
  <cp:lastModifiedBy>Microsoft Office User</cp:lastModifiedBy>
  <cp:revision>303</cp:revision>
  <dcterms:created xsi:type="dcterms:W3CDTF">2006-08-16T00:00:00Z</dcterms:created>
  <dcterms:modified xsi:type="dcterms:W3CDTF">2024-03-14T14:39:07Z</dcterms:modified>
  <dc:identifier>DAF8YDhIk88</dc:identifier>
</cp:coreProperties>
</file>