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1196" r:id="rId2"/>
    <p:sldId id="1866" r:id="rId3"/>
    <p:sldId id="1868" r:id="rId4"/>
    <p:sldId id="1863" r:id="rId5"/>
    <p:sldId id="1861" r:id="rId6"/>
    <p:sldId id="1865" r:id="rId7"/>
    <p:sldId id="1867" r:id="rId8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9900"/>
    <a:srgbClr val="FF00FF"/>
    <a:srgbClr val="00CC00"/>
    <a:srgbClr val="FFFF00"/>
    <a:srgbClr val="66FF33"/>
    <a:srgbClr val="FF0066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2727" autoAdjust="0"/>
    <p:restoredTop sz="93971" autoAdjust="0"/>
  </p:normalViewPr>
  <p:slideViewPr>
    <p:cSldViewPr>
      <p:cViewPr varScale="1">
        <p:scale>
          <a:sx n="70" d="100"/>
          <a:sy n="70" d="100"/>
        </p:scale>
        <p:origin x="30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9821F67-311B-47AC-9DCE-4D18B3FDAD8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BA28B58F-82D7-4C75-95B0-A051F2CB93F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274F3C10-491C-48A1-89EC-286433212CD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C84CBA7A-80F4-4FC3-9538-577112E5089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6DF9CE99-B3E4-4AB2-9458-780F8B5AD66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2535" name="Rectangle 7">
            <a:extLst>
              <a:ext uri="{FF2B5EF4-FFF2-40B4-BE49-F238E27FC236}">
                <a16:creationId xmlns:a16="http://schemas.microsoft.com/office/drawing/2014/main" id="{3F70F7B9-502D-48C6-BB28-7162F0F5D4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3823CBCE-076F-4B84-B704-B8E4F11A686A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8F39854-A141-4C48-AA3E-BBCFB45798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5DBD061-3404-4BCE-91C4-8B3A13262A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CD90B00-637A-4348-B3A9-4961DFEE9B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E31605-C746-4B9D-9A87-A2164275A92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345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F435037-400E-4036-882E-15A238A2B6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DAE03ED-08FC-4248-ADBB-3042583F9F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A22F2AD-CFDE-4174-A17C-67EF25D226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11893B-3C51-4FA5-BD9F-51FED0D8D20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99999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CBD5569-DCA0-4D85-914D-4A6184B1B3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72B065-8AEE-4394-BE8F-6FFF345933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6783810-469B-4291-8BBE-50001A7E16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4B8BB1-B94C-4808-8832-70047E1EED8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94487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501166B-ED2C-4934-A4A9-289D96ECE5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C349DA4-4E61-483E-808D-842735C775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340A399-ACBA-471A-A2D4-7761E70A51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16D676-7285-4661-B5F2-7FE755A19D0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689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A9C15C5-28D7-4EC5-9D72-A8E1DF2101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55F92D4-D8CB-4880-8C3C-8FE22B10FA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2EAFF3C-204C-4E34-A58E-F1EE4B3B58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1E8574-D2DD-4665-B4AF-359572B1518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82059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08C8C5-A9F6-42D4-92F3-C60E73A4C9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FD07CB-659D-471C-9C76-B0B135CF62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67BD04-4DF0-45B7-B172-690B17C310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0CCEC3-92A8-4422-96F3-C8D48ACCB51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8842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97FE3A4-1F00-4BE6-8252-6AAE53092B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2A1C7A2-8143-4206-A800-3A3E86C47B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0F3625A-3B7F-40D0-9426-1D25295F1D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13D7A1-2D70-4F8A-B34A-70F74645ADE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3859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836F5AA-AA1E-4751-82A6-B114F15E7B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BE5395A-9D40-4D1A-AF92-77808CB233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4B69E37-22E7-4597-B3F1-4E2C77611B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A89FDC-6483-4EF5-8E08-9089F8A961F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354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B8BEAD0-72F8-4584-9466-B5BBF51193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BCD7598-08AE-4454-A47A-FAC533263A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C9CBC72-E0A8-492A-A0E9-768003FDA9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DB10F4-0539-499F-8DA0-65C27F6E6CE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47074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093F77-8DF7-4CF7-B79C-CB6167352F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E5D8D2-B628-4C83-B881-49B1B72895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FE8610-AF63-498E-B6C3-F025BF3BED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8CE06D-859C-4A7E-8F07-2030D5D876C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703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AF86F6-C9F6-45ED-879D-7BDDC9A47F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FFA682-E222-410F-8F1C-AC721778AF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9CDAE2-FB0B-4546-8993-B45079E492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74A1C0-9E35-48F7-BD72-3D76F09EA5C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3670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AD47CEC-5DB6-4F00-8733-803344633D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16BCD26-FAEE-4D1D-B2B8-60DD179787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4BA59ED-1CF1-4A68-984A-FCD7049227F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44E023C-5870-4F43-AA6D-A9B8260287A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01B04D1-A30C-4194-AF11-5B7D91E1B72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B7C44EDC-4D9E-431C-8266-35491EBB1F8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>
            <a:extLst>
              <a:ext uri="{FF2B5EF4-FFF2-40B4-BE49-F238E27FC236}">
                <a16:creationId xmlns:a16="http://schemas.microsoft.com/office/drawing/2014/main" id="{344CD765-F90B-4EE0-98F4-A44541F10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765175"/>
            <a:ext cx="7702550" cy="1584325"/>
          </a:xfrm>
        </p:spPr>
        <p:txBody>
          <a:bodyPr/>
          <a:lstStyle/>
          <a:p>
            <a:r>
              <a:rPr lang="zh-TW" altLang="en-US" sz="9600" b="1">
                <a:solidFill>
                  <a:srgbClr val="C00000"/>
                </a:solidFill>
              </a:rPr>
              <a:t>基因改造</a:t>
            </a:r>
            <a:r>
              <a:rPr lang="en-US" altLang="zh-TW" sz="9600" b="1">
                <a:solidFill>
                  <a:srgbClr val="C00000"/>
                </a:solidFill>
              </a:rPr>
              <a:t>-3</a:t>
            </a:r>
            <a:endParaRPr lang="zh-TW" altLang="en-US" sz="9600" b="1">
              <a:solidFill>
                <a:srgbClr val="C00000"/>
              </a:solidFill>
            </a:endParaRPr>
          </a:p>
        </p:txBody>
      </p:sp>
      <p:sp>
        <p:nvSpPr>
          <p:cNvPr id="3075" name="副標題 2">
            <a:extLst>
              <a:ext uri="{FF2B5EF4-FFF2-40B4-BE49-F238E27FC236}">
                <a16:creationId xmlns:a16="http://schemas.microsoft.com/office/drawing/2014/main" id="{2AF9F521-DB0B-4CCC-92F3-9DB3D6586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3350" y="5732463"/>
            <a:ext cx="6400800" cy="646112"/>
          </a:xfrm>
        </p:spPr>
        <p:txBody>
          <a:bodyPr/>
          <a:lstStyle/>
          <a:p>
            <a:r>
              <a:rPr lang="zh-TW" altLang="en-US" b="1">
                <a:solidFill>
                  <a:srgbClr val="7030A0"/>
                </a:solidFill>
              </a:rPr>
              <a:t>第</a:t>
            </a:r>
            <a:r>
              <a:rPr lang="en-US" altLang="zh-TW" b="1">
                <a:solidFill>
                  <a:srgbClr val="7030A0"/>
                </a:solidFill>
              </a:rPr>
              <a:t>10</a:t>
            </a:r>
            <a:r>
              <a:rPr lang="zh-TW" altLang="en-US" b="1">
                <a:solidFill>
                  <a:srgbClr val="7030A0"/>
                </a:solidFill>
              </a:rPr>
              <a:t>週</a:t>
            </a:r>
            <a:endParaRPr lang="zh-TW" altLang="en-US"/>
          </a:p>
        </p:txBody>
      </p:sp>
      <p:pic>
        <p:nvPicPr>
          <p:cNvPr id="3076" name="圖片 1">
            <a:extLst>
              <a:ext uri="{FF2B5EF4-FFF2-40B4-BE49-F238E27FC236}">
                <a16:creationId xmlns:a16="http://schemas.microsoft.com/office/drawing/2014/main" id="{95847C0D-2497-4F57-A3AC-44DDDF5F0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636838"/>
            <a:ext cx="4606925" cy="285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>
            <a:extLst>
              <a:ext uri="{FF2B5EF4-FFF2-40B4-BE49-F238E27FC236}">
                <a16:creationId xmlns:a16="http://schemas.microsoft.com/office/drawing/2014/main" id="{86A64687-5A27-4383-9AF1-F16A389D5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099" name="內容版面配置區 2">
            <a:extLst>
              <a:ext uri="{FF2B5EF4-FFF2-40B4-BE49-F238E27FC236}">
                <a16:creationId xmlns:a16="http://schemas.microsoft.com/office/drawing/2014/main" id="{B6F87C6C-8E3E-4E13-AD4D-03384FE6F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100" name="圖片 4">
            <a:extLst>
              <a:ext uri="{FF2B5EF4-FFF2-40B4-BE49-F238E27FC236}">
                <a16:creationId xmlns:a16="http://schemas.microsoft.com/office/drawing/2014/main" id="{0C12560D-A2CD-48DB-8EAE-F4FF8265A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88913"/>
            <a:ext cx="7429500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圖片 5">
            <a:extLst>
              <a:ext uri="{FF2B5EF4-FFF2-40B4-BE49-F238E27FC236}">
                <a16:creationId xmlns:a16="http://schemas.microsoft.com/office/drawing/2014/main" id="{97E42B77-4F75-488D-8896-DA8BBEFF1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922838"/>
            <a:ext cx="1368425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圖片 6">
            <a:extLst>
              <a:ext uri="{FF2B5EF4-FFF2-40B4-BE49-F238E27FC236}">
                <a16:creationId xmlns:a16="http://schemas.microsoft.com/office/drawing/2014/main" id="{765B2768-963F-4186-A0C1-9C4D127A4D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4954588"/>
            <a:ext cx="2465388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圖片 7">
            <a:extLst>
              <a:ext uri="{FF2B5EF4-FFF2-40B4-BE49-F238E27FC236}">
                <a16:creationId xmlns:a16="http://schemas.microsoft.com/office/drawing/2014/main" id="{88BC2A62-1967-4E2B-BE07-7C8B501E01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438" y="4954588"/>
            <a:ext cx="2474912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>
            <a:extLst>
              <a:ext uri="{FF2B5EF4-FFF2-40B4-BE49-F238E27FC236}">
                <a16:creationId xmlns:a16="http://schemas.microsoft.com/office/drawing/2014/main" id="{64867FED-2557-4E31-B496-986CD6422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123" name="內容版面配置區 2">
            <a:extLst>
              <a:ext uri="{FF2B5EF4-FFF2-40B4-BE49-F238E27FC236}">
                <a16:creationId xmlns:a16="http://schemas.microsoft.com/office/drawing/2014/main" id="{FCDDAA7A-AA3B-4BDA-8D70-176EFD18B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4" name="圖片 3">
            <a:extLst>
              <a:ext uri="{FF2B5EF4-FFF2-40B4-BE49-F238E27FC236}">
                <a16:creationId xmlns:a16="http://schemas.microsoft.com/office/drawing/2014/main" id="{02C2828B-1C44-4BA7-86C5-4DC80E11A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09600"/>
            <a:ext cx="3644900" cy="266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圖片 5">
            <a:extLst>
              <a:ext uri="{FF2B5EF4-FFF2-40B4-BE49-F238E27FC236}">
                <a16:creationId xmlns:a16="http://schemas.microsoft.com/office/drawing/2014/main" id="{9E00C5EA-C661-4A80-AB3B-E9D56D2F5C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3644900"/>
            <a:ext cx="6219825" cy="245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圖片 6">
            <a:extLst>
              <a:ext uri="{FF2B5EF4-FFF2-40B4-BE49-F238E27FC236}">
                <a16:creationId xmlns:a16="http://schemas.microsoft.com/office/drawing/2014/main" id="{F865F52D-68B7-4D5B-82CB-DA7D3AC658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3648075"/>
            <a:ext cx="128587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圖片 7">
            <a:extLst>
              <a:ext uri="{FF2B5EF4-FFF2-40B4-BE49-F238E27FC236}">
                <a16:creationId xmlns:a16="http://schemas.microsoft.com/office/drawing/2014/main" id="{FCB35C90-A711-453C-8EE2-C8D975EC36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608013"/>
            <a:ext cx="3333750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>
            <a:extLst>
              <a:ext uri="{FF2B5EF4-FFF2-40B4-BE49-F238E27FC236}">
                <a16:creationId xmlns:a16="http://schemas.microsoft.com/office/drawing/2014/main" id="{6E3B19DE-56F7-4451-8C1A-1BDF51393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8800" b="1">
                <a:solidFill>
                  <a:srgbClr val="3333FF"/>
                </a:solidFill>
              </a:rPr>
              <a:t>科學證據</a:t>
            </a:r>
          </a:p>
        </p:txBody>
      </p:sp>
      <p:sp>
        <p:nvSpPr>
          <p:cNvPr id="6147" name="內容版面配置區 2">
            <a:extLst>
              <a:ext uri="{FF2B5EF4-FFF2-40B4-BE49-F238E27FC236}">
                <a16:creationId xmlns:a16="http://schemas.microsoft.com/office/drawing/2014/main" id="{3DCBEB29-7CDE-4988-8604-D389DC0BE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>
                <a:solidFill>
                  <a:srgbClr val="009900"/>
                </a:solidFill>
              </a:rPr>
              <a:t>安全檢驗</a:t>
            </a:r>
            <a:endParaRPr lang="en-US" altLang="zh-TW" b="1">
              <a:solidFill>
                <a:srgbClr val="009900"/>
              </a:solidFill>
            </a:endParaRPr>
          </a:p>
          <a:p>
            <a:r>
              <a:rPr lang="zh-TW" altLang="en-US" b="1">
                <a:solidFill>
                  <a:srgbClr val="009900"/>
                </a:solidFill>
              </a:rPr>
              <a:t>二十多年來無傷亡</a:t>
            </a:r>
            <a:endParaRPr lang="en-US" altLang="zh-TW" b="1">
              <a:solidFill>
                <a:srgbClr val="009900"/>
              </a:solidFill>
            </a:endParaRPr>
          </a:p>
          <a:p>
            <a:r>
              <a:rPr lang="zh-TW" altLang="en-US" b="1">
                <a:solidFill>
                  <a:srgbClr val="009900"/>
                </a:solidFill>
              </a:rPr>
              <a:t>消化分解掉基因</a:t>
            </a:r>
            <a:endParaRPr lang="en-US" altLang="zh-TW" b="1">
              <a:solidFill>
                <a:srgbClr val="009900"/>
              </a:solidFill>
            </a:endParaRPr>
          </a:p>
          <a:p>
            <a:r>
              <a:rPr lang="zh-TW" altLang="en-US" b="1">
                <a:solidFill>
                  <a:srgbClr val="009900"/>
                </a:solidFill>
              </a:rPr>
              <a:t>生物共同遠祖</a:t>
            </a:r>
            <a:endParaRPr lang="en-US" altLang="zh-TW" b="1">
              <a:solidFill>
                <a:srgbClr val="009900"/>
              </a:solidFill>
            </a:endParaRPr>
          </a:p>
          <a:p>
            <a:r>
              <a:rPr lang="zh-TW" altLang="en-US" b="1">
                <a:solidFill>
                  <a:srgbClr val="009900"/>
                </a:solidFill>
              </a:rPr>
              <a:t>「拯救實驗」</a:t>
            </a:r>
            <a:r>
              <a:rPr lang="zh-TW" altLang="en-US" sz="1100" b="1">
                <a:solidFill>
                  <a:srgbClr val="009900"/>
                </a:solidFill>
              </a:rPr>
              <a:t>當某一物種的某蛋白質失效時，可拿其他物種的相對應蛋白質來「拯救」</a:t>
            </a:r>
          </a:p>
        </p:txBody>
      </p:sp>
      <p:pic>
        <p:nvPicPr>
          <p:cNvPr id="6148" name="圖片 2">
            <a:extLst>
              <a:ext uri="{FF2B5EF4-FFF2-40B4-BE49-F238E27FC236}">
                <a16:creationId xmlns:a16="http://schemas.microsoft.com/office/drawing/2014/main" id="{E1923538-6918-477B-9D8E-3C947D7FF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2276475"/>
            <a:ext cx="205740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>
            <a:extLst>
              <a:ext uri="{FF2B5EF4-FFF2-40B4-BE49-F238E27FC236}">
                <a16:creationId xmlns:a16="http://schemas.microsoft.com/office/drawing/2014/main" id="{ADCA8104-D07A-4EA6-A746-7C0485398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8800" b="1">
                <a:solidFill>
                  <a:srgbClr val="3333FF"/>
                </a:solidFill>
              </a:rPr>
              <a:t>自知之明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C808FB-61D0-4A48-B602-5F1C08627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TW" altLang="en-US" b="1" dirty="0">
                <a:solidFill>
                  <a:srgbClr val="009900"/>
                </a:solidFill>
              </a:rPr>
              <a:t>人類基因中，有</a:t>
            </a:r>
            <a:r>
              <a:rPr lang="en-US" altLang="zh-TW" b="1" dirty="0">
                <a:solidFill>
                  <a:srgbClr val="009900"/>
                </a:solidFill>
              </a:rPr>
              <a:t>145</a:t>
            </a:r>
            <a:r>
              <a:rPr lang="zh-TW" altLang="en-US" b="1" dirty="0">
                <a:solidFill>
                  <a:srgbClr val="009900"/>
                </a:solidFill>
              </a:rPr>
              <a:t>個基因，從細菌、古細菌、真菌、其它微生物、植物和動物水平轉移過來</a:t>
            </a:r>
            <a:endParaRPr lang="en-US" altLang="zh-TW" b="1" dirty="0">
              <a:solidFill>
                <a:srgbClr val="009900"/>
              </a:solidFill>
            </a:endParaRPr>
          </a:p>
          <a:p>
            <a:pPr marL="0" indent="0">
              <a:buFontTx/>
              <a:buNone/>
              <a:defRPr/>
            </a:pPr>
            <a:r>
              <a:rPr lang="en-US" altLang="zh-TW" sz="1600" b="1" dirty="0"/>
              <a:t>----- 2015</a:t>
            </a:r>
            <a:r>
              <a:rPr lang="zh-TW" altLang="en-US" sz="1600" b="1" dirty="0"/>
              <a:t>年，英國牛津大學克里斯（</a:t>
            </a:r>
            <a:r>
              <a:rPr lang="en-US" altLang="zh-TW" sz="1600" b="1" dirty="0"/>
              <a:t>Alastair Crisp</a:t>
            </a:r>
            <a:r>
              <a:rPr lang="zh-TW" altLang="en-US" sz="1600" b="1" dirty="0"/>
              <a:t>），</a:t>
            </a:r>
            <a:r>
              <a:rPr lang="en-US" altLang="zh-TW" sz="1600" b="1" dirty="0"/>
              <a:t>《</a:t>
            </a:r>
            <a:r>
              <a:rPr lang="zh-TW" altLang="en-US" sz="1600" b="1" dirty="0"/>
              <a:t>基因體生物學</a:t>
            </a:r>
            <a:r>
              <a:rPr lang="en-US" altLang="zh-TW" sz="1600" b="1" dirty="0"/>
              <a:t>》</a:t>
            </a:r>
            <a:r>
              <a:rPr lang="zh-TW" altLang="en-US" sz="1600" b="1" dirty="0"/>
              <a:t>（</a:t>
            </a:r>
            <a:r>
              <a:rPr lang="en-US" altLang="zh-TW" sz="1600" b="1" dirty="0"/>
              <a:t>Genome Biology</a:t>
            </a:r>
            <a:r>
              <a:rPr lang="zh-TW" altLang="en-US" sz="1600" b="1" dirty="0"/>
              <a:t>）</a:t>
            </a:r>
          </a:p>
        </p:txBody>
      </p:sp>
      <p:pic>
        <p:nvPicPr>
          <p:cNvPr id="7172" name="內容版面配置區 3" descr="http://cdn.static-economist.com/sites/default/files/imagecache/full-width/images/2015/03/articles/main/20150314_std001.jpg">
            <a:extLst>
              <a:ext uri="{FF2B5EF4-FFF2-40B4-BE49-F238E27FC236}">
                <a16:creationId xmlns:a16="http://schemas.microsoft.com/office/drawing/2014/main" id="{5CC03EC4-5C00-445F-8964-D874FF9D890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5" y="4114800"/>
            <a:ext cx="45529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>
            <a:extLst>
              <a:ext uri="{FF2B5EF4-FFF2-40B4-BE49-F238E27FC236}">
                <a16:creationId xmlns:a16="http://schemas.microsoft.com/office/drawing/2014/main" id="{39FA6D6A-9D10-481A-B112-E4D054D47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8800" b="1">
                <a:solidFill>
                  <a:srgbClr val="3333FF"/>
                </a:solidFill>
              </a:rPr>
              <a:t>支持</a:t>
            </a:r>
          </a:p>
        </p:txBody>
      </p:sp>
      <p:sp>
        <p:nvSpPr>
          <p:cNvPr id="8195" name="內容版面配置區 2">
            <a:extLst>
              <a:ext uri="{FF2B5EF4-FFF2-40B4-BE49-F238E27FC236}">
                <a16:creationId xmlns:a16="http://schemas.microsoft.com/office/drawing/2014/main" id="{90A98799-8809-490E-A31A-529041A6C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>
                <a:solidFill>
                  <a:srgbClr val="009900"/>
                </a:solidFill>
              </a:rPr>
              <a:t>世衛、聯合國農糧組織</a:t>
            </a:r>
            <a:endParaRPr lang="en-US" altLang="zh-TW" b="1">
              <a:solidFill>
                <a:srgbClr val="009900"/>
              </a:solidFill>
            </a:endParaRPr>
          </a:p>
          <a:p>
            <a:r>
              <a:rPr lang="zh-TW" altLang="en-US" b="1">
                <a:solidFill>
                  <a:srgbClr val="009900"/>
                </a:solidFill>
              </a:rPr>
              <a:t>英國皇家學會、歐洲科學院科學指導委員會、美國國家科學醫學工程三院</a:t>
            </a:r>
            <a:endParaRPr lang="en-US" altLang="zh-TW" b="1">
              <a:solidFill>
                <a:srgbClr val="009900"/>
              </a:solidFill>
            </a:endParaRPr>
          </a:p>
          <a:p>
            <a:r>
              <a:rPr lang="en-US" altLang="zh-TW" b="1">
                <a:solidFill>
                  <a:srgbClr val="009900"/>
                </a:solidFill>
              </a:rPr>
              <a:t>2016-6-30</a:t>
            </a:r>
            <a:r>
              <a:rPr lang="zh-TW" altLang="en-US" b="1">
                <a:solidFill>
                  <a:srgbClr val="009900"/>
                </a:solidFill>
              </a:rPr>
              <a:t>百餘諾貝爾獎得主支持基改</a:t>
            </a:r>
          </a:p>
        </p:txBody>
      </p:sp>
      <p:pic>
        <p:nvPicPr>
          <p:cNvPr id="8196" name="圖片 3">
            <a:extLst>
              <a:ext uri="{FF2B5EF4-FFF2-40B4-BE49-F238E27FC236}">
                <a16:creationId xmlns:a16="http://schemas.microsoft.com/office/drawing/2014/main" id="{0C265EFD-52B4-4DC6-83B9-12BC608F0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513" y="4486275"/>
            <a:ext cx="246697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>
            <a:extLst>
              <a:ext uri="{FF2B5EF4-FFF2-40B4-BE49-F238E27FC236}">
                <a16:creationId xmlns:a16="http://schemas.microsoft.com/office/drawing/2014/main" id="{7D00D06E-16AD-4A92-A531-CCC41C44C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8800" b="1">
                <a:solidFill>
                  <a:srgbClr val="3333FF"/>
                </a:solidFill>
              </a:rPr>
              <a:t>公開道歉</a:t>
            </a:r>
          </a:p>
        </p:txBody>
      </p:sp>
      <p:sp>
        <p:nvSpPr>
          <p:cNvPr id="9219" name="內容版面配置區 2">
            <a:extLst>
              <a:ext uri="{FF2B5EF4-FFF2-40B4-BE49-F238E27FC236}">
                <a16:creationId xmlns:a16="http://schemas.microsoft.com/office/drawing/2014/main" id="{FD73319C-D38D-4ABF-B9A8-C745624D0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20" name="圖片 3" descr="Image result for mark lynas">
            <a:extLst>
              <a:ext uri="{FF2B5EF4-FFF2-40B4-BE49-F238E27FC236}">
                <a16:creationId xmlns:a16="http://schemas.microsoft.com/office/drawing/2014/main" id="{BD9606B0-EBA7-4E9C-BEBA-17969AEA1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2000250"/>
            <a:ext cx="489585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預設簡報設計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44924</TotalTime>
  <Words>130</Words>
  <Application>Microsoft Office PowerPoint</Application>
  <PresentationFormat>如螢幕大小 (4:3)</PresentationFormat>
  <Paragraphs>16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Times New Roman</vt:lpstr>
      <vt:lpstr>新細明體</vt:lpstr>
      <vt:lpstr>Arial</vt:lpstr>
      <vt:lpstr>預設簡報設計</vt:lpstr>
      <vt:lpstr>基因改造-3</vt:lpstr>
      <vt:lpstr>PowerPoint 簡報</vt:lpstr>
      <vt:lpstr>PowerPoint 簡報</vt:lpstr>
      <vt:lpstr>科學證據</vt:lpstr>
      <vt:lpstr>自知之明</vt:lpstr>
      <vt:lpstr>支持</vt:lpstr>
      <vt:lpstr>公開道歉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簡大</cp:lastModifiedBy>
  <cp:revision>2857</cp:revision>
  <dcterms:created xsi:type="dcterms:W3CDTF">2007-05-26T05:00:18Z</dcterms:created>
  <dcterms:modified xsi:type="dcterms:W3CDTF">2020-07-22T16:45:33Z</dcterms:modified>
</cp:coreProperties>
</file>