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12/23/2021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6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5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3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3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4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8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7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4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4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7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4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7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698" r:id="rId4"/>
    <p:sldLayoutId id="2147483699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8D5541-7726-BA46-8BFA-BF6AA8D42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97F434CF-7503-CE4F-8426-C312C631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DBFB2F-FE34-E349-9484-C275FBE3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747103-26DE-C441-9AEF-B6F786FC1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Textured black wood planks background">
            <a:extLst>
              <a:ext uri="{FF2B5EF4-FFF2-40B4-BE49-F238E27FC236}">
                <a16:creationId xmlns:a16="http://schemas.microsoft.com/office/drawing/2014/main" id="{DA83405C-C28A-4227-99E7-0F1EE5F613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" b="145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38A441-EDF0-479C-89D9-F6176224D941}"/>
              </a:ext>
            </a:extLst>
          </p:cNvPr>
          <p:cNvSpPr/>
          <p:nvPr/>
        </p:nvSpPr>
        <p:spPr>
          <a:xfrm>
            <a:off x="263564" y="247261"/>
            <a:ext cx="1336774" cy="602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78B22-C950-4892-A3E9-5A556AFB3711}"/>
              </a:ext>
            </a:extLst>
          </p:cNvPr>
          <p:cNvSpPr/>
          <p:nvPr/>
        </p:nvSpPr>
        <p:spPr>
          <a:xfrm>
            <a:off x="2027022" y="247261"/>
            <a:ext cx="1893116" cy="95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 Cards to player and dealer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FE317C-B4E3-4960-960D-26FD3906651A}"/>
              </a:ext>
            </a:extLst>
          </p:cNvPr>
          <p:cNvSpPr/>
          <p:nvPr/>
        </p:nvSpPr>
        <p:spPr>
          <a:xfrm>
            <a:off x="4331869" y="247261"/>
            <a:ext cx="1393770" cy="705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Check player hand value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541D1033-40A0-4B27-8DE8-470C5D180CE3}"/>
              </a:ext>
            </a:extLst>
          </p:cNvPr>
          <p:cNvSpPr/>
          <p:nvPr/>
        </p:nvSpPr>
        <p:spPr>
          <a:xfrm>
            <a:off x="6593587" y="362949"/>
            <a:ext cx="973123" cy="973123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Hand </a:t>
            </a:r>
          </a:p>
          <a:p>
            <a:pPr algn="ctr"/>
            <a:r>
              <a:rPr lang="en-US" sz="1000" dirty="0"/>
              <a:t>== 21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99966297-704F-46BF-85DB-2FD845F54EAB}"/>
              </a:ext>
            </a:extLst>
          </p:cNvPr>
          <p:cNvSpPr/>
          <p:nvPr/>
        </p:nvSpPr>
        <p:spPr>
          <a:xfrm>
            <a:off x="4791865" y="1493911"/>
            <a:ext cx="973123" cy="973123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Hand &lt; 21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F1CCD8-F21D-4C8E-9D06-84D33D262DC0}"/>
              </a:ext>
            </a:extLst>
          </p:cNvPr>
          <p:cNvSpPr/>
          <p:nvPr/>
        </p:nvSpPr>
        <p:spPr>
          <a:xfrm>
            <a:off x="9131770" y="2950053"/>
            <a:ext cx="1893116" cy="95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dealer cards value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4CBF62E-A3A7-4429-B833-780D05B1D886}"/>
              </a:ext>
            </a:extLst>
          </p:cNvPr>
          <p:cNvCxnSpPr>
            <a:cxnSpLocks/>
          </p:cNvCxnSpPr>
          <p:nvPr/>
        </p:nvCxnSpPr>
        <p:spPr>
          <a:xfrm>
            <a:off x="7625592" y="849510"/>
            <a:ext cx="2468880" cy="2002747"/>
          </a:xfrm>
          <a:prstGeom prst="bentConnector3">
            <a:avLst>
              <a:gd name="adj1" fmla="val 99594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2BE1F8-4FD4-42E9-98B1-24AE65D50BB1}"/>
              </a:ext>
            </a:extLst>
          </p:cNvPr>
          <p:cNvCxnSpPr/>
          <p:nvPr/>
        </p:nvCxnSpPr>
        <p:spPr>
          <a:xfrm>
            <a:off x="3920138" y="714164"/>
            <a:ext cx="41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6D9BDD-157B-4200-A458-0E23FB541F0E}"/>
              </a:ext>
            </a:extLst>
          </p:cNvPr>
          <p:cNvCxnSpPr/>
          <p:nvPr/>
        </p:nvCxnSpPr>
        <p:spPr>
          <a:xfrm>
            <a:off x="1615291" y="631672"/>
            <a:ext cx="41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FE3D876-A19E-414C-9725-19F4D3C59F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23740" y="1980470"/>
            <a:ext cx="2382484" cy="383561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0FC5BA7-24BC-4DA3-9257-487603308E6C}"/>
              </a:ext>
            </a:extLst>
          </p:cNvPr>
          <p:cNvSpPr/>
          <p:nvPr/>
        </p:nvSpPr>
        <p:spPr>
          <a:xfrm>
            <a:off x="583181" y="2950053"/>
            <a:ext cx="1195285" cy="4789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F208A2-11AA-45BF-9BA1-E836C4265DC6}"/>
              </a:ext>
            </a:extLst>
          </p:cNvPr>
          <p:cNvSpPr/>
          <p:nvPr/>
        </p:nvSpPr>
        <p:spPr>
          <a:xfrm>
            <a:off x="2724853" y="2968557"/>
            <a:ext cx="1195285" cy="4789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9D908E9-26E2-4E83-A7F8-9A54D9B10546}"/>
              </a:ext>
            </a:extLst>
          </p:cNvPr>
          <p:cNvCxnSpPr/>
          <p:nvPr/>
        </p:nvCxnSpPr>
        <p:spPr>
          <a:xfrm>
            <a:off x="3920138" y="3189522"/>
            <a:ext cx="5148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E12E9CD-8B5B-4300-822B-FF21CC986AEA}"/>
              </a:ext>
            </a:extLst>
          </p:cNvPr>
          <p:cNvSpPr/>
          <p:nvPr/>
        </p:nvSpPr>
        <p:spPr>
          <a:xfrm>
            <a:off x="2204004" y="2483653"/>
            <a:ext cx="239469" cy="239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F4676D6-A81B-4F7F-9B6C-7475CA214B33}"/>
              </a:ext>
            </a:extLst>
          </p:cNvPr>
          <p:cNvSpPr/>
          <p:nvPr/>
        </p:nvSpPr>
        <p:spPr>
          <a:xfrm>
            <a:off x="696872" y="4297634"/>
            <a:ext cx="874252" cy="452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Check hand value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6146E56-DEEA-4E2D-8A50-890BF5A41AF8}"/>
              </a:ext>
            </a:extLst>
          </p:cNvPr>
          <p:cNvSpPr/>
          <p:nvPr/>
        </p:nvSpPr>
        <p:spPr>
          <a:xfrm>
            <a:off x="708167" y="3681634"/>
            <a:ext cx="874252" cy="452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Draw card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F4F1B9-6C44-42AD-8518-ED9B3BA387FD}"/>
              </a:ext>
            </a:extLst>
          </p:cNvPr>
          <p:cNvSpPr/>
          <p:nvPr/>
        </p:nvSpPr>
        <p:spPr>
          <a:xfrm>
            <a:off x="2204004" y="6146425"/>
            <a:ext cx="239469" cy="239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41EE06F4-AA15-44E1-A692-E1556BDC5D73}"/>
              </a:ext>
            </a:extLst>
          </p:cNvPr>
          <p:cNvSpPr/>
          <p:nvPr/>
        </p:nvSpPr>
        <p:spPr>
          <a:xfrm>
            <a:off x="647436" y="4983903"/>
            <a:ext cx="973123" cy="973123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Hand &gt; 21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6DD3A8A-4792-4528-A16B-8E8B022AB91A}"/>
              </a:ext>
            </a:extLst>
          </p:cNvPr>
          <p:cNvSpPr/>
          <p:nvPr/>
        </p:nvSpPr>
        <p:spPr>
          <a:xfrm>
            <a:off x="708167" y="6143836"/>
            <a:ext cx="874252" cy="452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LOSE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17AFEFFB-D98C-4E7A-AC20-DC14DF10CE2A}"/>
              </a:ext>
            </a:extLst>
          </p:cNvPr>
          <p:cNvSpPr/>
          <p:nvPr/>
        </p:nvSpPr>
        <p:spPr>
          <a:xfrm>
            <a:off x="1837178" y="4965462"/>
            <a:ext cx="973123" cy="973123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Hand &lt; 21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07F664A-62A8-4162-AB0E-7267783B14B6}"/>
              </a:ext>
            </a:extLst>
          </p:cNvPr>
          <p:cNvCxnSpPr/>
          <p:nvPr/>
        </p:nvCxnSpPr>
        <p:spPr>
          <a:xfrm>
            <a:off x="2204004" y="5957026"/>
            <a:ext cx="0" cy="18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0517460-B459-4E44-BF68-98920574E500}"/>
              </a:ext>
            </a:extLst>
          </p:cNvPr>
          <p:cNvCxnSpPr/>
          <p:nvPr/>
        </p:nvCxnSpPr>
        <p:spPr>
          <a:xfrm>
            <a:off x="1024940" y="5957026"/>
            <a:ext cx="0" cy="18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Diamond 46">
            <a:extLst>
              <a:ext uri="{FF2B5EF4-FFF2-40B4-BE49-F238E27FC236}">
                <a16:creationId xmlns:a16="http://schemas.microsoft.com/office/drawing/2014/main" id="{CDA8948A-F62A-42D6-B702-8FFFBEE1CFB0}"/>
              </a:ext>
            </a:extLst>
          </p:cNvPr>
          <p:cNvSpPr/>
          <p:nvPr/>
        </p:nvSpPr>
        <p:spPr>
          <a:xfrm>
            <a:off x="3026917" y="5004547"/>
            <a:ext cx="973123" cy="973123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Hand </a:t>
            </a:r>
          </a:p>
          <a:p>
            <a:pPr algn="ctr"/>
            <a:r>
              <a:rPr lang="en-US" sz="1000" dirty="0"/>
              <a:t>== 21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379C34F-EAE4-494B-A396-CE8F7A55AE26}"/>
              </a:ext>
            </a:extLst>
          </p:cNvPr>
          <p:cNvCxnSpPr/>
          <p:nvPr/>
        </p:nvCxnSpPr>
        <p:spPr>
          <a:xfrm flipV="1">
            <a:off x="3513478" y="3573710"/>
            <a:ext cx="5555021" cy="1391752"/>
          </a:xfrm>
          <a:prstGeom prst="bentConnector3">
            <a:avLst>
              <a:gd name="adj1" fmla="val 14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6780F2-8B9D-46C3-BB38-F4F163666E0C}"/>
              </a:ext>
            </a:extLst>
          </p:cNvPr>
          <p:cNvCxnSpPr/>
          <p:nvPr/>
        </p:nvCxnSpPr>
        <p:spPr>
          <a:xfrm>
            <a:off x="10094472" y="3960935"/>
            <a:ext cx="0" cy="256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F975699-6C04-40BB-8268-B2EF3CDEE3FF}"/>
              </a:ext>
            </a:extLst>
          </p:cNvPr>
          <p:cNvSpPr/>
          <p:nvPr/>
        </p:nvSpPr>
        <p:spPr>
          <a:xfrm>
            <a:off x="9975371" y="4269586"/>
            <a:ext cx="239469" cy="239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11D50CA-489A-4C97-8F7D-03D2D66A3AC6}"/>
              </a:ext>
            </a:extLst>
          </p:cNvPr>
          <p:cNvSpPr/>
          <p:nvPr/>
        </p:nvSpPr>
        <p:spPr>
          <a:xfrm>
            <a:off x="10240159" y="243214"/>
            <a:ext cx="571298" cy="2394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3A1BD11-D8BA-4094-81CF-E14174AD050B}"/>
              </a:ext>
            </a:extLst>
          </p:cNvPr>
          <p:cNvSpPr/>
          <p:nvPr/>
        </p:nvSpPr>
        <p:spPr>
          <a:xfrm>
            <a:off x="10930430" y="243214"/>
            <a:ext cx="571298" cy="2394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dealer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C191982-344E-4E3E-8FF7-1538D0ED541D}"/>
              </a:ext>
            </a:extLst>
          </p:cNvPr>
          <p:cNvCxnSpPr/>
          <p:nvPr/>
        </p:nvCxnSpPr>
        <p:spPr>
          <a:xfrm>
            <a:off x="2428972" y="5938585"/>
            <a:ext cx="0" cy="18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CB6ACE-E8FE-4F4E-B9A9-EBC6B8CC0918}"/>
              </a:ext>
            </a:extLst>
          </p:cNvPr>
          <p:cNvCxnSpPr/>
          <p:nvPr/>
        </p:nvCxnSpPr>
        <p:spPr>
          <a:xfrm>
            <a:off x="1264301" y="5940289"/>
            <a:ext cx="0" cy="18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Diamond 57">
            <a:extLst>
              <a:ext uri="{FF2B5EF4-FFF2-40B4-BE49-F238E27FC236}">
                <a16:creationId xmlns:a16="http://schemas.microsoft.com/office/drawing/2014/main" id="{ACEFC25E-9703-4F24-9935-E08D4A842EFB}"/>
              </a:ext>
            </a:extLst>
          </p:cNvPr>
          <p:cNvSpPr/>
          <p:nvPr/>
        </p:nvSpPr>
        <p:spPr>
          <a:xfrm>
            <a:off x="2724853" y="2229698"/>
            <a:ext cx="973122" cy="675752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Hand &gt; 16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E7FCFFA-797D-44FA-AF04-7381DCE698B6}"/>
              </a:ext>
            </a:extLst>
          </p:cNvPr>
          <p:cNvCxnSpPr/>
          <p:nvPr/>
        </p:nvCxnSpPr>
        <p:spPr>
          <a:xfrm>
            <a:off x="2443473" y="2603387"/>
            <a:ext cx="25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962C2CE-F275-4803-BA94-F0CD04BC677D}"/>
              </a:ext>
            </a:extLst>
          </p:cNvPr>
          <p:cNvCxnSpPr>
            <a:cxnSpLocks/>
          </p:cNvCxnSpPr>
          <p:nvPr/>
        </p:nvCxnSpPr>
        <p:spPr>
          <a:xfrm>
            <a:off x="3567426" y="2710542"/>
            <a:ext cx="0" cy="25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298F1DBE-4968-4712-836D-A662689A8E4C}"/>
              </a:ext>
            </a:extLst>
          </p:cNvPr>
          <p:cNvCxnSpPr/>
          <p:nvPr/>
        </p:nvCxnSpPr>
        <p:spPr>
          <a:xfrm>
            <a:off x="3920138" y="3271706"/>
            <a:ext cx="2489051" cy="1693756"/>
          </a:xfrm>
          <a:prstGeom prst="bentConnector3">
            <a:avLst>
              <a:gd name="adj1" fmla="val 9988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00E97DFF-A699-489E-91FB-1A71F3576CCB}"/>
              </a:ext>
            </a:extLst>
          </p:cNvPr>
          <p:cNvCxnSpPr>
            <a:cxnSpLocks/>
          </p:cNvCxnSpPr>
          <p:nvPr/>
        </p:nvCxnSpPr>
        <p:spPr>
          <a:xfrm>
            <a:off x="3591410" y="4939420"/>
            <a:ext cx="2504590" cy="152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ABA636B-77F3-42E8-92EA-9DE950BCC808}"/>
              </a:ext>
            </a:extLst>
          </p:cNvPr>
          <p:cNvSpPr/>
          <p:nvPr/>
        </p:nvSpPr>
        <p:spPr>
          <a:xfrm>
            <a:off x="6156461" y="5005551"/>
            <a:ext cx="874252" cy="452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Compare P and D hands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612D93F-67CF-46CE-B3FA-BBACEE489313}"/>
              </a:ext>
            </a:extLst>
          </p:cNvPr>
          <p:cNvSpPr/>
          <p:nvPr/>
        </p:nvSpPr>
        <p:spPr>
          <a:xfrm>
            <a:off x="4972584" y="773758"/>
            <a:ext cx="1393770" cy="705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Show player 1 dealer card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8627475-9E04-4B70-9B4E-DE3C6538619D}"/>
              </a:ext>
            </a:extLst>
          </p:cNvPr>
          <p:cNvCxnSpPr>
            <a:cxnSpLocks/>
          </p:cNvCxnSpPr>
          <p:nvPr/>
        </p:nvCxnSpPr>
        <p:spPr>
          <a:xfrm>
            <a:off x="2441551" y="2765056"/>
            <a:ext cx="285225" cy="28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1433E15-6D8D-40B7-9CA0-D074899718FD}"/>
              </a:ext>
            </a:extLst>
          </p:cNvPr>
          <p:cNvCxnSpPr>
            <a:cxnSpLocks/>
          </p:cNvCxnSpPr>
          <p:nvPr/>
        </p:nvCxnSpPr>
        <p:spPr>
          <a:xfrm flipH="1">
            <a:off x="1830357" y="2732922"/>
            <a:ext cx="332085" cy="28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6FEEA74-1A77-4C20-909C-C45A148DF895}"/>
              </a:ext>
            </a:extLst>
          </p:cNvPr>
          <p:cNvCxnSpPr>
            <a:cxnSpLocks/>
          </p:cNvCxnSpPr>
          <p:nvPr/>
        </p:nvCxnSpPr>
        <p:spPr>
          <a:xfrm>
            <a:off x="1167113" y="3414384"/>
            <a:ext cx="1" cy="27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1AFFCB1-068A-4688-8C0E-FD1C280D2D54}"/>
              </a:ext>
            </a:extLst>
          </p:cNvPr>
          <p:cNvCxnSpPr>
            <a:cxnSpLocks/>
          </p:cNvCxnSpPr>
          <p:nvPr/>
        </p:nvCxnSpPr>
        <p:spPr>
          <a:xfrm>
            <a:off x="1229093" y="4162289"/>
            <a:ext cx="1" cy="1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8E8C1DE-ED14-4343-81BF-D264562DCF15}"/>
              </a:ext>
            </a:extLst>
          </p:cNvPr>
          <p:cNvCxnSpPr>
            <a:cxnSpLocks/>
          </p:cNvCxnSpPr>
          <p:nvPr/>
        </p:nvCxnSpPr>
        <p:spPr>
          <a:xfrm>
            <a:off x="1145292" y="4767115"/>
            <a:ext cx="1" cy="1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EB60753-A347-4FF9-8642-D8F13ED19446}"/>
              </a:ext>
            </a:extLst>
          </p:cNvPr>
          <p:cNvCxnSpPr/>
          <p:nvPr/>
        </p:nvCxnSpPr>
        <p:spPr>
          <a:xfrm>
            <a:off x="11119086" y="602314"/>
            <a:ext cx="25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F230FB0-0F9E-48A8-810F-CF8D458026A8}"/>
              </a:ext>
            </a:extLst>
          </p:cNvPr>
          <p:cNvCxnSpPr/>
          <p:nvPr/>
        </p:nvCxnSpPr>
        <p:spPr>
          <a:xfrm>
            <a:off x="10424514" y="607970"/>
            <a:ext cx="25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870356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57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System Font Regular</vt:lpstr>
      <vt:lpstr>Arial</vt:lpstr>
      <vt:lpstr>Seaford Display</vt:lpstr>
      <vt:lpstr>Tenorite</vt:lpstr>
      <vt:lpstr>MadridVTI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Taylor</dc:creator>
  <cp:lastModifiedBy>Jake Taylor</cp:lastModifiedBy>
  <cp:revision>5</cp:revision>
  <dcterms:created xsi:type="dcterms:W3CDTF">2021-12-24T03:24:59Z</dcterms:created>
  <dcterms:modified xsi:type="dcterms:W3CDTF">2021-12-24T20:44:16Z</dcterms:modified>
</cp:coreProperties>
</file>