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12/25/2021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3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4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7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7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7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698" r:id="rId4"/>
    <p:sldLayoutId id="2147483699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747103-26DE-C441-9AEF-B6F786FC1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Textured black wood planks background">
            <a:extLst>
              <a:ext uri="{FF2B5EF4-FFF2-40B4-BE49-F238E27FC236}">
                <a16:creationId xmlns:a16="http://schemas.microsoft.com/office/drawing/2014/main" id="{DA83405C-C28A-4227-99E7-0F1EE5F61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" b="145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38A441-EDF0-479C-89D9-F6176224D941}"/>
              </a:ext>
            </a:extLst>
          </p:cNvPr>
          <p:cNvSpPr/>
          <p:nvPr/>
        </p:nvSpPr>
        <p:spPr>
          <a:xfrm>
            <a:off x="263564" y="247261"/>
            <a:ext cx="1336774" cy="602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78B22-C950-4892-A3E9-5A556AFB3711}"/>
              </a:ext>
            </a:extLst>
          </p:cNvPr>
          <p:cNvSpPr/>
          <p:nvPr/>
        </p:nvSpPr>
        <p:spPr>
          <a:xfrm>
            <a:off x="2027022" y="247261"/>
            <a:ext cx="1893116" cy="95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 Cards to player and dealer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FE317C-B4E3-4960-960D-26FD3906651A}"/>
              </a:ext>
            </a:extLst>
          </p:cNvPr>
          <p:cNvSpPr/>
          <p:nvPr/>
        </p:nvSpPr>
        <p:spPr>
          <a:xfrm>
            <a:off x="4331869" y="247261"/>
            <a:ext cx="1393770" cy="70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player hand value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541D1033-40A0-4B27-8DE8-470C5D180CE3}"/>
              </a:ext>
            </a:extLst>
          </p:cNvPr>
          <p:cNvSpPr/>
          <p:nvPr/>
        </p:nvSpPr>
        <p:spPr>
          <a:xfrm>
            <a:off x="6593587" y="362949"/>
            <a:ext cx="973123" cy="97312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 </a:t>
            </a:r>
          </a:p>
          <a:p>
            <a:pPr algn="ctr"/>
            <a:r>
              <a:rPr lang="en-US" sz="1000" dirty="0"/>
              <a:t>== 21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99966297-704F-46BF-85DB-2FD845F54EAB}"/>
              </a:ext>
            </a:extLst>
          </p:cNvPr>
          <p:cNvSpPr/>
          <p:nvPr/>
        </p:nvSpPr>
        <p:spPr>
          <a:xfrm>
            <a:off x="4791865" y="1493911"/>
            <a:ext cx="973123" cy="97312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 &lt; 21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1CCD8-F21D-4C8E-9D06-84D33D262DC0}"/>
              </a:ext>
            </a:extLst>
          </p:cNvPr>
          <p:cNvSpPr/>
          <p:nvPr/>
        </p:nvSpPr>
        <p:spPr>
          <a:xfrm>
            <a:off x="9131770" y="2950053"/>
            <a:ext cx="1893116" cy="95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dealer cards value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4CBF62E-A3A7-4429-B833-780D05B1D886}"/>
              </a:ext>
            </a:extLst>
          </p:cNvPr>
          <p:cNvCxnSpPr>
            <a:cxnSpLocks/>
          </p:cNvCxnSpPr>
          <p:nvPr/>
        </p:nvCxnSpPr>
        <p:spPr>
          <a:xfrm>
            <a:off x="7625592" y="849510"/>
            <a:ext cx="2468880" cy="2002747"/>
          </a:xfrm>
          <a:prstGeom prst="bentConnector3">
            <a:avLst>
              <a:gd name="adj1" fmla="val 9959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2BE1F8-4FD4-42E9-98B1-24AE65D50BB1}"/>
              </a:ext>
            </a:extLst>
          </p:cNvPr>
          <p:cNvCxnSpPr/>
          <p:nvPr/>
        </p:nvCxnSpPr>
        <p:spPr>
          <a:xfrm>
            <a:off x="3920138" y="714164"/>
            <a:ext cx="41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D9BDD-157B-4200-A458-0E23FB541F0E}"/>
              </a:ext>
            </a:extLst>
          </p:cNvPr>
          <p:cNvCxnSpPr/>
          <p:nvPr/>
        </p:nvCxnSpPr>
        <p:spPr>
          <a:xfrm>
            <a:off x="1615291" y="631672"/>
            <a:ext cx="41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FE3D876-A19E-414C-9725-19F4D3C59F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3740" y="1980470"/>
            <a:ext cx="2382484" cy="383561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0FC5BA7-24BC-4DA3-9257-487603308E6C}"/>
              </a:ext>
            </a:extLst>
          </p:cNvPr>
          <p:cNvSpPr/>
          <p:nvPr/>
        </p:nvSpPr>
        <p:spPr>
          <a:xfrm>
            <a:off x="583181" y="2950053"/>
            <a:ext cx="1195285" cy="4789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208A2-11AA-45BF-9BA1-E836C4265DC6}"/>
              </a:ext>
            </a:extLst>
          </p:cNvPr>
          <p:cNvSpPr/>
          <p:nvPr/>
        </p:nvSpPr>
        <p:spPr>
          <a:xfrm>
            <a:off x="2724853" y="2968557"/>
            <a:ext cx="1195285" cy="4789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D908E9-26E2-4E83-A7F8-9A54D9B10546}"/>
              </a:ext>
            </a:extLst>
          </p:cNvPr>
          <p:cNvCxnSpPr/>
          <p:nvPr/>
        </p:nvCxnSpPr>
        <p:spPr>
          <a:xfrm>
            <a:off x="3920138" y="3189522"/>
            <a:ext cx="5148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E12E9CD-8B5B-4300-822B-FF21CC986AEA}"/>
              </a:ext>
            </a:extLst>
          </p:cNvPr>
          <p:cNvSpPr/>
          <p:nvPr/>
        </p:nvSpPr>
        <p:spPr>
          <a:xfrm>
            <a:off x="2204004" y="2483653"/>
            <a:ext cx="239469" cy="23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4676D6-A81B-4F7F-9B6C-7475CA214B33}"/>
              </a:ext>
            </a:extLst>
          </p:cNvPr>
          <p:cNvSpPr/>
          <p:nvPr/>
        </p:nvSpPr>
        <p:spPr>
          <a:xfrm>
            <a:off x="696872" y="4297634"/>
            <a:ext cx="874252" cy="452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hand value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6146E56-DEEA-4E2D-8A50-890BF5A41AF8}"/>
              </a:ext>
            </a:extLst>
          </p:cNvPr>
          <p:cNvSpPr/>
          <p:nvPr/>
        </p:nvSpPr>
        <p:spPr>
          <a:xfrm>
            <a:off x="708167" y="3681634"/>
            <a:ext cx="874252" cy="452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Draw card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F4F1B9-6C44-42AD-8518-ED9B3BA387FD}"/>
              </a:ext>
            </a:extLst>
          </p:cNvPr>
          <p:cNvSpPr/>
          <p:nvPr/>
        </p:nvSpPr>
        <p:spPr>
          <a:xfrm>
            <a:off x="2204004" y="6146425"/>
            <a:ext cx="239469" cy="23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41EE06F4-AA15-44E1-A692-E1556BDC5D73}"/>
              </a:ext>
            </a:extLst>
          </p:cNvPr>
          <p:cNvSpPr/>
          <p:nvPr/>
        </p:nvSpPr>
        <p:spPr>
          <a:xfrm>
            <a:off x="647436" y="4983903"/>
            <a:ext cx="973123" cy="97312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 &gt; 21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6DD3A8A-4792-4528-A16B-8E8B022AB91A}"/>
              </a:ext>
            </a:extLst>
          </p:cNvPr>
          <p:cNvSpPr/>
          <p:nvPr/>
        </p:nvSpPr>
        <p:spPr>
          <a:xfrm>
            <a:off x="708167" y="6143836"/>
            <a:ext cx="874252" cy="452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LOSE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17AFEFFB-D98C-4E7A-AC20-DC14DF10CE2A}"/>
              </a:ext>
            </a:extLst>
          </p:cNvPr>
          <p:cNvSpPr/>
          <p:nvPr/>
        </p:nvSpPr>
        <p:spPr>
          <a:xfrm>
            <a:off x="1837178" y="4965462"/>
            <a:ext cx="973123" cy="97312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 &lt; 21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7F664A-62A8-4162-AB0E-7267783B14B6}"/>
              </a:ext>
            </a:extLst>
          </p:cNvPr>
          <p:cNvCxnSpPr/>
          <p:nvPr/>
        </p:nvCxnSpPr>
        <p:spPr>
          <a:xfrm>
            <a:off x="2204004" y="5957026"/>
            <a:ext cx="0" cy="18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517460-B459-4E44-BF68-98920574E500}"/>
              </a:ext>
            </a:extLst>
          </p:cNvPr>
          <p:cNvCxnSpPr/>
          <p:nvPr/>
        </p:nvCxnSpPr>
        <p:spPr>
          <a:xfrm>
            <a:off x="1024940" y="5957026"/>
            <a:ext cx="0" cy="18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CDA8948A-F62A-42D6-B702-8FFFBEE1CFB0}"/>
              </a:ext>
            </a:extLst>
          </p:cNvPr>
          <p:cNvSpPr/>
          <p:nvPr/>
        </p:nvSpPr>
        <p:spPr>
          <a:xfrm>
            <a:off x="3026917" y="5004547"/>
            <a:ext cx="973123" cy="97312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 </a:t>
            </a:r>
          </a:p>
          <a:p>
            <a:pPr algn="ctr"/>
            <a:r>
              <a:rPr lang="en-US" sz="1000" dirty="0"/>
              <a:t>== 21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379C34F-EAE4-494B-A396-CE8F7A55AE26}"/>
              </a:ext>
            </a:extLst>
          </p:cNvPr>
          <p:cNvCxnSpPr/>
          <p:nvPr/>
        </p:nvCxnSpPr>
        <p:spPr>
          <a:xfrm flipV="1">
            <a:off x="3513478" y="3573710"/>
            <a:ext cx="5555021" cy="1391752"/>
          </a:xfrm>
          <a:prstGeom prst="bentConnector3">
            <a:avLst>
              <a:gd name="adj1" fmla="val 1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6780F2-8B9D-46C3-BB38-F4F163666E0C}"/>
              </a:ext>
            </a:extLst>
          </p:cNvPr>
          <p:cNvCxnSpPr/>
          <p:nvPr/>
        </p:nvCxnSpPr>
        <p:spPr>
          <a:xfrm>
            <a:off x="10094472" y="3960935"/>
            <a:ext cx="0" cy="25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F975699-6C04-40BB-8268-B2EF3CDEE3FF}"/>
              </a:ext>
            </a:extLst>
          </p:cNvPr>
          <p:cNvSpPr/>
          <p:nvPr/>
        </p:nvSpPr>
        <p:spPr>
          <a:xfrm>
            <a:off x="9975371" y="4269586"/>
            <a:ext cx="239469" cy="23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1D50CA-489A-4C97-8F7D-03D2D66A3AC6}"/>
              </a:ext>
            </a:extLst>
          </p:cNvPr>
          <p:cNvSpPr/>
          <p:nvPr/>
        </p:nvSpPr>
        <p:spPr>
          <a:xfrm>
            <a:off x="10240159" y="243214"/>
            <a:ext cx="571298" cy="239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A1BD11-D8BA-4094-81CF-E14174AD050B}"/>
              </a:ext>
            </a:extLst>
          </p:cNvPr>
          <p:cNvSpPr/>
          <p:nvPr/>
        </p:nvSpPr>
        <p:spPr>
          <a:xfrm>
            <a:off x="10930430" y="243214"/>
            <a:ext cx="571298" cy="2394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dealer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191982-344E-4E3E-8FF7-1538D0ED541D}"/>
              </a:ext>
            </a:extLst>
          </p:cNvPr>
          <p:cNvCxnSpPr/>
          <p:nvPr/>
        </p:nvCxnSpPr>
        <p:spPr>
          <a:xfrm>
            <a:off x="2428972" y="5938585"/>
            <a:ext cx="0" cy="18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CB6ACE-E8FE-4F4E-B9A9-EBC6B8CC0918}"/>
              </a:ext>
            </a:extLst>
          </p:cNvPr>
          <p:cNvCxnSpPr/>
          <p:nvPr/>
        </p:nvCxnSpPr>
        <p:spPr>
          <a:xfrm>
            <a:off x="1264301" y="5940289"/>
            <a:ext cx="0" cy="18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ACEFC25E-9703-4F24-9935-E08D4A842EFB}"/>
              </a:ext>
            </a:extLst>
          </p:cNvPr>
          <p:cNvSpPr/>
          <p:nvPr/>
        </p:nvSpPr>
        <p:spPr>
          <a:xfrm>
            <a:off x="2724853" y="2229698"/>
            <a:ext cx="973122" cy="675752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Hand &gt; 16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7FCFFA-797D-44FA-AF04-7381DCE698B6}"/>
              </a:ext>
            </a:extLst>
          </p:cNvPr>
          <p:cNvCxnSpPr/>
          <p:nvPr/>
        </p:nvCxnSpPr>
        <p:spPr>
          <a:xfrm>
            <a:off x="2443473" y="2603387"/>
            <a:ext cx="25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62C2CE-F275-4803-BA94-F0CD04BC677D}"/>
              </a:ext>
            </a:extLst>
          </p:cNvPr>
          <p:cNvCxnSpPr>
            <a:cxnSpLocks/>
          </p:cNvCxnSpPr>
          <p:nvPr/>
        </p:nvCxnSpPr>
        <p:spPr>
          <a:xfrm>
            <a:off x="3567426" y="2710542"/>
            <a:ext cx="0" cy="25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98F1DBE-4968-4712-836D-A662689A8E4C}"/>
              </a:ext>
            </a:extLst>
          </p:cNvPr>
          <p:cNvCxnSpPr/>
          <p:nvPr/>
        </p:nvCxnSpPr>
        <p:spPr>
          <a:xfrm>
            <a:off x="3920138" y="3271706"/>
            <a:ext cx="2489051" cy="1693756"/>
          </a:xfrm>
          <a:prstGeom prst="bentConnector3">
            <a:avLst>
              <a:gd name="adj1" fmla="val 998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0E97DFF-A699-489E-91FB-1A71F3576CCB}"/>
              </a:ext>
            </a:extLst>
          </p:cNvPr>
          <p:cNvCxnSpPr>
            <a:cxnSpLocks/>
          </p:cNvCxnSpPr>
          <p:nvPr/>
        </p:nvCxnSpPr>
        <p:spPr>
          <a:xfrm>
            <a:off x="3591410" y="4939420"/>
            <a:ext cx="2504590" cy="152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ABA636B-77F3-42E8-92EA-9DE950BCC808}"/>
              </a:ext>
            </a:extLst>
          </p:cNvPr>
          <p:cNvSpPr/>
          <p:nvPr/>
        </p:nvSpPr>
        <p:spPr>
          <a:xfrm>
            <a:off x="6156461" y="5005551"/>
            <a:ext cx="874252" cy="452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Compare P and D hands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12D93F-67CF-46CE-B3FA-BBACEE489313}"/>
              </a:ext>
            </a:extLst>
          </p:cNvPr>
          <p:cNvSpPr/>
          <p:nvPr/>
        </p:nvSpPr>
        <p:spPr>
          <a:xfrm>
            <a:off x="4972584" y="773758"/>
            <a:ext cx="1393770" cy="70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Show player 1 dealer card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627475-9E04-4B70-9B4E-DE3C6538619D}"/>
              </a:ext>
            </a:extLst>
          </p:cNvPr>
          <p:cNvCxnSpPr>
            <a:cxnSpLocks/>
          </p:cNvCxnSpPr>
          <p:nvPr/>
        </p:nvCxnSpPr>
        <p:spPr>
          <a:xfrm>
            <a:off x="2441551" y="2765056"/>
            <a:ext cx="285225" cy="28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433E15-6D8D-40B7-9CA0-D074899718FD}"/>
              </a:ext>
            </a:extLst>
          </p:cNvPr>
          <p:cNvCxnSpPr>
            <a:cxnSpLocks/>
          </p:cNvCxnSpPr>
          <p:nvPr/>
        </p:nvCxnSpPr>
        <p:spPr>
          <a:xfrm flipH="1">
            <a:off x="1830357" y="2732922"/>
            <a:ext cx="332085" cy="28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6FEEA74-1A77-4C20-909C-C45A148DF895}"/>
              </a:ext>
            </a:extLst>
          </p:cNvPr>
          <p:cNvCxnSpPr>
            <a:cxnSpLocks/>
          </p:cNvCxnSpPr>
          <p:nvPr/>
        </p:nvCxnSpPr>
        <p:spPr>
          <a:xfrm>
            <a:off x="1167113" y="3414384"/>
            <a:ext cx="1" cy="27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AFFCB1-068A-4688-8C0E-FD1C280D2D54}"/>
              </a:ext>
            </a:extLst>
          </p:cNvPr>
          <p:cNvCxnSpPr>
            <a:cxnSpLocks/>
          </p:cNvCxnSpPr>
          <p:nvPr/>
        </p:nvCxnSpPr>
        <p:spPr>
          <a:xfrm>
            <a:off x="1229093" y="4162289"/>
            <a:ext cx="1" cy="1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8E8C1DE-ED14-4343-81BF-D264562DCF15}"/>
              </a:ext>
            </a:extLst>
          </p:cNvPr>
          <p:cNvCxnSpPr>
            <a:cxnSpLocks/>
          </p:cNvCxnSpPr>
          <p:nvPr/>
        </p:nvCxnSpPr>
        <p:spPr>
          <a:xfrm>
            <a:off x="1145292" y="4767115"/>
            <a:ext cx="1" cy="1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EB60753-A347-4FF9-8642-D8F13ED19446}"/>
              </a:ext>
            </a:extLst>
          </p:cNvPr>
          <p:cNvCxnSpPr/>
          <p:nvPr/>
        </p:nvCxnSpPr>
        <p:spPr>
          <a:xfrm>
            <a:off x="11119086" y="602314"/>
            <a:ext cx="25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F230FB0-0F9E-48A8-810F-CF8D458026A8}"/>
              </a:ext>
            </a:extLst>
          </p:cNvPr>
          <p:cNvCxnSpPr/>
          <p:nvPr/>
        </p:nvCxnSpPr>
        <p:spPr>
          <a:xfrm>
            <a:off x="10424514" y="607970"/>
            <a:ext cx="25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angle: Top Corners Snipped 1">
            <a:extLst>
              <a:ext uri="{FF2B5EF4-FFF2-40B4-BE49-F238E27FC236}">
                <a16:creationId xmlns:a16="http://schemas.microsoft.com/office/drawing/2014/main" id="{ABF5D2BB-4F54-423D-A3DE-82899DD581B1}"/>
              </a:ext>
            </a:extLst>
          </p:cNvPr>
          <p:cNvSpPr/>
          <p:nvPr/>
        </p:nvSpPr>
        <p:spPr>
          <a:xfrm>
            <a:off x="347294" y="1271470"/>
            <a:ext cx="855677" cy="628166"/>
          </a:xfrm>
          <a:prstGeom prst="snip2Same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Initialize wallet</a:t>
            </a:r>
          </a:p>
        </p:txBody>
      </p:sp>
      <p:sp>
        <p:nvSpPr>
          <p:cNvPr id="59" name="Rectangle: Top Corners Snipped 58">
            <a:extLst>
              <a:ext uri="{FF2B5EF4-FFF2-40B4-BE49-F238E27FC236}">
                <a16:creationId xmlns:a16="http://schemas.microsoft.com/office/drawing/2014/main" id="{EEE9FD61-1BC2-4B17-9F9C-30EC1F0D004F}"/>
              </a:ext>
            </a:extLst>
          </p:cNvPr>
          <p:cNvSpPr/>
          <p:nvPr/>
        </p:nvSpPr>
        <p:spPr>
          <a:xfrm>
            <a:off x="1436894" y="1311644"/>
            <a:ext cx="602858" cy="442568"/>
          </a:xfrm>
          <a:prstGeom prst="snip2Same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Player bet</a:t>
            </a: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C6586F6A-7F22-4696-9238-722D574ECF58}"/>
              </a:ext>
            </a:extLst>
          </p:cNvPr>
          <p:cNvSpPr/>
          <p:nvPr/>
        </p:nvSpPr>
        <p:spPr>
          <a:xfrm>
            <a:off x="1474437" y="1818551"/>
            <a:ext cx="541749" cy="14581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: Top Corners Snipped 61">
            <a:extLst>
              <a:ext uri="{FF2B5EF4-FFF2-40B4-BE49-F238E27FC236}">
                <a16:creationId xmlns:a16="http://schemas.microsoft.com/office/drawing/2014/main" id="{4E838FBA-6104-4A50-89D2-91B8F7D62DF7}"/>
              </a:ext>
            </a:extLst>
          </p:cNvPr>
          <p:cNvSpPr/>
          <p:nvPr/>
        </p:nvSpPr>
        <p:spPr>
          <a:xfrm>
            <a:off x="1443882" y="2024466"/>
            <a:ext cx="602858" cy="442568"/>
          </a:xfrm>
          <a:prstGeom prst="snip2Same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Bet &gt; wallet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71E5C7-BE06-4B08-A9E0-AC48E6FBE3C5}"/>
              </a:ext>
            </a:extLst>
          </p:cNvPr>
          <p:cNvCxnSpPr/>
          <p:nvPr/>
        </p:nvCxnSpPr>
        <p:spPr>
          <a:xfrm>
            <a:off x="1133997" y="1585553"/>
            <a:ext cx="41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: Top Corners Snipped 64">
            <a:extLst>
              <a:ext uri="{FF2B5EF4-FFF2-40B4-BE49-F238E27FC236}">
                <a16:creationId xmlns:a16="http://schemas.microsoft.com/office/drawing/2014/main" id="{E9DC0043-AA32-4D2D-91D1-83497BF02AE8}"/>
              </a:ext>
            </a:extLst>
          </p:cNvPr>
          <p:cNvSpPr/>
          <p:nvPr/>
        </p:nvSpPr>
        <p:spPr>
          <a:xfrm>
            <a:off x="10723457" y="5754812"/>
            <a:ext cx="602858" cy="442568"/>
          </a:xfrm>
          <a:prstGeom prst="snip2Same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 1.5*bet</a:t>
            </a:r>
          </a:p>
        </p:txBody>
      </p:sp>
      <p:sp>
        <p:nvSpPr>
          <p:cNvPr id="67" name="Rectangle: Top Corners Snipped 66">
            <a:extLst>
              <a:ext uri="{FF2B5EF4-FFF2-40B4-BE49-F238E27FC236}">
                <a16:creationId xmlns:a16="http://schemas.microsoft.com/office/drawing/2014/main" id="{9F4443B4-0665-462F-A617-2F6B547C541D}"/>
              </a:ext>
            </a:extLst>
          </p:cNvPr>
          <p:cNvSpPr/>
          <p:nvPr/>
        </p:nvSpPr>
        <p:spPr>
          <a:xfrm>
            <a:off x="8769410" y="5754812"/>
            <a:ext cx="602858" cy="442568"/>
          </a:xfrm>
          <a:prstGeom prst="snip2Same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Add bet</a:t>
            </a:r>
          </a:p>
        </p:txBody>
      </p:sp>
      <p:sp>
        <p:nvSpPr>
          <p:cNvPr id="68" name="Rectangle: Top Corners Snipped 67">
            <a:extLst>
              <a:ext uri="{FF2B5EF4-FFF2-40B4-BE49-F238E27FC236}">
                <a16:creationId xmlns:a16="http://schemas.microsoft.com/office/drawing/2014/main" id="{948F30AB-3D00-43AF-B89E-D4E61F1A0CE2}"/>
              </a:ext>
            </a:extLst>
          </p:cNvPr>
          <p:cNvSpPr/>
          <p:nvPr/>
        </p:nvSpPr>
        <p:spPr>
          <a:xfrm>
            <a:off x="9776899" y="5761228"/>
            <a:ext cx="602858" cy="442568"/>
          </a:xfrm>
          <a:prstGeom prst="snip2Same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Minus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bet</a:t>
            </a:r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68249634-3193-41A9-9901-4D9D510852EA}"/>
              </a:ext>
            </a:extLst>
          </p:cNvPr>
          <p:cNvSpPr/>
          <p:nvPr/>
        </p:nvSpPr>
        <p:spPr>
          <a:xfrm>
            <a:off x="7681236" y="5089287"/>
            <a:ext cx="829568" cy="602858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Draw</a:t>
            </a:r>
          </a:p>
        </p:txBody>
      </p:sp>
      <p:sp>
        <p:nvSpPr>
          <p:cNvPr id="73" name="Rectangle: Top Corners Snipped 72">
            <a:extLst>
              <a:ext uri="{FF2B5EF4-FFF2-40B4-BE49-F238E27FC236}">
                <a16:creationId xmlns:a16="http://schemas.microsoft.com/office/drawing/2014/main" id="{31C93BE1-C34C-41D0-8618-91BCCC36B25B}"/>
              </a:ext>
            </a:extLst>
          </p:cNvPr>
          <p:cNvSpPr/>
          <p:nvPr/>
        </p:nvSpPr>
        <p:spPr>
          <a:xfrm>
            <a:off x="7794591" y="5754812"/>
            <a:ext cx="602858" cy="442568"/>
          </a:xfrm>
          <a:prstGeom prst="snip2Same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 change</a:t>
            </a:r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4C59B43F-8729-4D75-99F3-7228811C419C}"/>
              </a:ext>
            </a:extLst>
          </p:cNvPr>
          <p:cNvSpPr/>
          <p:nvPr/>
        </p:nvSpPr>
        <p:spPr>
          <a:xfrm>
            <a:off x="8653715" y="5089287"/>
            <a:ext cx="829568" cy="602858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WIN</a:t>
            </a: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45F99C30-ED24-43DA-90EB-BE77B3E54CC1}"/>
              </a:ext>
            </a:extLst>
          </p:cNvPr>
          <p:cNvSpPr/>
          <p:nvPr/>
        </p:nvSpPr>
        <p:spPr>
          <a:xfrm>
            <a:off x="9626194" y="5081544"/>
            <a:ext cx="829568" cy="602858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Lose</a:t>
            </a:r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62CEBD71-4F46-41EA-AABE-0A2E64369C9B}"/>
              </a:ext>
            </a:extLst>
          </p:cNvPr>
          <p:cNvSpPr/>
          <p:nvPr/>
        </p:nvSpPr>
        <p:spPr>
          <a:xfrm>
            <a:off x="10598673" y="5068828"/>
            <a:ext cx="829568" cy="602858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Black</a:t>
            </a:r>
          </a:p>
          <a:p>
            <a:pPr algn="ctr"/>
            <a:r>
              <a:rPr lang="en-US" sz="700" dirty="0"/>
              <a:t>Jack</a:t>
            </a:r>
          </a:p>
        </p:txBody>
      </p:sp>
      <p:sp>
        <p:nvSpPr>
          <p:cNvPr id="80" name="Rectangle: Top Corners Snipped 79">
            <a:extLst>
              <a:ext uri="{FF2B5EF4-FFF2-40B4-BE49-F238E27FC236}">
                <a16:creationId xmlns:a16="http://schemas.microsoft.com/office/drawing/2014/main" id="{9787B294-947A-4640-B891-C0EC495DDC95}"/>
              </a:ext>
            </a:extLst>
          </p:cNvPr>
          <p:cNvSpPr/>
          <p:nvPr/>
        </p:nvSpPr>
        <p:spPr>
          <a:xfrm>
            <a:off x="9278016" y="215352"/>
            <a:ext cx="816456" cy="442568"/>
          </a:xfrm>
          <a:prstGeom prst="snip2Same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Wallet interactions</a:t>
            </a:r>
          </a:p>
        </p:txBody>
      </p:sp>
    </p:spTree>
    <p:extLst>
      <p:ext uri="{BB962C8B-B14F-4D97-AF65-F5344CB8AC3E}">
        <p14:creationId xmlns:p14="http://schemas.microsoft.com/office/powerpoint/2010/main" val="409787035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81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System Font Regular</vt:lpstr>
      <vt:lpstr>Arial</vt:lpstr>
      <vt:lpstr>Seaford Display</vt:lpstr>
      <vt:lpstr>Tenorite</vt:lpstr>
      <vt:lpstr>MadridVTI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Taylor</dc:creator>
  <cp:lastModifiedBy>Jake Taylor</cp:lastModifiedBy>
  <cp:revision>6</cp:revision>
  <dcterms:created xsi:type="dcterms:W3CDTF">2021-12-24T03:24:59Z</dcterms:created>
  <dcterms:modified xsi:type="dcterms:W3CDTF">2021-12-25T17:44:57Z</dcterms:modified>
</cp:coreProperties>
</file>