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5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  <p:sldMasterId id="2147483705" r:id="rId3"/>
    <p:sldMasterId id="2147483717" r:id="rId4"/>
  </p:sldMasterIdLst>
  <p:sldIdLst>
    <p:sldId id="256" r:id="rId5"/>
    <p:sldId id="257" r:id="rId6"/>
    <p:sldId id="258" r:id="rId7"/>
    <p:sldId id="261" r:id="rId8"/>
    <p:sldId id="25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그림2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8" y="0"/>
            <a:ext cx="9139943" cy="6858000"/>
          </a:xfrm>
          <a:prstGeom prst="rect">
            <a:avLst/>
          </a:prstGeom>
        </p:spPr>
      </p:pic>
      <p:pic>
        <p:nvPicPr>
          <p:cNvPr id="12" name="그림 11" descr="나인플러스아이티(가로)로고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2240" y="6298100"/>
            <a:ext cx="1492758" cy="47701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875463" y="44450"/>
            <a:ext cx="2160587" cy="86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152400"/>
            <a:ext cx="1336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A5844E-AC62-4976-AC2C-80DDDDA7763D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E4E1D-EE73-456A-B513-D54344E930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A5844E-AC62-4976-AC2C-80DDDDA7763D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E4E1D-EE73-456A-B513-D54344E930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A5844E-AC62-4976-AC2C-80DDDDA7763D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E4E1D-EE73-456A-B513-D54344E930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Picture 11" descr="cad_white_end_9-21"/>
            <p:cNvPicPr>
              <a:picLocks noChangeAspect="1" noChangeArrowheads="1"/>
            </p:cNvPicPr>
            <p:nvPr/>
          </p:nvPicPr>
          <p:blipFill>
            <a:blip r:embed="rId2" cstate="print"/>
            <a:srcRect t="59319"/>
            <a:stretch>
              <a:fillRect/>
            </a:stretch>
          </p:blipFill>
          <p:spPr bwMode="auto">
            <a:xfrm>
              <a:off x="0" y="4068000"/>
              <a:ext cx="9144000" cy="279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Picture 11" descr="cad_white_end_9-21"/>
            <p:cNvPicPr>
              <a:picLocks noChangeAspect="1" noChangeArrowheads="1"/>
            </p:cNvPicPr>
            <p:nvPr/>
          </p:nvPicPr>
          <p:blipFill>
            <a:blip r:embed="rId2" cstate="print"/>
            <a:srcRect b="59579"/>
            <a:stretch>
              <a:fillRect/>
            </a:stretch>
          </p:blipFill>
          <p:spPr bwMode="auto">
            <a:xfrm>
              <a:off x="0" y="0"/>
              <a:ext cx="9144000" cy="277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0"/>
            <a:ext cx="11842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나인플러스아이티로고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8816" y="2119884"/>
            <a:ext cx="3706368" cy="26182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066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295400"/>
            <a:ext cx="8534400" cy="4800600"/>
          </a:xfrm>
        </p:spPr>
        <p:txBody>
          <a:bodyPr rtlCol="0">
            <a:normAutofit/>
          </a:bodyPr>
          <a:lstStyle/>
          <a:p>
            <a:pPr lvl="0"/>
            <a:r>
              <a:rPr lang="ko-KR" altLang="en-US" noProof="0" smtClean="0"/>
              <a:t>표를 추가하려면 아이콘을 클릭하십시오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38200" y="6400800"/>
            <a:ext cx="3352800" cy="4572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048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B8E4E1D-EE73-456A-B513-D54344E930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066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191000" cy="4800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191000" cy="23241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4191000" cy="23241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838200" y="6400800"/>
            <a:ext cx="3352800" cy="4572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3048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B8E4E1D-EE73-456A-B513-D54344E930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066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91000" cy="4800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191000" cy="4800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838200" y="6400800"/>
            <a:ext cx="3352800" cy="4572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048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B8E4E1D-EE73-456A-B513-D54344E930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제목 및 텍스트/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066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8534400" cy="23241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3771900"/>
            <a:ext cx="8534400" cy="23241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838200" y="6400800"/>
            <a:ext cx="3352800" cy="4572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048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B8E4E1D-EE73-456A-B513-D54344E930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066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8534400" cy="23241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771900"/>
            <a:ext cx="8534400" cy="23241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838200" y="6400800"/>
            <a:ext cx="3352800" cy="4572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048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B8E4E1D-EE73-456A-B513-D54344E930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제목 및 내용 2개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066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4191000" cy="23241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191000" cy="23241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304800" y="3771900"/>
            <a:ext cx="8534400" cy="23241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838200" y="6400800"/>
            <a:ext cx="3352800" cy="4572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3048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B8E4E1D-EE73-456A-B513-D54344E930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066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91000" cy="4800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191000" cy="23241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4191000" cy="23241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838200" y="6400800"/>
            <a:ext cx="3352800" cy="4572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3048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B8E4E1D-EE73-456A-B513-D54344E930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A5844E-AC62-4976-AC2C-80DDDDA7763D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E4E1D-EE73-456A-B513-D54344E930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A5844E-AC62-4976-AC2C-80DDDDA7763D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E4E1D-EE73-456A-B513-D54344E930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 with image treat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95275" y="1498600"/>
            <a:ext cx="4223562" cy="4766770"/>
          </a:xfrm>
          <a:prstGeom prst="rect">
            <a:avLst/>
          </a:prstGeom>
        </p:spPr>
        <p:txBody>
          <a:bodyPr>
            <a:noAutofit/>
          </a:bodyPr>
          <a:lstStyle>
            <a:lvl1pPr marL="234950" indent="-234950">
              <a:lnSpc>
                <a:spcPct val="90000"/>
              </a:lnSpc>
              <a:spcAft>
                <a:spcPts val="300"/>
              </a:spcAft>
              <a:buClr>
                <a:schemeClr val="accent3"/>
              </a:buClr>
              <a:buFont typeface="Arial" pitchFamily="34" charset="0"/>
              <a:buChar char="•"/>
              <a:tabLst>
                <a:tab pos="166688" algn="l"/>
                <a:tab pos="234950" algn="l"/>
              </a:tabLst>
              <a:defRPr sz="2400">
                <a:solidFill>
                  <a:schemeClr val="tx1"/>
                </a:solidFill>
              </a:defRPr>
            </a:lvl1pPr>
            <a:lvl2pPr marL="568325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itchFamily="34" charset="0"/>
              <a:buChar char="–"/>
              <a:defRPr sz="2000">
                <a:solidFill>
                  <a:schemeClr val="tx2"/>
                </a:solidFill>
              </a:defRPr>
            </a:lvl2pPr>
            <a:lvl3pPr marL="858838" indent="-230188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tx2"/>
              </a:buClr>
              <a:buFont typeface="Arial" pitchFamily="34" charset="0"/>
              <a:buChar char="–"/>
              <a:defRPr sz="1600">
                <a:solidFill>
                  <a:schemeClr val="tx2"/>
                </a:solidFill>
              </a:defRPr>
            </a:lvl3pPr>
            <a:lvl4pPr marL="1081088" indent="-223838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tx2"/>
              </a:buClr>
              <a:buFont typeface="Arial" pitchFamily="34" charset="0"/>
              <a:buChar char="–"/>
              <a:defRPr sz="1200">
                <a:solidFill>
                  <a:schemeClr val="tx2"/>
                </a:solidFill>
              </a:defRPr>
            </a:lvl4pPr>
            <a:lvl5pPr marL="1316038" indent="-227013">
              <a:spcBef>
                <a:spcPts val="0"/>
              </a:spcBef>
              <a:spcAft>
                <a:spcPts val="150"/>
              </a:spcAft>
              <a:buClr>
                <a:schemeClr val="tx2"/>
              </a:buClr>
              <a:buFont typeface="Arial" pitchFamily="34" charset="0"/>
              <a:buChar char="–"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0943" y="303252"/>
            <a:ext cx="8621282" cy="1030464"/>
          </a:xfrm>
        </p:spPr>
        <p:txBody>
          <a:bodyPr anchor="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1542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Sub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95275" y="1498600"/>
            <a:ext cx="8421688" cy="4766770"/>
          </a:xfrm>
          <a:prstGeom prst="rect">
            <a:avLst/>
          </a:prstGeom>
        </p:spPr>
        <p:txBody>
          <a:bodyPr>
            <a:noAutofit/>
          </a:bodyPr>
          <a:lstStyle>
            <a:lvl1pPr marL="234950" indent="-234950">
              <a:lnSpc>
                <a:spcPct val="90000"/>
              </a:lnSpc>
              <a:spcAft>
                <a:spcPts val="300"/>
              </a:spcAft>
              <a:buClr>
                <a:schemeClr val="accent3"/>
              </a:buClr>
              <a:buFont typeface="Arial" pitchFamily="34" charset="0"/>
              <a:buChar char="•"/>
              <a:tabLst>
                <a:tab pos="166688" algn="l"/>
                <a:tab pos="234950" algn="l"/>
              </a:tabLst>
              <a:defRPr sz="2400">
                <a:solidFill>
                  <a:schemeClr val="tx1"/>
                </a:solidFill>
              </a:defRPr>
            </a:lvl1pPr>
            <a:lvl2pPr marL="568325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itchFamily="34" charset="0"/>
              <a:buChar char="–"/>
              <a:defRPr sz="2000">
                <a:solidFill>
                  <a:schemeClr val="tx2"/>
                </a:solidFill>
              </a:defRPr>
            </a:lvl2pPr>
            <a:lvl3pPr marL="858838" indent="-230188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tx2"/>
              </a:buClr>
              <a:buFont typeface="Arial" pitchFamily="34" charset="0"/>
              <a:buChar char="–"/>
              <a:defRPr sz="1600">
                <a:solidFill>
                  <a:schemeClr val="tx2"/>
                </a:solidFill>
              </a:defRPr>
            </a:lvl3pPr>
            <a:lvl4pPr marL="1081088" indent="-223838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tx2"/>
              </a:buClr>
              <a:buFont typeface="Arial" pitchFamily="34" charset="0"/>
              <a:buChar char="–"/>
              <a:defRPr sz="1200">
                <a:solidFill>
                  <a:schemeClr val="tx2"/>
                </a:solidFill>
              </a:defRPr>
            </a:lvl4pPr>
            <a:lvl5pPr marL="1316038" indent="-227013">
              <a:spcBef>
                <a:spcPts val="0"/>
              </a:spcBef>
              <a:spcAft>
                <a:spcPts val="150"/>
              </a:spcAft>
              <a:buClr>
                <a:schemeClr val="tx2"/>
              </a:buClr>
              <a:buFont typeface="Arial" pitchFamily="34" charset="0"/>
              <a:buChar char="–"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0943" y="303252"/>
            <a:ext cx="8621282" cy="1030464"/>
          </a:xfrm>
        </p:spPr>
        <p:txBody>
          <a:bodyPr anchor="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82251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0943" y="303252"/>
            <a:ext cx="8621282" cy="1030464"/>
          </a:xfrm>
        </p:spPr>
        <p:txBody>
          <a:bodyPr anchor="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45501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975" y="1587500"/>
            <a:ext cx="8196263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Slide Number Placeholder 11"/>
          <p:cNvSpPr>
            <a:spLocks noGrp="1"/>
          </p:cNvSpPr>
          <p:nvPr>
            <p:ph type="sldNum" sz="quarter" idx="10"/>
          </p:nvPr>
        </p:nvSpPr>
        <p:spPr>
          <a:xfrm>
            <a:off x="0" y="6275388"/>
            <a:ext cx="441325" cy="5016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B8E4E1D-EE73-456A-B513-D54344E930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gu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ffectLst>
            <a:innerShdw blurRad="1016000">
              <a:prstClr val="black">
                <a:alpha val="21000"/>
              </a:prstClr>
            </a:inn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 bwMode="gray">
          <a:xfrm>
            <a:off x="258135" y="3514245"/>
            <a:ext cx="8885865" cy="1464827"/>
          </a:xfrm>
          <a:prstGeom prst="rect">
            <a:avLst/>
          </a:prstGeom>
          <a:gradFill>
            <a:gsLst>
              <a:gs pos="100000">
                <a:schemeClr val="tx1">
                  <a:alpha val="52000"/>
                </a:schemeClr>
              </a:gs>
              <a:gs pos="0">
                <a:schemeClr val="tx1">
                  <a:alpha val="88000"/>
                </a:schemeClr>
              </a:gs>
            </a:gsLst>
            <a:lin ang="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gray">
          <a:xfrm rot="10800000">
            <a:off x="258135" y="3512516"/>
            <a:ext cx="182544" cy="1466203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533400" y="3582297"/>
            <a:ext cx="8170864" cy="13335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4668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그림3-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028" y="0"/>
            <a:ext cx="9139943" cy="6858000"/>
          </a:xfrm>
          <a:prstGeom prst="rect">
            <a:avLst/>
          </a:prstGeom>
        </p:spPr>
      </p:pic>
      <p:sp>
        <p:nvSpPr>
          <p:cNvPr id="7" name="Text Box 20"/>
          <p:cNvSpPr txBox="1">
            <a:spLocks noChangeArrowheads="1"/>
          </p:cNvSpPr>
          <p:nvPr/>
        </p:nvSpPr>
        <p:spPr bwMode="auto">
          <a:xfrm rot="5400000">
            <a:off x="-1115218" y="2013744"/>
            <a:ext cx="4059237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000">
                <a:solidFill>
                  <a:srgbClr val="D9D9D9"/>
                </a:solidFill>
              </a:rPr>
              <a:t>I</a:t>
            </a:r>
            <a:r>
              <a:rPr lang="en-US" sz="2200">
                <a:solidFill>
                  <a:srgbClr val="D9D9D9"/>
                </a:solidFill>
              </a:rPr>
              <a:t> </a:t>
            </a:r>
            <a:r>
              <a:rPr lang="en-US" sz="5000">
                <a:solidFill>
                  <a:srgbClr val="D9D9D9"/>
                </a:solidFill>
              </a:rPr>
              <a:t>N</a:t>
            </a:r>
            <a:r>
              <a:rPr lang="en-US" sz="1800">
                <a:solidFill>
                  <a:srgbClr val="D9D9D9"/>
                </a:solidFill>
              </a:rPr>
              <a:t> </a:t>
            </a:r>
            <a:r>
              <a:rPr lang="en-US" sz="5000">
                <a:solidFill>
                  <a:srgbClr val="D9D9D9"/>
                </a:solidFill>
              </a:rPr>
              <a:t>V</a:t>
            </a:r>
            <a:r>
              <a:rPr lang="en-US" sz="1800">
                <a:solidFill>
                  <a:srgbClr val="D9D9D9"/>
                </a:solidFill>
              </a:rPr>
              <a:t> </a:t>
            </a:r>
            <a:r>
              <a:rPr lang="en-US" sz="5000">
                <a:solidFill>
                  <a:srgbClr val="D9D9D9"/>
                </a:solidFill>
              </a:rPr>
              <a:t>E</a:t>
            </a:r>
            <a:r>
              <a:rPr lang="en-US" sz="1800">
                <a:solidFill>
                  <a:srgbClr val="D9D9D9"/>
                </a:solidFill>
              </a:rPr>
              <a:t> </a:t>
            </a:r>
            <a:r>
              <a:rPr lang="en-US" sz="5000">
                <a:solidFill>
                  <a:srgbClr val="D9D9D9"/>
                </a:solidFill>
              </a:rPr>
              <a:t>N</a:t>
            </a:r>
            <a:r>
              <a:rPr lang="en-US" sz="1800">
                <a:solidFill>
                  <a:srgbClr val="D9D9D9"/>
                </a:solidFill>
              </a:rPr>
              <a:t> </a:t>
            </a:r>
            <a:r>
              <a:rPr lang="en-US" sz="5000">
                <a:solidFill>
                  <a:srgbClr val="D9D9D9"/>
                </a:solidFill>
              </a:rPr>
              <a:t>T</a:t>
            </a:r>
            <a:r>
              <a:rPr lang="en-US" sz="1800">
                <a:solidFill>
                  <a:srgbClr val="D9D9D9"/>
                </a:solidFill>
              </a:rPr>
              <a:t> </a:t>
            </a:r>
            <a:r>
              <a:rPr lang="en-US" sz="5000">
                <a:solidFill>
                  <a:srgbClr val="D9D9D9"/>
                </a:solidFill>
              </a:rPr>
              <a:t>I</a:t>
            </a:r>
            <a:r>
              <a:rPr lang="en-US" sz="1800">
                <a:solidFill>
                  <a:srgbClr val="D9D9D9"/>
                </a:solidFill>
              </a:rPr>
              <a:t> </a:t>
            </a:r>
            <a:r>
              <a:rPr lang="en-US" sz="5000">
                <a:solidFill>
                  <a:srgbClr val="D9D9D9"/>
                </a:solidFill>
              </a:rPr>
              <a:t>V</a:t>
            </a:r>
            <a:r>
              <a:rPr lang="en-US" sz="1800">
                <a:solidFill>
                  <a:srgbClr val="D9D9D9"/>
                </a:solidFill>
              </a:rPr>
              <a:t> </a:t>
            </a:r>
            <a:r>
              <a:rPr lang="en-US" sz="5000">
                <a:solidFill>
                  <a:srgbClr val="D9D9D9"/>
                </a:solidFill>
              </a:rPr>
              <a:t>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711325" y="2520950"/>
            <a:ext cx="3571875" cy="962025"/>
          </a:xfrm>
        </p:spPr>
        <p:txBody>
          <a:bodyPr/>
          <a:lstStyle>
            <a:lvl1pPr marL="0" indent="0">
              <a:buFontTx/>
              <a:buNone/>
              <a:defRPr sz="2200"/>
            </a:lvl1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28788" y="1263650"/>
            <a:ext cx="5741987" cy="1090613"/>
          </a:xfrm>
        </p:spPr>
        <p:txBody>
          <a:bodyPr anchor="ctr"/>
          <a:lstStyle>
            <a:lvl1pPr>
              <a:defRPr sz="3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152400"/>
            <a:ext cx="1336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cs typeface="Arial" charset="0"/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C1B6D-D019-43A1-9110-39031D90AA64}" type="slidenum">
              <a:rPr lang="en-US" altLang="ko-KR"/>
              <a:pPr>
                <a:defRPr/>
              </a:pPr>
              <a:t>‹#›</a:t>
            </a:fld>
            <a:endParaRPr lang="en-US" altLang="ko-KR" sz="140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cs typeface="Arial" charset="0"/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9284C-85F5-4BE9-9DEE-0F5C74B671F4}" type="slidenum">
              <a:rPr lang="en-US" altLang="ko-KR"/>
              <a:pPr>
                <a:defRPr/>
              </a:pPr>
              <a:t>‹#›</a:t>
            </a:fld>
            <a:endParaRPr lang="en-US" altLang="ko-KR" sz="140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4975" y="1587500"/>
            <a:ext cx="402113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8513" y="1587500"/>
            <a:ext cx="40227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cs typeface="Arial" charset="0"/>
            </a:endParaRP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A2407-9C67-4963-ADCA-BB47B1F69019}" type="slidenum">
              <a:rPr lang="en-US" altLang="ko-KR"/>
              <a:pPr>
                <a:defRPr/>
              </a:pPr>
              <a:t>‹#›</a:t>
            </a:fld>
            <a:endParaRPr lang="en-US" altLang="ko-KR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A5844E-AC62-4976-AC2C-80DDDDA7763D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E4E1D-EE73-456A-B513-D54344E930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cs typeface="Arial" charset="0"/>
            </a:endParaRPr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E9621-83F4-427F-8CB7-41D5348EFF75}" type="slidenum">
              <a:rPr lang="en-US" altLang="ko-KR"/>
              <a:pPr>
                <a:defRPr/>
              </a:pPr>
              <a:t>‹#›</a:t>
            </a:fld>
            <a:endParaRPr lang="en-US" altLang="ko-KR" sz="140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cs typeface="Arial" charset="0"/>
            </a:endParaRP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F3249-4624-4AA6-BB62-82E920A3F578}" type="slidenum">
              <a:rPr lang="en-US" altLang="ko-KR"/>
              <a:pPr>
                <a:defRPr/>
              </a:pPr>
              <a:t>‹#›</a:t>
            </a:fld>
            <a:endParaRPr lang="en-US" altLang="ko-KR" sz="14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cs typeface="Arial" charset="0"/>
            </a:endParaRPr>
          </a:p>
        </p:txBody>
      </p:sp>
      <p:sp>
        <p:nvSpPr>
          <p:cNvPr id="3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253CB-6DC8-453D-A1FF-471814D297C1}" type="slidenum">
              <a:rPr lang="en-US" altLang="ko-KR"/>
              <a:pPr>
                <a:defRPr/>
              </a:pPr>
              <a:t>‹#›</a:t>
            </a:fld>
            <a:endParaRPr lang="en-US" altLang="ko-KR" sz="14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cs typeface="Arial" charset="0"/>
            </a:endParaRP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71813-3AD2-4255-8779-D8EE64D02D39}" type="slidenum">
              <a:rPr lang="en-US" altLang="ko-KR"/>
              <a:pPr>
                <a:defRPr/>
              </a:pPr>
              <a:t>‹#›</a:t>
            </a:fld>
            <a:endParaRPr lang="en-US" altLang="ko-KR" sz="14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cs typeface="Arial" charset="0"/>
            </a:endParaRP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8AC8F-AF22-473D-B4F8-6B1922BC5D20}" type="slidenum">
              <a:rPr lang="en-US" altLang="ko-KR"/>
              <a:pPr>
                <a:defRPr/>
              </a:pPr>
              <a:t>‹#›</a:t>
            </a:fld>
            <a:endParaRPr lang="en-US" altLang="ko-KR" sz="140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cs typeface="Arial" charset="0"/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2095B-A51D-402B-8D46-6CB8010B4A33}" type="slidenum">
              <a:rPr lang="en-US" altLang="ko-KR"/>
              <a:pPr>
                <a:defRPr/>
              </a:pPr>
              <a:t>‹#›</a:t>
            </a:fld>
            <a:endParaRPr lang="en-US" altLang="ko-KR" sz="140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3363" y="330200"/>
            <a:ext cx="2047875" cy="57832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4975" y="330200"/>
            <a:ext cx="5995988" cy="57832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cs typeface="Arial" charset="0"/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FE79E-152C-4C3A-A3CE-3CFBD8D072C0}" type="slidenum">
              <a:rPr lang="en-US" altLang="ko-KR"/>
              <a:pPr>
                <a:defRPr/>
              </a:pPr>
              <a:t>‹#›</a:t>
            </a:fld>
            <a:endParaRPr lang="en-US" altLang="ko-KR" sz="140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066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295400"/>
            <a:ext cx="8534400" cy="48006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38200" y="6400800"/>
            <a:ext cx="3352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048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36A05-64BD-4A1E-900B-2D2D4B37F768}" type="slidenum">
              <a:rPr lang="en-US" altLang="ko-KR"/>
              <a:pPr>
                <a:defRPr/>
              </a:pPr>
              <a:t>‹#›</a:t>
            </a:fld>
            <a:endParaRPr lang="en-US" altLang="ko-KR" sz="140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066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191000" cy="4800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191000" cy="23241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4191000" cy="23241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838200" y="6400800"/>
            <a:ext cx="3352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3048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5681C-4451-4763-A419-F38BBA61A5D1}" type="slidenum">
              <a:rPr lang="en-US" altLang="ko-KR"/>
              <a:pPr>
                <a:defRPr/>
              </a:pPr>
              <a:t>‹#›</a:t>
            </a:fld>
            <a:endParaRPr lang="en-US" altLang="ko-KR" sz="140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066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91000" cy="4800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191000" cy="4800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838200" y="6400800"/>
            <a:ext cx="3352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048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39C5D-7BC4-44E4-A69E-E312DE8BC4E4}" type="slidenum">
              <a:rPr lang="en-US" altLang="ko-KR"/>
              <a:pPr>
                <a:defRPr/>
              </a:pPr>
              <a:t>‹#›</a:t>
            </a:fld>
            <a:endParaRPr lang="en-US" altLang="ko-KR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A5844E-AC62-4976-AC2C-80DDDDA7763D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E4E1D-EE73-456A-B513-D54344E930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제목 및 텍스트/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066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8534400" cy="23241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3771900"/>
            <a:ext cx="8534400" cy="23241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838200" y="6400800"/>
            <a:ext cx="3352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048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CA36-ED94-4ABB-BF8B-FFE741293B37}" type="slidenum">
              <a:rPr lang="en-US" altLang="ko-KR"/>
              <a:pPr>
                <a:defRPr/>
              </a:pPr>
              <a:t>‹#›</a:t>
            </a:fld>
            <a:endParaRPr lang="en-US" altLang="ko-KR" sz="140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066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8534400" cy="23241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771900"/>
            <a:ext cx="8534400" cy="23241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838200" y="6400800"/>
            <a:ext cx="3352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048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4AC3B-62EF-4611-A611-6F7B768E3F44}" type="slidenum">
              <a:rPr lang="en-US" altLang="ko-KR"/>
              <a:pPr>
                <a:defRPr/>
              </a:pPr>
              <a:t>‹#›</a:t>
            </a:fld>
            <a:endParaRPr lang="en-US" altLang="ko-KR" sz="140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제목 및 내용 2개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066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4191000" cy="23241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191000" cy="23241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304800" y="3771900"/>
            <a:ext cx="8534400" cy="23241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838200" y="6400800"/>
            <a:ext cx="3352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3048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EC789-1609-42C9-BDA9-4659A7E20B08}" type="slidenum">
              <a:rPr lang="en-US" altLang="ko-KR"/>
              <a:pPr>
                <a:defRPr/>
              </a:pPr>
              <a:t>‹#›</a:t>
            </a:fld>
            <a:endParaRPr lang="en-US" altLang="ko-KR" sz="140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066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91000" cy="4800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191000" cy="23241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4191000" cy="23241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838200" y="6400800"/>
            <a:ext cx="3352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3048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AB115-340B-4036-AC8D-A7A4826FD815}" type="slidenum">
              <a:rPr lang="en-US" altLang="ko-KR"/>
              <a:pPr>
                <a:defRPr/>
              </a:pPr>
              <a:t>‹#›</a:t>
            </a:fld>
            <a:endParaRPr lang="en-US" altLang="ko-KR" sz="140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cs typeface="Arial" charset="0"/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77A6D-CD22-4BA4-B0A4-3DB81AFB03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cs typeface="Arial" charset="0"/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6CF5B-8C5D-4897-982A-889210551D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cs typeface="Arial" charset="0"/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B70ED-5AAC-417F-9C3D-BBD784835BF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4763" y="4333875"/>
            <a:ext cx="1676400" cy="70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3563" y="4333875"/>
            <a:ext cx="1676400" cy="70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cs typeface="Arial" charset="0"/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DD874-3598-4AC7-B13B-6AF3D5CDE8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cs typeface="Arial" charset="0"/>
            </a:endParaRP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4165B-5FDD-4DA6-927C-20621441B04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cs typeface="Arial" charset="0"/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F433-F176-4791-9F84-D23DCA2166E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A5844E-AC62-4976-AC2C-80DDDDA7763D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E4E1D-EE73-456A-B513-D54344E930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cs typeface="Arial" charset="0"/>
            </a:endParaRP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3DFEB-4353-451E-8BD9-634EDC6925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cs typeface="Arial" charset="0"/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72A8E-6825-474C-BA14-0F5AD2B9FC2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cs typeface="Arial" charset="0"/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44EC5-2C5B-4BDC-94E8-9C18D93C3F4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cs typeface="Arial" charset="0"/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9F00D-31BE-4EA2-A331-1A580DD222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24525" y="2903538"/>
            <a:ext cx="1489075" cy="21320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4125" y="2903538"/>
            <a:ext cx="4318000" cy="21320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cs typeface="Arial" charset="0"/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18848-A1F8-4615-B1FB-BE2705F652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596900"/>
            <a:ext cx="762000" cy="35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596900"/>
            <a:ext cx="762000" cy="35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A5844E-AC62-4976-AC2C-80DDDDA7763D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E4E1D-EE73-456A-B513-D54344E930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14500" y="274638"/>
            <a:ext cx="419100" cy="6778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1104900" cy="6778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A5844E-AC62-4976-AC2C-80DDDDA7763D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E4E1D-EE73-456A-B513-D54344E930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A5844E-AC62-4976-AC2C-80DDDDA7763D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E4E1D-EE73-456A-B513-D54344E930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A5844E-AC62-4976-AC2C-80DDDDA7763D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E4E1D-EE73-456A-B513-D54344E930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image" Target="../media/image1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그림1-1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028" y="0"/>
            <a:ext cx="9139943" cy="6858000"/>
          </a:xfrm>
          <a:prstGeom prst="rect">
            <a:avLst/>
          </a:prstGeom>
        </p:spPr>
      </p:pic>
      <p:pic>
        <p:nvPicPr>
          <p:cNvPr id="10" name="그림 9" descr="나인플러스아이티(가로)로고.jp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482240" y="6298100"/>
            <a:ext cx="1492758" cy="477012"/>
          </a:xfrm>
          <a:prstGeom prst="rect">
            <a:avLst/>
          </a:prstGeom>
        </p:spPr>
      </p:pic>
      <p:pic>
        <p:nvPicPr>
          <p:cNvPr id="4100" name="Picture 7"/>
          <p:cNvPicPr>
            <a:picLocks noChangeAspect="1" noChangeArrowheads="1"/>
          </p:cNvPicPr>
          <p:nvPr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7543800" y="152400"/>
            <a:ext cx="1336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102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980728"/>
            <a:ext cx="8229600" cy="5145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5844E-AC62-4976-AC2C-80DDDDA7763D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E4E1D-EE73-456A-B513-D54344E930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그림1-1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028" y="0"/>
            <a:ext cx="9139943" cy="6858000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4975" y="330200"/>
            <a:ext cx="81962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4975" y="1587500"/>
            <a:ext cx="819626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46" name="Rectangle 2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3550" y="6510338"/>
            <a:ext cx="410845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>
              <a:defRPr/>
            </a:pPr>
            <a:endParaRPr lang="en-US" altLang="ko-KR" dirty="0">
              <a:cs typeface="Arial" charset="0"/>
            </a:endParaRPr>
          </a:p>
        </p:txBody>
      </p:sp>
      <p:sp>
        <p:nvSpPr>
          <p:cNvPr id="1047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5563" y="6511925"/>
            <a:ext cx="3873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700"/>
            </a:lvl1pPr>
          </a:lstStyle>
          <a:p>
            <a:pPr>
              <a:defRPr/>
            </a:pPr>
            <a:fld id="{AACB9547-B33B-46CC-A6FB-542659088CAB}" type="slidenum">
              <a:rPr lang="en-US" altLang="ko-KR"/>
              <a:pPr>
                <a:defRPr/>
              </a:pPr>
              <a:t>‹#›</a:t>
            </a:fld>
            <a:endParaRPr lang="en-US" altLang="ko-KR" sz="1400"/>
          </a:p>
        </p:txBody>
      </p:sp>
      <p:pic>
        <p:nvPicPr>
          <p:cNvPr id="10" name="그림 9" descr="나인플러스아이티(가로)로고.jp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482240" y="6298100"/>
            <a:ext cx="1492758" cy="4770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hf sldNum="0" hdr="0" ftr="0" dt="0"/>
  <p:txStyles>
    <p:titleStyle>
      <a:lvl1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그림4-1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028" y="0"/>
            <a:ext cx="9139943" cy="6858000"/>
          </a:xfrm>
          <a:prstGeom prst="rect">
            <a:avLst/>
          </a:prstGeom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54125" y="2903538"/>
            <a:ext cx="59594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4763" y="4333875"/>
            <a:ext cx="3505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22426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3550" y="6510338"/>
            <a:ext cx="410845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>
              <a:defRPr/>
            </a:pPr>
            <a:endParaRPr lang="en-US" altLang="ko-KR" dirty="0">
              <a:cs typeface="Arial" charset="0"/>
            </a:endParaRPr>
          </a:p>
        </p:txBody>
      </p:sp>
      <p:sp>
        <p:nvSpPr>
          <p:cNvPr id="2242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5563" y="6511925"/>
            <a:ext cx="3873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700"/>
            </a:lvl1pPr>
          </a:lstStyle>
          <a:p>
            <a:pPr>
              <a:defRPr/>
            </a:pPr>
            <a:fld id="{A584181D-DE2E-48A0-A3EB-4A1D75831B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" name="그림 9" descr="나인플러스아이티(가로)로고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482240" y="6298100"/>
            <a:ext cx="1492758" cy="4770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fontAlgn="base" latinLnBrk="1" hangingPunct="1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914400" algn="l" rtl="0" eaLnBrk="1" fontAlgn="base" latinLnBrk="1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371600" algn="l" rtl="0" eaLnBrk="1" fontAlgn="base" latinLnBrk="1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1828800" algn="l" rtl="0" eaLnBrk="1" fontAlgn="base" latinLnBrk="1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286000" algn="l" rtl="0" eaLnBrk="1" fontAlgn="base" latinLnBrk="1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743200" algn="l" rtl="0" eaLnBrk="1" fontAlgn="base" latinLnBrk="1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200400" algn="l" rtl="0" eaLnBrk="1" fontAlgn="base" latinLnBrk="1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657600" algn="l" rtl="0" eaLnBrk="1" fontAlgn="base" latinLnBrk="1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1676400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307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596900"/>
            <a:ext cx="16764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-3175" y="0"/>
            <a:ext cx="9144000" cy="6858000"/>
            <a:chOff x="-2" y="0"/>
            <a:chExt cx="5760" cy="4320"/>
          </a:xfrm>
        </p:grpSpPr>
        <p:pic>
          <p:nvPicPr>
            <p:cNvPr id="3077" name="Picture 11" descr="cad_white_end_9-21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2" y="0"/>
              <a:ext cx="576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8" name="Picture 14" descr="Cadece_Logo_Red_Re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1874" y="1836"/>
              <a:ext cx="2050" cy="5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" name="그림 6" descr="나인플러스아이티로고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718816" y="2119884"/>
            <a:ext cx="3706368" cy="26182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800">
          <a:solidFill>
            <a:schemeClr val="bg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800">
          <a:solidFill>
            <a:schemeClr val="bg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800">
          <a:solidFill>
            <a:schemeClr val="bg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800">
          <a:solidFill>
            <a:schemeClr val="bg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800">
          <a:solidFill>
            <a:schemeClr val="bg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800">
          <a:solidFill>
            <a:schemeClr val="bg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800">
          <a:solidFill>
            <a:schemeClr val="bg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defRPr sz="800">
          <a:solidFill>
            <a:schemeClr val="bg1"/>
          </a:solidFill>
          <a:latin typeface="+mn-lt"/>
          <a:ea typeface="+mn-ea"/>
          <a:cs typeface="+mn-cs"/>
        </a:defRPr>
      </a:lvl1pPr>
      <a:lvl2pPr marL="114300" indent="342900" algn="l" rtl="0" eaLnBrk="1" fontAlgn="base" latinLnBrk="1" hangingPunct="1">
        <a:spcBef>
          <a:spcPct val="20000"/>
        </a:spcBef>
        <a:spcAft>
          <a:spcPct val="0"/>
        </a:spcAft>
        <a:defRPr sz="800">
          <a:solidFill>
            <a:schemeClr val="bg1"/>
          </a:solidFill>
          <a:latin typeface="+mn-lt"/>
        </a:defRPr>
      </a:lvl2pPr>
      <a:lvl3pPr marL="228600" indent="685800" algn="l" rtl="0" eaLnBrk="1" fontAlgn="base" latinLnBrk="1" hangingPunct="1">
        <a:spcBef>
          <a:spcPct val="20000"/>
        </a:spcBef>
        <a:spcAft>
          <a:spcPct val="0"/>
        </a:spcAft>
        <a:defRPr sz="800">
          <a:solidFill>
            <a:schemeClr val="bg1"/>
          </a:solidFill>
          <a:latin typeface="+mn-lt"/>
        </a:defRPr>
      </a:lvl3pPr>
      <a:lvl4pPr marL="342900" indent="1028700" algn="l" rtl="0" eaLnBrk="1" fontAlgn="base" latinLnBrk="1" hangingPunct="1">
        <a:spcBef>
          <a:spcPct val="20000"/>
        </a:spcBef>
        <a:spcAft>
          <a:spcPct val="0"/>
        </a:spcAft>
        <a:defRPr sz="800">
          <a:solidFill>
            <a:schemeClr val="bg1"/>
          </a:solidFill>
          <a:latin typeface="+mn-lt"/>
        </a:defRPr>
      </a:lvl4pPr>
      <a:lvl5pPr marL="457200" indent="1371600" algn="l" rtl="0" eaLnBrk="1" fontAlgn="base" latinLnBrk="1" hangingPunct="1">
        <a:spcBef>
          <a:spcPct val="20000"/>
        </a:spcBef>
        <a:spcAft>
          <a:spcPct val="0"/>
        </a:spcAft>
        <a:defRPr sz="800">
          <a:solidFill>
            <a:schemeClr val="bg1"/>
          </a:solidFill>
          <a:latin typeface="+mn-lt"/>
        </a:defRPr>
      </a:lvl5pPr>
      <a:lvl6pPr marL="914400" algn="l" rtl="0" eaLnBrk="1" fontAlgn="base" latinLnBrk="1" hangingPunct="1">
        <a:spcBef>
          <a:spcPct val="20000"/>
        </a:spcBef>
        <a:spcAft>
          <a:spcPct val="0"/>
        </a:spcAft>
        <a:defRPr sz="800">
          <a:solidFill>
            <a:schemeClr val="bg1"/>
          </a:solidFill>
          <a:latin typeface="+mn-lt"/>
        </a:defRPr>
      </a:lvl6pPr>
      <a:lvl7pPr marL="1371600" algn="l" rtl="0" eaLnBrk="1" fontAlgn="base" latinLnBrk="1" hangingPunct="1">
        <a:spcBef>
          <a:spcPct val="20000"/>
        </a:spcBef>
        <a:spcAft>
          <a:spcPct val="0"/>
        </a:spcAft>
        <a:defRPr sz="800">
          <a:solidFill>
            <a:schemeClr val="bg1"/>
          </a:solidFill>
          <a:latin typeface="+mn-lt"/>
        </a:defRPr>
      </a:lvl7pPr>
      <a:lvl8pPr marL="1828800" algn="l" rtl="0" eaLnBrk="1" fontAlgn="base" latinLnBrk="1" hangingPunct="1">
        <a:spcBef>
          <a:spcPct val="20000"/>
        </a:spcBef>
        <a:spcAft>
          <a:spcPct val="0"/>
        </a:spcAft>
        <a:defRPr sz="800">
          <a:solidFill>
            <a:schemeClr val="bg1"/>
          </a:solidFill>
          <a:latin typeface="+mn-lt"/>
        </a:defRPr>
      </a:lvl8pPr>
      <a:lvl9pPr marL="2286000" algn="l" rtl="0" eaLnBrk="1" fontAlgn="base" latinLnBrk="1" hangingPunct="1">
        <a:spcBef>
          <a:spcPct val="20000"/>
        </a:spcBef>
        <a:spcAft>
          <a:spcPct val="0"/>
        </a:spcAft>
        <a:defRPr sz="8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LMF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Library Mapping File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LMF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09662"/>
            <a:ext cx="577215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504056" y="2708920"/>
            <a:ext cx="4680520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76064" y="2924944"/>
            <a:ext cx="3384376" cy="36004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76064" y="3339792"/>
            <a:ext cx="439248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3131840" y="1916832"/>
            <a:ext cx="3024336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56176" y="170080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부품의 정보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11" idx="3"/>
          </p:cNvCxnSpPr>
          <p:nvPr/>
        </p:nvCxnSpPr>
        <p:spPr>
          <a:xfrm flipV="1">
            <a:off x="3960440" y="2636912"/>
            <a:ext cx="1835696" cy="468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779912" y="3789040"/>
            <a:ext cx="1512168" cy="9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96136" y="2492896"/>
            <a:ext cx="225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Quartus</a:t>
            </a:r>
            <a:r>
              <a:rPr lang="ko-KR" altLang="en-US" dirty="0" smtClean="0"/>
              <a:t>에서의 정보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92080" y="4581128"/>
            <a:ext cx="3723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VHDL</a:t>
            </a:r>
            <a:r>
              <a:rPr lang="en-US" altLang="ko-KR" dirty="0" smtClean="0"/>
              <a:t>(OrCAD Symbol)</a:t>
            </a:r>
            <a:r>
              <a:rPr lang="ko-KR" altLang="en-US" dirty="0" smtClean="0"/>
              <a:t>에서의 정보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" y="2667000"/>
            <a:ext cx="7543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2555776" y="3027040"/>
            <a:ext cx="26642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1680" y="3315072"/>
            <a:ext cx="2160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355976" y="3315072"/>
            <a:ext cx="1152128" cy="1728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555776" y="3531096"/>
            <a:ext cx="56886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995936" y="3891136"/>
            <a:ext cx="1512168" cy="1152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763688" y="3747120"/>
            <a:ext cx="28803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6" idx="2"/>
          </p:cNvCxnSpPr>
          <p:nvPr/>
        </p:nvCxnSpPr>
        <p:spPr>
          <a:xfrm>
            <a:off x="1799692" y="3531096"/>
            <a:ext cx="1260140" cy="1728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2" idx="2"/>
          </p:cNvCxnSpPr>
          <p:nvPr/>
        </p:nvCxnSpPr>
        <p:spPr>
          <a:xfrm>
            <a:off x="1907704" y="3963144"/>
            <a:ext cx="1152128" cy="12961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95736" y="4941168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output Pin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88024" y="4797152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 Pin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691680" y="3518208"/>
            <a:ext cx="648072" cy="21602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691680" y="3068960"/>
            <a:ext cx="648072" cy="21602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20" idx="0"/>
          </p:cNvCxnSpPr>
          <p:nvPr/>
        </p:nvCxnSpPr>
        <p:spPr>
          <a:xfrm flipV="1">
            <a:off x="2015716" y="1916832"/>
            <a:ext cx="828092" cy="1152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9" idx="0"/>
          </p:cNvCxnSpPr>
          <p:nvPr/>
        </p:nvCxnSpPr>
        <p:spPr>
          <a:xfrm flipV="1">
            <a:off x="2015716" y="2420888"/>
            <a:ext cx="1692188" cy="1097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771800" y="1556792"/>
            <a:ext cx="4362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Quartus</a:t>
            </a:r>
            <a:r>
              <a:rPr lang="ko-KR" altLang="en-US" dirty="0" smtClean="0"/>
              <a:t>에서 인식하는 라이브러리 </a:t>
            </a:r>
            <a:r>
              <a:rPr lang="en-US" altLang="ko-KR" dirty="0" smtClean="0"/>
              <a:t>(.</a:t>
            </a:r>
            <a:r>
              <a:rPr lang="en-US" altLang="ko-KR" dirty="0" err="1" smtClean="0"/>
              <a:t>bdf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563888" y="2132856"/>
            <a:ext cx="4620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OrCAD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VHDL</a:t>
            </a:r>
            <a:r>
              <a:rPr lang="ko-KR" altLang="en-US" dirty="0" smtClean="0"/>
              <a:t>로 설정한 </a:t>
            </a:r>
            <a:r>
              <a:rPr lang="en-US" altLang="ko-KR" dirty="0" smtClean="0"/>
              <a:t>Part Symbol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3140968"/>
            <a:ext cx="59055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정보</a:t>
            </a:r>
            <a:r>
              <a:rPr lang="en-US" altLang="ko-KR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Quartus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" y="1268760"/>
            <a:ext cx="7543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2555776" y="1628800"/>
            <a:ext cx="26642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1680" y="1916832"/>
            <a:ext cx="2160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endCxn id="30" idx="0"/>
          </p:cNvCxnSpPr>
          <p:nvPr/>
        </p:nvCxnSpPr>
        <p:spPr>
          <a:xfrm flipH="1">
            <a:off x="2123728" y="1916832"/>
            <a:ext cx="2232248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</p:cNvCxnSpPr>
          <p:nvPr/>
        </p:nvCxnSpPr>
        <p:spPr>
          <a:xfrm>
            <a:off x="1799692" y="2132856"/>
            <a:ext cx="4788532" cy="27363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95736" y="3542928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 Pin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57238" y="6353634"/>
            <a:ext cx="167065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input Pin </a:t>
            </a:r>
            <a:r>
              <a:rPr lang="ko-KR" altLang="en-US" dirty="0" smtClean="0">
                <a:solidFill>
                  <a:schemeClr val="accent1"/>
                </a:solidFill>
              </a:rPr>
              <a:t>정보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691680" y="1670720"/>
            <a:ext cx="648072" cy="21602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123728" y="1916832"/>
            <a:ext cx="2016224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203848" y="249289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accent6"/>
                </a:solidFill>
              </a:rPr>
              <a:t>부품정보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372200" y="4437112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출력핀</a:t>
            </a:r>
            <a:r>
              <a:rPr lang="ko-KR" altLang="en-US" dirty="0" smtClean="0">
                <a:solidFill>
                  <a:srgbClr val="FF0000"/>
                </a:solidFill>
              </a:rPr>
              <a:t> 정보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691680" y="3284984"/>
            <a:ext cx="864096" cy="309634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724128" y="4725144"/>
            <a:ext cx="180020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정보 </a:t>
            </a:r>
            <a:r>
              <a:rPr lang="en-US" altLang="ko-KR" dirty="0" smtClean="0"/>
              <a:t>(OrCAD)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" y="1268760"/>
            <a:ext cx="7543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2555776" y="2132856"/>
            <a:ext cx="56886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63688" y="2348880"/>
            <a:ext cx="28803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691680" y="2119968"/>
            <a:ext cx="648072" cy="21602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995936" y="25649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tx2"/>
                </a:solidFill>
              </a:rPr>
              <a:t>입력핀</a:t>
            </a:r>
            <a:r>
              <a:rPr lang="ko-KR" altLang="en-US" dirty="0" smtClean="0">
                <a:solidFill>
                  <a:schemeClr val="tx2"/>
                </a:solidFill>
              </a:rPr>
              <a:t> 정보</a:t>
            </a:r>
            <a:endParaRPr lang="ko-KR" altLang="en-US" dirty="0">
              <a:solidFill>
                <a:schemeClr val="tx2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0832" y="3140968"/>
            <a:ext cx="28384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직사각형 22"/>
          <p:cNvSpPr/>
          <p:nvPr/>
        </p:nvSpPr>
        <p:spPr>
          <a:xfrm>
            <a:off x="3851920" y="3464049"/>
            <a:ext cx="360040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995936" y="2348880"/>
            <a:ext cx="0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5004048" y="4725144"/>
            <a:ext cx="36004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1979712" y="2564904"/>
            <a:ext cx="3168352" cy="2304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47664" y="305966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출력핀</a:t>
            </a:r>
            <a:r>
              <a:rPr lang="ko-KR" altLang="en-US" dirty="0" smtClean="0">
                <a:solidFill>
                  <a:srgbClr val="FF0000"/>
                </a:solidFill>
              </a:rPr>
              <a:t> 정보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909738" y="6165304"/>
            <a:ext cx="1080120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267744" y="2276872"/>
            <a:ext cx="2880320" cy="4032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04048" y="5733256"/>
            <a:ext cx="17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</a:rPr>
              <a:t>Part Symbol </a:t>
            </a:r>
            <a:r>
              <a:rPr lang="ko-KR" altLang="en-US" dirty="0" smtClean="0">
                <a:solidFill>
                  <a:schemeClr val="accent6"/>
                </a:solidFill>
              </a:rPr>
              <a:t>명</a:t>
            </a:r>
            <a:endParaRPr lang="ko-KR" alt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회사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 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White_4x3_Template_20090501 1">
      <a:dk1>
        <a:srgbClr val="000000"/>
      </a:dk1>
      <a:lt1>
        <a:srgbClr val="FFFFFF"/>
      </a:lt1>
      <a:dk2>
        <a:srgbClr val="A3117D"/>
      </a:dk2>
      <a:lt2>
        <a:srgbClr val="CCCCCC"/>
      </a:lt2>
      <a:accent1>
        <a:srgbClr val="4A95B0"/>
      </a:accent1>
      <a:accent2>
        <a:srgbClr val="ED171F"/>
      </a:accent2>
      <a:accent3>
        <a:srgbClr val="FFFFFF"/>
      </a:accent3>
      <a:accent4>
        <a:srgbClr val="000000"/>
      </a:accent4>
      <a:accent5>
        <a:srgbClr val="B1C8D4"/>
      </a:accent5>
      <a:accent6>
        <a:srgbClr val="D7141B"/>
      </a:accent6>
      <a:hlink>
        <a:srgbClr val="9CBF20"/>
      </a:hlink>
      <a:folHlink>
        <a:srgbClr val="F6580F"/>
      </a:folHlink>
    </a:clrScheme>
    <a:fontScheme name="White_4x3_Template_200905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4A95B0"/>
            </a:gs>
            <a:gs pos="100000">
              <a:srgbClr val="CADBC8"/>
            </a:gs>
          </a:gsLst>
          <a:lin ang="5400000" scaled="1"/>
        </a:gra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4A95B0"/>
            </a:gs>
            <a:gs pos="100000">
              <a:srgbClr val="CADBC8"/>
            </a:gs>
          </a:gsLst>
          <a:lin ang="5400000" scaled="1"/>
        </a:gra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hite_4x3_Template_20090501 1">
        <a:dk1>
          <a:srgbClr val="000000"/>
        </a:dk1>
        <a:lt1>
          <a:srgbClr val="FFFFFF"/>
        </a:lt1>
        <a:dk2>
          <a:srgbClr val="A3117D"/>
        </a:dk2>
        <a:lt2>
          <a:srgbClr val="CCCCCC"/>
        </a:lt2>
        <a:accent1>
          <a:srgbClr val="4A95B0"/>
        </a:accent1>
        <a:accent2>
          <a:srgbClr val="ED171F"/>
        </a:accent2>
        <a:accent3>
          <a:srgbClr val="FFFFFF"/>
        </a:accent3>
        <a:accent4>
          <a:srgbClr val="000000"/>
        </a:accent4>
        <a:accent5>
          <a:srgbClr val="B1C8D4"/>
        </a:accent5>
        <a:accent6>
          <a:srgbClr val="D7141B"/>
        </a:accent6>
        <a:hlink>
          <a:srgbClr val="9CBF20"/>
        </a:hlink>
        <a:folHlink>
          <a:srgbClr val="F6580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A3117D"/>
      </a:dk2>
      <a:lt2>
        <a:srgbClr val="CCCCCC"/>
      </a:lt2>
      <a:accent1>
        <a:srgbClr val="4A95B0"/>
      </a:accent1>
      <a:accent2>
        <a:srgbClr val="ED171F"/>
      </a:accent2>
      <a:accent3>
        <a:srgbClr val="FFFFFF"/>
      </a:accent3>
      <a:accent4>
        <a:srgbClr val="000000"/>
      </a:accent4>
      <a:accent5>
        <a:srgbClr val="B1C8D4"/>
      </a:accent5>
      <a:accent6>
        <a:srgbClr val="D7141B"/>
      </a:accent6>
      <a:hlink>
        <a:srgbClr val="9CBF20"/>
      </a:hlink>
      <a:folHlink>
        <a:srgbClr val="F6580F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4A95B0"/>
            </a:gs>
            <a:gs pos="100000">
              <a:srgbClr val="CADBC8"/>
            </a:gs>
          </a:gsLst>
          <a:lin ang="5400000" scaled="1"/>
        </a:gra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4A95B0"/>
            </a:gs>
            <a:gs pos="100000">
              <a:srgbClr val="CADBC8"/>
            </a:gs>
          </a:gsLst>
          <a:lin ang="5400000" scaled="1"/>
        </a:gra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A3117D"/>
        </a:dk2>
        <a:lt2>
          <a:srgbClr val="CCCCCC"/>
        </a:lt2>
        <a:accent1>
          <a:srgbClr val="4A95B0"/>
        </a:accent1>
        <a:accent2>
          <a:srgbClr val="ED171F"/>
        </a:accent2>
        <a:accent3>
          <a:srgbClr val="FFFFFF"/>
        </a:accent3>
        <a:accent4>
          <a:srgbClr val="000000"/>
        </a:accent4>
        <a:accent5>
          <a:srgbClr val="B1C8D4"/>
        </a:accent5>
        <a:accent6>
          <a:srgbClr val="D7141B"/>
        </a:accent6>
        <a:hlink>
          <a:srgbClr val="9CBF20"/>
        </a:hlink>
        <a:folHlink>
          <a:srgbClr val="F6580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A3117D"/>
      </a:dk2>
      <a:lt2>
        <a:srgbClr val="CCCCCC"/>
      </a:lt2>
      <a:accent1>
        <a:srgbClr val="4A95B0"/>
      </a:accent1>
      <a:accent2>
        <a:srgbClr val="ED171F"/>
      </a:accent2>
      <a:accent3>
        <a:srgbClr val="FFFFFF"/>
      </a:accent3>
      <a:accent4>
        <a:srgbClr val="000000"/>
      </a:accent4>
      <a:accent5>
        <a:srgbClr val="B1C8D4"/>
      </a:accent5>
      <a:accent6>
        <a:srgbClr val="D7141B"/>
      </a:accent6>
      <a:hlink>
        <a:srgbClr val="9CBF20"/>
      </a:hlink>
      <a:folHlink>
        <a:srgbClr val="F6580F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4A95B0"/>
            </a:gs>
            <a:gs pos="100000">
              <a:srgbClr val="CADBC8"/>
            </a:gs>
          </a:gsLst>
          <a:lin ang="5400000" scaled="1"/>
        </a:gra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4A95B0"/>
            </a:gs>
            <a:gs pos="100000">
              <a:srgbClr val="CADBC8"/>
            </a:gs>
          </a:gsLst>
          <a:lin ang="5400000" scaled="1"/>
        </a:gra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A3117D"/>
        </a:dk2>
        <a:lt2>
          <a:srgbClr val="CCCCCC"/>
        </a:lt2>
        <a:accent1>
          <a:srgbClr val="4A95B0"/>
        </a:accent1>
        <a:accent2>
          <a:srgbClr val="ED171F"/>
        </a:accent2>
        <a:accent3>
          <a:srgbClr val="FFFFFF"/>
        </a:accent3>
        <a:accent4>
          <a:srgbClr val="000000"/>
        </a:accent4>
        <a:accent5>
          <a:srgbClr val="B1C8D4"/>
        </a:accent5>
        <a:accent6>
          <a:srgbClr val="D7141B"/>
        </a:accent6>
        <a:hlink>
          <a:srgbClr val="9CBF20"/>
        </a:hlink>
        <a:folHlink>
          <a:srgbClr val="F6580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CCCCCC"/>
    </a:lt2>
    <a:accent1>
      <a:srgbClr val="4A95B0"/>
    </a:accent1>
    <a:accent2>
      <a:srgbClr val="ED171F"/>
    </a:accent2>
    <a:accent3>
      <a:srgbClr val="FFFFFF"/>
    </a:accent3>
    <a:accent4>
      <a:srgbClr val="000000"/>
    </a:accent4>
    <a:accent5>
      <a:srgbClr val="B1C8D4"/>
    </a:accent5>
    <a:accent6>
      <a:srgbClr val="D7141B"/>
    </a:accent6>
    <a:hlink>
      <a:srgbClr val="F6580F"/>
    </a:hlink>
    <a:folHlink>
      <a:srgbClr val="9CBF2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New회사</Template>
  <TotalTime>47</TotalTime>
  <Words>64</Words>
  <Application>Microsoft Office PowerPoint</Application>
  <PresentationFormat>화면 슬라이드 쇼(4:3)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New회사</vt:lpstr>
      <vt:lpstr>Theme1</vt:lpstr>
      <vt:lpstr>Custom Design</vt:lpstr>
      <vt:lpstr>1_Custom Design</vt:lpstr>
      <vt:lpstr>LMF 파일 Library Mapping File</vt:lpstr>
      <vt:lpstr>LMF 파일</vt:lpstr>
      <vt:lpstr>데이터 정보</vt:lpstr>
      <vt:lpstr>데이터 정보 (Quartus)</vt:lpstr>
      <vt:lpstr>데이터 정보 (OrCAD)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LMF 파일 Library Mapping File</dc:title>
  <dc:creator>npnote</dc:creator>
  <cp:lastModifiedBy>npnote</cp:lastModifiedBy>
  <cp:revision>1</cp:revision>
  <dcterms:created xsi:type="dcterms:W3CDTF">2014-06-30T01:50:38Z</dcterms:created>
  <dcterms:modified xsi:type="dcterms:W3CDTF">2014-06-30T02:38:32Z</dcterms:modified>
</cp:coreProperties>
</file>