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7059"/>
  </p:normalViewPr>
  <p:slideViewPr>
    <p:cSldViewPr snapToGrid="0">
      <p:cViewPr varScale="1">
        <p:scale>
          <a:sx n="138" d="100"/>
          <a:sy n="138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F517-2FE6-A6B3-8E19-7DDD77016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0A06E-25E4-7B28-A2A3-76B78AD63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E670-55B7-C492-A417-F4D002B8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D47-DC3B-324B-AF17-76AFCBED108F}" type="datetimeFigureOut">
              <a:rPr lang="en-CO" smtClean="0"/>
              <a:t>27/10/24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8EEB-4C0B-C791-6DDD-58D7620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3D84-016F-B156-50C7-2CCA65B3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52F7-A43A-974E-9871-FD255F047C1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467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395E-DF89-A741-3E3E-29D61BF6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4C334-2B52-30B2-E4F7-506359EB2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8FC7-4E32-AB63-BF0D-6D2F7CA2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D47-DC3B-324B-AF17-76AFCBED108F}" type="datetimeFigureOut">
              <a:rPr lang="en-CO" smtClean="0"/>
              <a:t>27/10/24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5711-2FBC-E79D-B644-ED283F8B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C7AD-EDF1-6C82-D808-77100346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52F7-A43A-974E-9871-FD255F047C1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4729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DDDF5-FDA7-B447-8815-BF7BF0A04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24B85-AC39-8926-3ECE-9A952785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51E8-12DD-F0B3-72D6-67C5E3E9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D47-DC3B-324B-AF17-76AFCBED108F}" type="datetimeFigureOut">
              <a:rPr lang="en-CO" smtClean="0"/>
              <a:t>27/10/24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785D-EA04-75FE-2BF9-75BA25DB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CB2E-45F1-2369-7699-41F8D471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52F7-A43A-974E-9871-FD255F047C1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864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9AC4-D44C-3FF0-320C-7C57565E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458B-4B72-9A97-129C-07CA1B8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81AA-5981-9203-1F1A-0030AA1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D47-DC3B-324B-AF17-76AFCBED108F}" type="datetimeFigureOut">
              <a:rPr lang="en-CO" smtClean="0"/>
              <a:t>27/10/24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75AD-5822-2DF3-077C-33EFE886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1599-24E9-C4A3-E710-3D05CC13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52F7-A43A-974E-9871-FD255F047C1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0493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987F-810D-AD75-6121-8CDE0A8D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EE995-35DE-6307-AF2D-3F7B5BD5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3C91D-5037-88B0-B7CA-2740F510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D47-DC3B-324B-AF17-76AFCBED108F}" type="datetimeFigureOut">
              <a:rPr lang="en-CO" smtClean="0"/>
              <a:t>27/10/24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5F00-C548-7FAA-3BDB-98CC32F9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4DA8-6C51-73FB-A8B2-65BEECE4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52F7-A43A-974E-9871-FD255F047C1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9458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3EA4-76FF-AA12-4CF5-C034AE07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891B-4650-25A1-BEF8-15467E4DA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51727-A72B-74D8-8B57-262AD3ABA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EF9B2-C7DD-05E0-0DA1-DA42A45E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D47-DC3B-324B-AF17-76AFCBED108F}" type="datetimeFigureOut">
              <a:rPr lang="en-CO" smtClean="0"/>
              <a:t>27/10/24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8A38A-F358-D19A-C079-3D2D9E7B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44310-8F29-8436-2B62-2A865E0E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52F7-A43A-974E-9871-FD255F047C1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0657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7C05-D577-18DE-A5CB-E18582FB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F455-FFA5-7B7D-70F8-6EC4E78F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D2084-0612-F64B-9D21-1859000BC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4A090-F098-42EB-7D43-8537C6153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14E79-AC75-7FB6-DCAE-4C461DC47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4E26A-2CCF-AA33-D4F5-AA27B38A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D47-DC3B-324B-AF17-76AFCBED108F}" type="datetimeFigureOut">
              <a:rPr lang="en-CO" smtClean="0"/>
              <a:t>27/10/24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78FA3-D1E6-CD5A-0014-6DF028CC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F1316-8136-4EB7-85CC-78FDA7E1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52F7-A43A-974E-9871-FD255F047C1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4948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7268-6DEB-981F-79F0-FBD49809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56366-E76C-6350-33EE-2979CFCF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D47-DC3B-324B-AF17-76AFCBED108F}" type="datetimeFigureOut">
              <a:rPr lang="en-CO" smtClean="0"/>
              <a:t>27/10/24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9F475-B2AF-C63B-4C3B-BF898756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29BF-019B-D9F7-05C5-E5524B88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52F7-A43A-974E-9871-FD255F047C1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5285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62B6A-C60E-8B91-2D89-570EFC98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D47-DC3B-324B-AF17-76AFCBED108F}" type="datetimeFigureOut">
              <a:rPr lang="en-CO" smtClean="0"/>
              <a:t>27/10/24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1AC2A-F7D5-9DBC-C085-E388067A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666A4-1680-B0F5-3E98-3EE4BF09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52F7-A43A-974E-9871-FD255F047C1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424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9FDA-604E-1A70-6311-1EC8FA7D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C03D-E8D5-0E55-429F-51C380A8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F92CA-9230-E59D-67B4-1147CA24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6A711-28B6-7CD2-2B28-F02DFBA5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D47-DC3B-324B-AF17-76AFCBED108F}" type="datetimeFigureOut">
              <a:rPr lang="en-CO" smtClean="0"/>
              <a:t>27/10/24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32878-DF6F-138F-C614-76CE69F4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DFE1E-FBB4-782F-7936-80EF9FA9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52F7-A43A-974E-9871-FD255F047C1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4674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8D42-C548-36AF-676C-D594A560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C894D-7C32-CC19-759B-C50DB4B2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E7BF-F45F-9D91-9516-7D6459045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53438-CDB7-182B-0968-2EBFD824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D47-DC3B-324B-AF17-76AFCBED108F}" type="datetimeFigureOut">
              <a:rPr lang="en-CO" smtClean="0"/>
              <a:t>27/10/24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383BF-1CD9-32F2-7C8B-00BA3B92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FCEC-2303-0C1D-3F65-437C9FB1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52F7-A43A-974E-9871-FD255F047C1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6187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875AD-BF5E-431C-E39C-4FBA9E85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B5B53-5F35-EF39-5AC5-1BD6CE05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D288-3F64-0F83-F2BF-4D2E6A57F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85D47-DC3B-324B-AF17-76AFCBED108F}" type="datetimeFigureOut">
              <a:rPr lang="en-CO" smtClean="0"/>
              <a:t>27/10/24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997B-C778-4E48-F8E3-49A37A7C1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40ED-8721-F88E-0ECE-7647C3003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52F7-A43A-974E-9871-FD255F047C1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989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pe_of_a_probability_distribution" TargetMode="External"/><Relationship Id="rId7" Type="http://schemas.openxmlformats.org/officeDocument/2006/relationships/hyperlink" Target="https://www.cienciasinseso.com/graficos-de-variables-cualitativa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machinelearningparatodos.com/como-saber-si-una-variable-sigue-una-distribucion-normal-en-python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32483B8-72E5-B053-5301-A0A711C22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395"/>
            <a:ext cx="9144000" cy="422955"/>
          </a:xfrm>
        </p:spPr>
        <p:txBody>
          <a:bodyPr/>
          <a:lstStyle/>
          <a:p>
            <a:r>
              <a:rPr lang="en-CO" dirty="0"/>
              <a:t>Valorador del riesgo de insuficiencia cardiaca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673628-0E56-EF8C-5B06-6E9DBE8B5F4E}"/>
              </a:ext>
            </a:extLst>
          </p:cNvPr>
          <p:cNvGrpSpPr/>
          <p:nvPr/>
        </p:nvGrpSpPr>
        <p:grpSpPr>
          <a:xfrm>
            <a:off x="256556" y="922239"/>
            <a:ext cx="3742903" cy="3021796"/>
            <a:chOff x="295092" y="329614"/>
            <a:chExt cx="3742903" cy="30217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5DC4FA-1288-EC87-1F7F-FB600A20B615}"/>
                </a:ext>
              </a:extLst>
            </p:cNvPr>
            <p:cNvSpPr txBox="1"/>
            <p:nvPr/>
          </p:nvSpPr>
          <p:spPr>
            <a:xfrm>
              <a:off x="295092" y="329614"/>
              <a:ext cx="3742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1200" dirty="0"/>
                <a:t>Caracteristicas del paciente (cuestionario de opciones desplegables) Todas las variables que se designen como necesarias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234901-BB04-E5A7-E5CC-D5D504F579AB}"/>
                </a:ext>
              </a:extLst>
            </p:cNvPr>
            <p:cNvSpPr txBox="1"/>
            <p:nvPr/>
          </p:nvSpPr>
          <p:spPr>
            <a:xfrm>
              <a:off x="367391" y="1291256"/>
              <a:ext cx="191860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O" sz="1200" dirty="0"/>
                <a:t>Edad: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0F0423-718B-7826-3494-F6EB926B1853}"/>
                </a:ext>
              </a:extLst>
            </p:cNvPr>
            <p:cNvSpPr txBox="1"/>
            <p:nvPr/>
          </p:nvSpPr>
          <p:spPr>
            <a:xfrm>
              <a:off x="367392" y="1642274"/>
              <a:ext cx="191860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CO"/>
              </a:defPPr>
              <a:lvl1pPr>
                <a:defRPr sz="1200"/>
              </a:lvl1pPr>
            </a:lstStyle>
            <a:p>
              <a:r>
                <a:rPr lang="en-CO" dirty="0"/>
                <a:t>Sexo: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6F05AD-16A5-4525-E6B5-58F45E267B62}"/>
                </a:ext>
              </a:extLst>
            </p:cNvPr>
            <p:cNvSpPr txBox="1"/>
            <p:nvPr/>
          </p:nvSpPr>
          <p:spPr>
            <a:xfrm>
              <a:off x="367392" y="2002647"/>
              <a:ext cx="191860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CO"/>
              </a:defPPr>
              <a:lvl1pPr>
                <a:defRPr sz="1200"/>
              </a:lvl1pPr>
            </a:lstStyle>
            <a:p>
              <a:r>
                <a:rPr lang="en-CO" dirty="0"/>
                <a:t>Fumador: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CA36F0-3E0A-33E3-72BF-8E4D0EDA75DA}"/>
                </a:ext>
              </a:extLst>
            </p:cNvPr>
            <p:cNvSpPr txBox="1"/>
            <p:nvPr/>
          </p:nvSpPr>
          <p:spPr>
            <a:xfrm>
              <a:off x="367392" y="2372375"/>
              <a:ext cx="191860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CO"/>
              </a:defPPr>
              <a:lvl1pPr>
                <a:defRPr sz="1200"/>
              </a:lvl1pPr>
            </a:lstStyle>
            <a:p>
              <a:r>
                <a:rPr lang="en-CO" dirty="0"/>
                <a:t>Presion alta: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83DE61-455C-D326-8EB1-305FD13E4D54}"/>
                </a:ext>
              </a:extLst>
            </p:cNvPr>
            <p:cNvSpPr txBox="1"/>
            <p:nvPr/>
          </p:nvSpPr>
          <p:spPr>
            <a:xfrm>
              <a:off x="367392" y="2723393"/>
              <a:ext cx="191860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CO"/>
              </a:defPPr>
              <a:lvl1pPr>
                <a:defRPr sz="1200"/>
              </a:lvl1pPr>
            </a:lstStyle>
            <a:p>
              <a:r>
                <a:rPr lang="en-CO" dirty="0"/>
                <a:t>Diabetico: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14AC2-7CD6-85E0-42E7-BCC20CC8437F}"/>
                </a:ext>
              </a:extLst>
            </p:cNvPr>
            <p:cNvSpPr txBox="1"/>
            <p:nvPr/>
          </p:nvSpPr>
          <p:spPr>
            <a:xfrm>
              <a:off x="367392" y="3074411"/>
              <a:ext cx="191860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CO"/>
              </a:defPPr>
              <a:lvl1pPr>
                <a:defRPr sz="1200"/>
              </a:lvl1pPr>
            </a:lstStyle>
            <a:p>
              <a:r>
                <a:rPr lang="en-CO" dirty="0"/>
                <a:t>Anemia: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956D059-FDE8-F303-B5C9-1D93F1DBF366}"/>
              </a:ext>
            </a:extLst>
          </p:cNvPr>
          <p:cNvSpPr/>
          <p:nvPr/>
        </p:nvSpPr>
        <p:spPr>
          <a:xfrm>
            <a:off x="184727" y="868218"/>
            <a:ext cx="3742903" cy="32142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D7A89-C5F6-AD85-79B6-589F2176511E}"/>
              </a:ext>
            </a:extLst>
          </p:cNvPr>
          <p:cNvSpPr txBox="1"/>
          <p:nvPr/>
        </p:nvSpPr>
        <p:spPr>
          <a:xfrm>
            <a:off x="308945" y="514350"/>
            <a:ext cx="2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Informacion del paciente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67F4C8-39CE-786B-19B2-AE996784F954}"/>
              </a:ext>
            </a:extLst>
          </p:cNvPr>
          <p:cNvSpPr txBox="1"/>
          <p:nvPr/>
        </p:nvSpPr>
        <p:spPr>
          <a:xfrm>
            <a:off x="186800" y="4318266"/>
            <a:ext cx="2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Tiempo de seguimiento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6A0A8A-0391-6682-D2B2-D665DE8EE0E6}"/>
              </a:ext>
            </a:extLst>
          </p:cNvPr>
          <p:cNvSpPr txBox="1"/>
          <p:nvPr/>
        </p:nvSpPr>
        <p:spPr>
          <a:xfrm>
            <a:off x="256555" y="5749584"/>
            <a:ext cx="19186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O" sz="1200" dirty="0"/>
              <a:t>Fecha de inicio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35E778-9453-109F-72F1-562F4F5DD41E}"/>
              </a:ext>
            </a:extLst>
          </p:cNvPr>
          <p:cNvSpPr txBox="1"/>
          <p:nvPr/>
        </p:nvSpPr>
        <p:spPr>
          <a:xfrm>
            <a:off x="256554" y="5403282"/>
            <a:ext cx="19186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O" sz="1200" dirty="0"/>
              <a:t>Fecha de actual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FA8E96-E2D8-C0E8-D7D3-8970D86A4C4B}"/>
              </a:ext>
            </a:extLst>
          </p:cNvPr>
          <p:cNvSpPr txBox="1"/>
          <p:nvPr/>
        </p:nvSpPr>
        <p:spPr>
          <a:xfrm>
            <a:off x="328855" y="1527364"/>
            <a:ext cx="19186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O" sz="1200" dirty="0"/>
              <a:t>ID: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A10D6B-AD89-3480-A244-A29736A97439}"/>
              </a:ext>
            </a:extLst>
          </p:cNvPr>
          <p:cNvSpPr/>
          <p:nvPr/>
        </p:nvSpPr>
        <p:spPr>
          <a:xfrm>
            <a:off x="184727" y="4692216"/>
            <a:ext cx="3742903" cy="13853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13173A-A046-7C42-4169-331FF4A8AC01}"/>
              </a:ext>
            </a:extLst>
          </p:cNvPr>
          <p:cNvSpPr txBox="1"/>
          <p:nvPr/>
        </p:nvSpPr>
        <p:spPr>
          <a:xfrm>
            <a:off x="2321722" y="5380095"/>
            <a:ext cx="1459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O" dirty="0"/>
              <a:t>Tiempo de seguimiento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F0D3A7-441F-CFF5-2ED7-D08537CC3E8A}"/>
              </a:ext>
            </a:extLst>
          </p:cNvPr>
          <p:cNvSpPr txBox="1"/>
          <p:nvPr/>
        </p:nvSpPr>
        <p:spPr>
          <a:xfrm>
            <a:off x="308945" y="4687598"/>
            <a:ext cx="34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200" dirty="0"/>
              <a:t>La fecha de inicio se llena autoaticamente con el ID del paciente y arroja el tiempo de estudio que ser usara automaticamente en la valoracion.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423B5A-847B-7E12-F4E7-A3B54CD1B83E}"/>
              </a:ext>
            </a:extLst>
          </p:cNvPr>
          <p:cNvSpPr txBox="1"/>
          <p:nvPr/>
        </p:nvSpPr>
        <p:spPr>
          <a:xfrm>
            <a:off x="5214514" y="489916"/>
            <a:ext cx="650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Caracterizacion de variables numericas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99FA02-C742-4D89-6676-7071CD273A8B}"/>
              </a:ext>
            </a:extLst>
          </p:cNvPr>
          <p:cNvSpPr/>
          <p:nvPr/>
        </p:nvSpPr>
        <p:spPr>
          <a:xfrm>
            <a:off x="4515628" y="859885"/>
            <a:ext cx="7269972" cy="32142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675022-54D1-B2D0-804C-76DDD2C415E3}"/>
              </a:ext>
            </a:extLst>
          </p:cNvPr>
          <p:cNvSpPr txBox="1"/>
          <p:nvPr/>
        </p:nvSpPr>
        <p:spPr>
          <a:xfrm>
            <a:off x="4581236" y="922239"/>
            <a:ext cx="713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400" dirty="0"/>
              <a:t>Se presentan los estadisticos de las variables del paciente contra valores de referencia para saber cuales pueden estar fuera de rango.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611EEA-A45F-85AF-B1C5-6F90AF3F4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23245" y="1815665"/>
            <a:ext cx="3118427" cy="15592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3566B81-833D-183B-3566-72F92F8EC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69379" y="1566193"/>
            <a:ext cx="3536594" cy="176829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6BC499-B6E9-56E7-183D-D3F22F722632}"/>
              </a:ext>
            </a:extLst>
          </p:cNvPr>
          <p:cNvSpPr txBox="1"/>
          <p:nvPr/>
        </p:nvSpPr>
        <p:spPr>
          <a:xfrm>
            <a:off x="4803874" y="3390037"/>
            <a:ext cx="19186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O" sz="1200" dirty="0"/>
              <a:t>Variable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ADC1F-A9AE-09FF-842B-1915AF7B26B9}"/>
              </a:ext>
            </a:extLst>
          </p:cNvPr>
          <p:cNvSpPr txBox="1"/>
          <p:nvPr/>
        </p:nvSpPr>
        <p:spPr>
          <a:xfrm>
            <a:off x="8294737" y="3316018"/>
            <a:ext cx="19186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O" sz="1200" dirty="0"/>
              <a:t>Variable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658EC2-3362-F982-6572-92E0D56D9FD3}"/>
              </a:ext>
            </a:extLst>
          </p:cNvPr>
          <p:cNvSpPr txBox="1"/>
          <p:nvPr/>
        </p:nvSpPr>
        <p:spPr>
          <a:xfrm>
            <a:off x="4581236" y="4325358"/>
            <a:ext cx="347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Caracterizacion segun riesgo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94B58F-D8A5-E87F-87DF-C7062B8699FF}"/>
              </a:ext>
            </a:extLst>
          </p:cNvPr>
          <p:cNvSpPr/>
          <p:nvPr/>
        </p:nvSpPr>
        <p:spPr>
          <a:xfrm>
            <a:off x="4515629" y="4687598"/>
            <a:ext cx="7269972" cy="13853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12D4BB-DCFA-A224-B13D-4AB24AF75799}"/>
              </a:ext>
            </a:extLst>
          </p:cNvPr>
          <p:cNvSpPr txBox="1"/>
          <p:nvPr/>
        </p:nvSpPr>
        <p:spPr>
          <a:xfrm>
            <a:off x="4515627" y="4733764"/>
            <a:ext cx="720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200" dirty="0"/>
              <a:t>Prestancion de los resultado luego de valoracion con el metodo seleccionado y posiblemente una evolucion del paciente segun valoraciones previas.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A7084B-29A9-7D92-DF81-11A657A8960E}"/>
              </a:ext>
            </a:extLst>
          </p:cNvPr>
          <p:cNvSpPr txBox="1"/>
          <p:nvPr/>
        </p:nvSpPr>
        <p:spPr>
          <a:xfrm>
            <a:off x="4823112" y="5281058"/>
            <a:ext cx="1459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O" dirty="0"/>
              <a:t>Tiempo de paciente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790BA6-43F2-E4C4-36F4-057E03E9B0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29740" y="4945943"/>
            <a:ext cx="3398478" cy="10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1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Benito Rebollo, Angel (Cerrejon - CO)</dc:creator>
  <cp:lastModifiedBy>Benito Rebollo, Angel (Cerrejon - CO)</cp:lastModifiedBy>
  <cp:revision>1</cp:revision>
  <dcterms:created xsi:type="dcterms:W3CDTF">2024-10-27T19:00:10Z</dcterms:created>
  <dcterms:modified xsi:type="dcterms:W3CDTF">2024-10-27T19:44:24Z</dcterms:modified>
</cp:coreProperties>
</file>