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68" r:id="rId7"/>
    <p:sldMasterId id="2147483676" r:id="rId8"/>
    <p:sldMasterId id="2147483684" r:id="rId9"/>
    <p:sldMasterId id="2147483692" r:id="rId10"/>
    <p:sldMasterId id="2147483697" r:id="rId11"/>
    <p:sldMasterId id="2147483705" r:id="rId12"/>
    <p:sldMasterId id="2147483728" r:id="rId13"/>
    <p:sldMasterId id="2147483736" r:id="rId14"/>
  </p:sldMasterIdLst>
  <p:notesMasterIdLst>
    <p:notesMasterId r:id="rId22"/>
  </p:notesMasterIdLst>
  <p:sldIdLst>
    <p:sldId id="274" r:id="rId15"/>
    <p:sldId id="279" r:id="rId16"/>
    <p:sldId id="275" r:id="rId17"/>
    <p:sldId id="288" r:id="rId18"/>
    <p:sldId id="276" r:id="rId19"/>
    <p:sldId id="280" r:id="rId20"/>
    <p:sldId id="277" r:id="rId2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5045789-78A2-4516-8E47-84BD6D36783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941C4B8-F3BE-4E4F-AF1F-8493CDC9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latin typeface="Arial" pitchFamily="34" charset="0"/>
                <a:ea typeface="ＭＳ Ｐゴシック" pitchFamily="34" charset="-128"/>
              </a:rPr>
              <a:t>Talking Points:</a:t>
            </a:r>
          </a:p>
          <a:p>
            <a:pPr eaLnBrk="1" hangingPunct="1"/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  </a:t>
            </a:r>
          </a:p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1167" indent="-285064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0257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6360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2462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08565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64668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0770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76873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8753FF-7CEF-4FB4-B92A-5B93D9815D5E}" type="slidenum">
              <a:rPr lang="en-US" altLang="en-US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258492"/>
              </p:ext>
            </p:extLst>
          </p:nvPr>
        </p:nvGraphicFramePr>
        <p:xfrm>
          <a:off x="1522" y="160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" y="160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6346127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000499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2562915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59360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837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293956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9474474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1452356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992474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698763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246244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99637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206048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4531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8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05802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4230197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6474073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993414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42836463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728669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88239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4566076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77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35514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4DD0A-4EC2-4404-8DFA-2FD75D7A4E7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8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364980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4F64-D7DA-4100-9F72-33C4D5A9F7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14400" y="1524000"/>
            <a:ext cx="358140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48200" y="15240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0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622EFE-0182-4946-A63D-46EAD96EEF7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0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28600" y="6400800"/>
            <a:ext cx="609600" cy="228600"/>
          </a:xfrm>
          <a:prstGeom prst="rect">
            <a:avLst/>
          </a:prstGeom>
        </p:spPr>
        <p:txBody>
          <a:bodyPr/>
          <a:lstStyle/>
          <a:p>
            <a:fld id="{206BDF29-6546-4C6A-9A04-E244A3D553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7848600" y="-76200"/>
            <a:ext cx="12954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cs typeface="ＭＳ Ｐゴシック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577523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204576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811232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1144800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2967226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61244006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3769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56821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8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6955684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969263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181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036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16330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0" y="2314575"/>
            <a:ext cx="3479800" cy="57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314575"/>
            <a:ext cx="3479800" cy="57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37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69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5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6371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88756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52651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37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11122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1411288"/>
            <a:ext cx="1781175" cy="1481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1411288"/>
            <a:ext cx="5191125" cy="1481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01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1783233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3779805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0538021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0321282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1969364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75025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364520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95498391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0130503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7552623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554611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94847848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424786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6936798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64624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0918791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4248266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4937054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2488820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178482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5113809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1.xml"/><Relationship Id="rId9" Type="http://schemas.openxmlformats.org/officeDocument/2006/relationships/vmlDrawing" Target="../drawings/vmlDrawing3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vmlDrawing" Target="../drawings/vmlDrawing5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6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25.xml"/><Relationship Id="rId9" Type="http://schemas.openxmlformats.org/officeDocument/2006/relationships/vmlDrawing" Target="../drawings/vmlDrawing7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9.vml"/><Relationship Id="rId11" Type="http://schemas.openxmlformats.org/officeDocument/2006/relationships/image" Target="../media/image4.png"/><Relationship Id="rId5" Type="http://schemas.openxmlformats.org/officeDocument/2006/relationships/theme" Target="../theme/theme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37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36.xml"/><Relationship Id="rId9" Type="http://schemas.openxmlformats.org/officeDocument/2006/relationships/vmlDrawing" Target="../drawings/vmlDrawing10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5.xml"/><Relationship Id="rId10" Type="http://schemas.openxmlformats.org/officeDocument/2006/relationships/tags" Target="../tags/tag12.xml"/><Relationship Id="rId4" Type="http://schemas.openxmlformats.org/officeDocument/2006/relationships/slideLayout" Target="../slideLayouts/slideLayout54.xml"/><Relationship Id="rId9" Type="http://schemas.openxmlformats.org/officeDocument/2006/relationships/vmlDrawing" Target="../drawings/vmlDrawing12.v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2.xml"/><Relationship Id="rId10" Type="http://schemas.openxmlformats.org/officeDocument/2006/relationships/tags" Target="../tags/tag14.xml"/><Relationship Id="rId4" Type="http://schemas.openxmlformats.org/officeDocument/2006/relationships/slideLayout" Target="../slideLayouts/slideLayout61.xml"/><Relationship Id="rId9" Type="http://schemas.openxmlformats.org/officeDocument/2006/relationships/vmlDrawing" Target="../drawings/vmlDrawing1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263365751"/>
              </p:ext>
            </p:extLst>
          </p:nvPr>
        </p:nvGraphicFramePr>
        <p:xfrm>
          <a:off x="1522" y="160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2" y="160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8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28070845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936156235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8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66433749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77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5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636840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4624" name="Picture 16" descr="Tinted_U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3" b="5128"/>
          <a:stretch>
            <a:fillRect/>
          </a:stretch>
        </p:blipFill>
        <p:spPr bwMode="auto">
          <a:xfrm>
            <a:off x="228600" y="228600"/>
            <a:ext cx="508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4610" name="Rectangle 2"/>
          <p:cNvSpPr>
            <a:spLocks noChangeArrowheads="1"/>
          </p:cNvSpPr>
          <p:nvPr/>
        </p:nvSpPr>
        <p:spPr bwMode="auto">
          <a:xfrm>
            <a:off x="228600" y="6400800"/>
            <a:ext cx="8686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646D72"/>
              </a:solidFill>
            </a:endParaRPr>
          </a:p>
        </p:txBody>
      </p:sp>
      <p:sp>
        <p:nvSpPr>
          <p:cNvPr id="1604614" name="Rectangle 6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rgbClr val="FFFFFF"/>
                </a:solidFill>
              </a:ln>
              <a:solidFill>
                <a:srgbClr val="646D72"/>
              </a:solidFill>
            </a:endParaRPr>
          </a:p>
        </p:txBody>
      </p:sp>
      <p:sp>
        <p:nvSpPr>
          <p:cNvPr id="1604615" name="Line 7"/>
          <p:cNvSpPr>
            <a:spLocks noChangeShapeType="1"/>
          </p:cNvSpPr>
          <p:nvPr/>
        </p:nvSpPr>
        <p:spPr bwMode="auto">
          <a:xfrm flipH="1">
            <a:off x="914400" y="990600"/>
            <a:ext cx="800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646D72"/>
              </a:solidFill>
            </a:endParaRPr>
          </a:p>
        </p:txBody>
      </p:sp>
      <p:sp>
        <p:nvSpPr>
          <p:cNvPr id="16046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28600" y="6400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4034F64-D7DA-4100-9F72-33C4D5A9F7B8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6046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2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  <p:sp>
        <p:nvSpPr>
          <p:cNvPr id="1604622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2286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1" name="Picture 2" descr="C:\Users\cwagner\Desktop\UHC_ID_MedicAndRetire_log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9" b="32019"/>
          <a:stretch/>
        </p:blipFill>
        <p:spPr bwMode="auto">
          <a:xfrm>
            <a:off x="6718289" y="331694"/>
            <a:ext cx="1968511" cy="5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defTabSz="457200" rtl="0" fontAlgn="base">
        <a:spcBef>
          <a:spcPct val="2000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0" indent="0" algn="l" defTabSz="457200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None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349250" indent="-228600" algn="l" defTabSz="457200" rtl="0" fontAlgn="base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800">
          <a:solidFill>
            <a:schemeClr val="bg1"/>
          </a:solidFill>
          <a:latin typeface="+mn-lt"/>
          <a:ea typeface="+mn-ea"/>
        </a:defRPr>
      </a:lvl2pPr>
      <a:lvl3pPr marL="577850" indent="-174625" algn="l" defTabSz="457200" rtl="0" fontAlgn="base"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bg1"/>
          </a:solidFill>
          <a:latin typeface="+mn-lt"/>
          <a:ea typeface="+mn-ea"/>
        </a:defRPr>
      </a:lvl3pPr>
      <a:lvl4pPr marL="860425" indent="-168275" algn="l" defTabSz="457200" rtl="0" fontAlgn="base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bg1"/>
          </a:solidFill>
          <a:latin typeface="+mn-lt"/>
          <a:ea typeface="+mn-ea"/>
        </a:defRPr>
      </a:lvl4pPr>
      <a:lvl5pPr marL="1089025" indent="-120650" algn="l" defTabSz="457200" rtl="0" fontAlgn="base">
        <a:spcBef>
          <a:spcPct val="20000"/>
        </a:spcBef>
        <a:spcAft>
          <a:spcPct val="0"/>
        </a:spcAft>
        <a:buClrTx/>
        <a:buChar char="•"/>
        <a:defRPr sz="1200">
          <a:solidFill>
            <a:schemeClr val="bg1"/>
          </a:solidFill>
          <a:latin typeface="+mn-lt"/>
          <a:ea typeface="+mn-ea"/>
        </a:defRPr>
      </a:lvl5pPr>
      <a:lvl6pPr marL="19431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6pPr>
      <a:lvl7pPr marL="24003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7pPr>
      <a:lvl8pPr marL="28575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8pPr>
      <a:lvl9pPr marL="33147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661704776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8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gray">
          <a:xfrm>
            <a:off x="1193800" y="1411288"/>
            <a:ext cx="71120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206500" y="2314575"/>
            <a:ext cx="7112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2pPr>
      <a:lvl3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3pPr>
      <a:lvl4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4pPr>
      <a:lvl5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5pPr>
      <a:lvl6pPr marL="4572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39074159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44150026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wire.com/2017/amazon-alexa-chief-saturday-night-live-spoof-echo-speaker-actually-kind-spot/" TargetMode="External"/><Relationship Id="rId2" Type="http://schemas.openxmlformats.org/officeDocument/2006/relationships/hyperlink" Target="http://www.nbc.com/saturday-night-live/video/amazon-echo/3518896?snl=1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edw/home.html#/" TargetMode="External"/><Relationship Id="rId7" Type="http://schemas.openxmlformats.org/officeDocument/2006/relationships/hyperlink" Target="https://getstoryline.com/" TargetMode="External"/><Relationship Id="rId2" Type="http://schemas.openxmlformats.org/officeDocument/2006/relationships/hyperlink" Target="https://blueprints.amazon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echosim.io/welcome" TargetMode="External"/><Relationship Id="rId5" Type="http://schemas.openxmlformats.org/officeDocument/2006/relationships/hyperlink" Target="https://s3.amazonaws.com/knight-sunglasses/index.html" TargetMode="External"/><Relationship Id="rId4" Type="http://schemas.openxmlformats.org/officeDocument/2006/relationships/hyperlink" Target="https://console.aws.amazon.com/console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6300" y="1646238"/>
            <a:ext cx="7593013" cy="1858962"/>
          </a:xfrm>
          <a:prstGeom prst="rect">
            <a:avLst/>
          </a:prstGeom>
          <a:ln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en-US" sz="3600" kern="0" dirty="0" smtClean="0">
                <a:solidFill>
                  <a:srgbClr val="222C80"/>
                </a:solidFill>
                <a:latin typeface="Verdana" pitchFamily="34" charset="0"/>
              </a:rPr>
              <a:t>Working with Amazon’s Alexa Skills Kit</a:t>
            </a:r>
            <a:endParaRPr lang="en-US" altLang="en-US" kern="0" dirty="0" smtClean="0">
              <a:solidFill>
                <a:srgbClr val="222C80"/>
              </a:solidFill>
              <a:latin typeface="Verdana" pitchFamily="34" charset="0"/>
            </a:endParaRPr>
          </a:p>
          <a:p>
            <a:pPr marL="0" indent="0">
              <a:defRPr/>
            </a:pPr>
            <a:endParaRPr lang="en-US" altLang="en-US" kern="0" dirty="0">
              <a:solidFill>
                <a:srgbClr val="222C80"/>
              </a:solidFill>
              <a:latin typeface="Verdana" pitchFamily="34" charset="0"/>
            </a:endParaRPr>
          </a:p>
          <a:p>
            <a:pPr marL="0" indent="0">
              <a:defRPr/>
            </a:pPr>
            <a:endParaRPr lang="en-US" altLang="en-US" kern="0" dirty="0" smtClean="0">
              <a:solidFill>
                <a:srgbClr val="222C8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2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Available Amazon Devices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327150"/>
            <a:ext cx="74803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860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800" dirty="0" smtClean="0"/>
              <a:t>How the world views Alexa and our subscribers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Saturday Night Live did a faux commercial for Alexa Silver, an Alexa designed for “the greatest generation”: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www.nbc.com/saturday-night-live/video/amazon-echo/3518896?snl=1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Amazon Alexa VP Toni Reid agreed that the SNL spoof is “actually spot on”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https://www.geekwire.com/2017/amazon-alexa-chief-saturday-night-live-spoof-echo-speaker-actually-kind-spot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251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 descr="C:\Users\rchadha\Documents\Innovation\Technology Use Cases\amazon-alexa-building-custom-skills-8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671636"/>
            <a:ext cx="7025640" cy="39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041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800" dirty="0" smtClean="0"/>
              <a:t>Definition of Terms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9489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Wake Word: The word used to start an interaction with an Amazon device.  Current wake words are: Alexa, Echo, Amazon, and Computer.</a:t>
            </a: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Invocation Name: The two or more word name that a user will use to start a dialog.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Skill: The application that responds to an invocation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Intent: The action or request that a user can interact with.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Utterance: The words that a user will use to invoke an intent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Slot: Custom values used in intents.</a:t>
            </a:r>
          </a:p>
        </p:txBody>
      </p:sp>
    </p:spTree>
    <p:extLst>
      <p:ext uri="{BB962C8B-B14F-4D97-AF65-F5344CB8AC3E}">
        <p14:creationId xmlns:p14="http://schemas.microsoft.com/office/powerpoint/2010/main" val="35533770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Putting the terms together as a skill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0" y="2514600"/>
            <a:ext cx="841969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307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Tools to 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64729"/>
            <a:ext cx="77724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Blueprints: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https://blueprints.amazon.com/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Alexa Developer Console: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https://developer.amazon.com/edw/home.html#/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Amazon Web Services (AWS):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4"/>
              </a:rPr>
              <a:t>https://console.aws.amazon.com/console/home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Lambda service – Hosts services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CloudWatch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Logs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Skill Code Generator: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5"/>
              </a:rPr>
              <a:t>https://s3.amazonaws.com/knight-sunglasses/index.html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Skill Testing Tool: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6"/>
              </a:rPr>
              <a:t>https://echosim.io/welcome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Storyline Tool: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7"/>
              </a:rPr>
              <a:t>https://getstoryline.com/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93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">
  <a:themeElements>
    <a:clrScheme name="UHC 2013 Color Palette">
      <a:dk1>
        <a:srgbClr val="253E51"/>
      </a:dk1>
      <a:lt1>
        <a:srgbClr val="535A5D"/>
      </a:lt1>
      <a:dk2>
        <a:srgbClr val="FFFFFF"/>
      </a:dk2>
      <a:lt2>
        <a:srgbClr val="879196"/>
      </a:lt2>
      <a:accent1>
        <a:srgbClr val="005293"/>
      </a:accent1>
      <a:accent2>
        <a:srgbClr val="553782"/>
      </a:accent2>
      <a:accent3>
        <a:srgbClr val="006778"/>
      </a:accent3>
      <a:accent4>
        <a:srgbClr val="DD6000"/>
      </a:accent4>
      <a:accent5>
        <a:srgbClr val="9E1B32"/>
      </a:accent5>
      <a:accent6>
        <a:srgbClr val="8E9300"/>
      </a:accent6>
      <a:hlink>
        <a:srgbClr val="005293"/>
      </a:hlink>
      <a:folHlink>
        <a:srgbClr val="553782"/>
      </a:folHlink>
    </a:clrScheme>
    <a:fontScheme name="32_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2_BLUE text slide 1">
        <a:dk1>
          <a:srgbClr val="646D72"/>
        </a:dk1>
        <a:lt1>
          <a:srgbClr val="FFFFFF"/>
        </a:lt1>
        <a:dk2>
          <a:srgbClr val="222C80"/>
        </a:dk2>
        <a:lt2>
          <a:srgbClr val="879196"/>
        </a:lt2>
        <a:accent1>
          <a:srgbClr val="006778"/>
        </a:accent1>
        <a:accent2>
          <a:srgbClr val="005293"/>
        </a:accent2>
        <a:accent3>
          <a:srgbClr val="FFFFFF"/>
        </a:accent3>
        <a:accent4>
          <a:srgbClr val="545C60"/>
        </a:accent4>
        <a:accent5>
          <a:srgbClr val="AAB8BE"/>
        </a:accent5>
        <a:accent6>
          <a:srgbClr val="004985"/>
        </a:accent6>
        <a:hlink>
          <a:srgbClr val="553782"/>
        </a:hlink>
        <a:folHlink>
          <a:srgbClr val="253E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 Title (NO) images">
  <a:themeElements>
    <a:clrScheme name="2_BLANK Title (NO) images 1">
      <a:dk1>
        <a:srgbClr val="000000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B3C8"/>
      </a:accent5>
      <a:accent6>
        <a:srgbClr val="E7E7E7"/>
      </a:accent6>
      <a:hlink>
        <a:srgbClr val="FFFFFF"/>
      </a:hlink>
      <a:folHlink>
        <a:srgbClr val="FFFFFF"/>
      </a:folHlink>
    </a:clrScheme>
    <a:fontScheme name="2_BLANK Title (NO) imag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2_BLANK Title (NO) images 1">
        <a:dk1>
          <a:srgbClr val="000000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B3C8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0x0101002AC1856EFFBD9E42BC0779A04444EDF4</ContentTypeId>
    <TemplateUrl xmlns="http://schemas.microsoft.com/sharepoint/v3" xsi:nil="true"/>
    <_SourceUrl xmlns="http://schemas.microsoft.com/sharepoint/v3" xsi:nil="true"/>
    <TaxCatchAll xmlns="d6619361-6733-4889-8a96-470efa1f75f4">
      <Value>1</Value>
    </TaxCatchAll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_dlc_DocId xmlns="d6619361-6733-4889-8a96-470efa1f75f4">E3V3WUXYEWAM-37-14</_dlc_DocId>
    <_dlc_DocIdUrl xmlns="d6619361-6733-4889-8a96-470efa1f75f4">
      <Url>http://uhc300.uhc.com/sites/MRIS2/OCIO/EA/_layouts/DocIdRedir.aspx?ID=E3V3WUXYEWAM-37-14</Url>
      <Description>E3V3WUXYEWAM-37-14</Description>
    </_dlc_DocIdUrl>
  </documentManagement>
</p:properties>
</file>

<file path=customXml/item2.xml><?xml version="1.0" encoding="utf-8"?>
<?mso-contentType ?>
<SharedContentType xmlns="Microsoft.SharePoint.Taxonomy.ContentTypeSync" SourceId="897a53ec-2016-4aee-8be4-ce9632eb08ca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1856EFFBD9E42BC0779A04444EDF4" ma:contentTypeVersion="87" ma:contentTypeDescription="Create a new document." ma:contentTypeScope="" ma:versionID="fd08d983cd12b872af24a9bdc4320b22">
  <xsd:schema xmlns:xsd="http://www.w3.org/2001/XMLSchema" xmlns:xs="http://www.w3.org/2001/XMLSchema" xmlns:p="http://schemas.microsoft.com/office/2006/metadata/properties" xmlns:ns1="http://schemas.microsoft.com/sharepoint/v3" xmlns:ns2="d6619361-6733-4889-8a96-470efa1f75f4" targetNamespace="http://schemas.microsoft.com/office/2006/metadata/properties" ma:root="true" ma:fieldsID="d471677df6d9b4124b04f368a7763545" ns1:_="" ns2:_="">
    <xsd:import namespace="http://schemas.microsoft.com/sharepoint/v3"/>
    <xsd:import namespace="d6619361-6733-4889-8a96-470efa1f75f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1:ContentTypeId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ntentTypeId" ma:index="13" nillable="true" ma:displayName="Content Type ID" ma:description="" ma:hidden="true" ma:indexed="true" ma:internalName="ContentTypeId" ma:readOnly="true">
      <xsd:simpleType>
        <xsd:restriction base="dms:Unknown"/>
      </xsd:simpleType>
    </xsd:element>
    <xsd:element name="_ModerationComments" ma:index="14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15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6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17" nillable="true" ma:displayName="Source URL" ma:hidden="true" ma:internalName="_SourceUrl">
      <xsd:simpleType>
        <xsd:restriction base="dms:Text"/>
      </xsd:simpleType>
    </xsd:element>
    <xsd:element name="_SharedFileIndex" ma:index="18" nillable="true" ma:displayName="Shared File Index" ma:hidden="true" ma:internalName="_SharedFileIndex">
      <xsd:simpleType>
        <xsd:restriction base="dms:Text"/>
      </xsd:simpleType>
    </xsd:element>
    <xsd:element name="TemplateUrl" ma:index="19" nillable="true" ma:displayName="Template Link" ma:hidden="true" ma:internalName="TemplateUrl">
      <xsd:simpleType>
        <xsd:restriction base="dms:Text"/>
      </xsd:simpleType>
    </xsd:element>
    <xsd:element name="xd_ProgID" ma:index="20" nillable="true" ma:displayName="HTML File Link" ma:hidden="true" ma:internalName="xd_ProgID">
      <xsd:simpleType>
        <xsd:restriction base="dms:Text"/>
      </xsd:simpleType>
    </xsd:element>
    <xsd:element name="xd_Signature" ma:index="21" nillable="true" ma:displayName="Is Signed" ma:hidden="true" ma:internalName="xd_Signature" ma:readOnly="true">
      <xsd:simpleType>
        <xsd:restriction base="dms:Boolean"/>
      </xsd:simpleType>
    </xsd:element>
    <xsd:element name="ID" ma:index="22" nillable="true" ma:displayName="ID" ma:internalName="ID" ma:readOnly="true">
      <xsd:simpleType>
        <xsd:restriction base="dms:Unknown"/>
      </xsd:simpleType>
    </xsd:element>
    <xsd:element name="Author" ma:index="23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4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5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6" nillable="true" ma:displayName="Copy Source" ma:internalName="_CopySource" ma:readOnly="true">
      <xsd:simpleType>
        <xsd:restriction base="dms:Text"/>
      </xsd:simpleType>
    </xsd:element>
    <xsd:element name="_ModerationStatus" ma:index="27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9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30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31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32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33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4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6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7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8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9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40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41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42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43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4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5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8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9" nillable="true" ma:displayName="Level" ma:hidden="true" ma:internalName="_Level" ma:readOnly="true">
      <xsd:simpleType>
        <xsd:restriction base="dms:Unknown"/>
      </xsd:simpleType>
    </xsd:element>
    <xsd:element name="_IsCurrentVersion" ma:index="60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61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62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6" nillable="true" ma:displayName="UI Version" ma:hidden="true" ma:internalName="_UIVersion" ma:readOnly="true">
      <xsd:simpleType>
        <xsd:restriction base="dms:Unknown"/>
      </xsd:simpleType>
    </xsd:element>
    <xsd:element name="_UIVersionString" ma:index="67" nillable="true" ma:displayName="Version" ma:internalName="_UIVersionString" ma:readOnly="true">
      <xsd:simpleType>
        <xsd:restriction base="dms:Text"/>
      </xsd:simpleType>
    </xsd:element>
    <xsd:element name="InstanceID" ma:index="68" nillable="true" ma:displayName="Instance ID" ma:hidden="true" ma:internalName="InstanceID" ma:readOnly="true">
      <xsd:simpleType>
        <xsd:restriction base="dms:Unknown"/>
      </xsd:simpleType>
    </xsd:element>
    <xsd:element name="Order" ma:index="69" nillable="true" ma:displayName="Order" ma:hidden="true" ma:internalName="Order">
      <xsd:simpleType>
        <xsd:restriction base="dms:Number"/>
      </xsd:simpleType>
    </xsd:element>
    <xsd:element name="GUID" ma:index="70" nillable="true" ma:displayName="GUID" ma:hidden="true" ma:internalName="GUID" ma:readOnly="true">
      <xsd:simpleType>
        <xsd:restriction base="dms:Unknown"/>
      </xsd:simpleType>
    </xsd:element>
    <xsd:element name="WorkflowVersion" ma:index="7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7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5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b344389b-5df5-4428-b975-dd648a281673}" ma:internalName="TaxCatchAll" ma:showField="CatchAllData" ma:web="f82f6c10-1b7d-4653-b128-97f6177da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b344389b-5df5-4428-b975-dd648a281673}" ma:internalName="TaxCatchAllLabel" ma:readOnly="true" ma:showField="CatchAllDataLabel" ma:web="f82f6c10-1b7d-4653-b128-97f6177da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Collabware CLM Item Unique ID</Name>
    <Synchronization>Synchronous</Synchronization>
    <Type>1</Type>
    <SequenceNumber>1</SequenceNumber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Props1.xml><?xml version="1.0" encoding="utf-8"?>
<ds:datastoreItem xmlns:ds="http://schemas.openxmlformats.org/officeDocument/2006/customXml" ds:itemID="{1E5BB3D6-C0F3-4975-9603-F59AAE70A45A}">
  <ds:schemaRefs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d6619361-6733-4889-8a96-470efa1f75f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D5953E-BB6B-4F91-8A1D-F3E9B583D73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82AF8C5-A1D0-43EE-A9AD-8C595465C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6619361-6733-4889-8a96-470efa1f7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44F6A70-78C3-4FF8-AE55-302A6B1F8408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895F500-6883-4838-B9F9-B54BB2B083C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11944</TotalTime>
  <Words>228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2_BLUE text slide</vt:lpstr>
      <vt:lpstr>3_BLUE text slide</vt:lpstr>
      <vt:lpstr>4_BLUE text slide</vt:lpstr>
      <vt:lpstr>5_BLUE text slide</vt:lpstr>
      <vt:lpstr>Text</vt:lpstr>
      <vt:lpstr>6_BLUE text slide</vt:lpstr>
      <vt:lpstr>2_BLANK Title (NO) images</vt:lpstr>
      <vt:lpstr>7_BLUE text slide</vt:lpstr>
      <vt:lpstr>8_BLUE text slide</vt:lpstr>
      <vt:lpstr>think-cell Slide</vt:lpstr>
      <vt:lpstr>PowerPoint Presentation</vt:lpstr>
      <vt:lpstr>Available Amazon Devices</vt:lpstr>
      <vt:lpstr>How the world views Alexa and our subscribers</vt:lpstr>
      <vt:lpstr>PowerPoint Presentation</vt:lpstr>
      <vt:lpstr>Definition of Terms</vt:lpstr>
      <vt:lpstr>Putting the terms together as a skill</vt:lpstr>
      <vt:lpstr>Tools to use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W7admin</dc:creator>
  <cp:lastModifiedBy>Tannenbaum, James E</cp:lastModifiedBy>
  <cp:revision>154</cp:revision>
  <cp:lastPrinted>2017-02-21T20:12:22Z</cp:lastPrinted>
  <dcterms:created xsi:type="dcterms:W3CDTF">2016-12-07T16:53:54Z</dcterms:created>
  <dcterms:modified xsi:type="dcterms:W3CDTF">2018-08-06T19:17:21Z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RMItemRecordClassificationTaxHTField0">
    <vt:lpwstr>UNV2020 - Drafts, Work-in-Progress and Working Files|b49f6905-4eb3-44d3-9a49-8bbf46918ee9</vt:lpwstr>
  </property>
  <property fmtid="{D5CDD505-2E9C-101B-9397-08002B2CF9AE}" pid="3" name="_dlc_DocIdItemGuid">
    <vt:lpwstr>d480c953-11c6-4eb2-8055-c63bd52b0deb</vt:lpwstr>
  </property>
  <property fmtid="{D5CDD505-2E9C-101B-9397-08002B2CF9AE}" pid="4" name="CWRMItemRecordClassification">
    <vt:lpwstr>1;#UNV2020 - Drafts, Work-in-Progress and Working Files|b49f6905-4eb3-44d3-9a49-8bbf46918ee9</vt:lpwstr>
  </property>
</Properties>
</file>