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ags/tag9.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9.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8" r:id="rId7"/>
    <p:sldMasterId id="2147483676" r:id="rId8"/>
    <p:sldMasterId id="2147483684" r:id="rId9"/>
    <p:sldMasterId id="2147483692" r:id="rId10"/>
    <p:sldMasterId id="2147483697" r:id="rId11"/>
    <p:sldMasterId id="2147483705" r:id="rId12"/>
    <p:sldMasterId id="2147483728" r:id="rId13"/>
    <p:sldMasterId id="2147483736" r:id="rId14"/>
  </p:sldMasterIdLst>
  <p:notesMasterIdLst>
    <p:notesMasterId r:id="rId27"/>
  </p:notesMasterIdLst>
  <p:sldIdLst>
    <p:sldId id="274" r:id="rId15"/>
    <p:sldId id="279" r:id="rId16"/>
    <p:sldId id="275" r:id="rId17"/>
    <p:sldId id="288" r:id="rId18"/>
    <p:sldId id="276" r:id="rId19"/>
    <p:sldId id="280" r:id="rId20"/>
    <p:sldId id="284" r:id="rId21"/>
    <p:sldId id="285" r:id="rId22"/>
    <p:sldId id="286" r:id="rId23"/>
    <p:sldId id="287" r:id="rId24"/>
    <p:sldId id="277" r:id="rId25"/>
    <p:sldId id="278" r:id="rId26"/>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0.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presProps" Target="presProps.xml"/><Relationship Id="rId10" Type="http://schemas.openxmlformats.org/officeDocument/2006/relationships/slideMaster" Target="slideMasters/slideMaster5.xml"/><Relationship Id="rId19" Type="http://schemas.openxmlformats.org/officeDocument/2006/relationships/slide" Target="slides/slide5.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8.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D5045789-78A2-4516-8E47-84BD6D36783B}" type="datetimeFigureOut">
              <a:rPr lang="en-US" smtClean="0"/>
              <a:t>3/9/2018</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4941C4B8-F3BE-4E4F-AF1F-8493CDC93796}" type="slidenum">
              <a:rPr lang="en-US" smtClean="0"/>
              <a:t>‹#›</a:t>
            </a:fld>
            <a:endParaRPr lang="en-US"/>
          </a:p>
        </p:txBody>
      </p:sp>
    </p:spTree>
    <p:extLst>
      <p:ext uri="{BB962C8B-B14F-4D97-AF65-F5344CB8AC3E}">
        <p14:creationId xmlns:p14="http://schemas.microsoft.com/office/powerpoint/2010/main" val="6738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p:spPr>
        <p:txBody>
          <a:bodyPr/>
          <a:lstStyle/>
          <a:p>
            <a:pPr eaLnBrk="1" hangingPunct="1"/>
            <a:r>
              <a:rPr lang="en-US" altLang="en-US" b="1" smtClean="0">
                <a:latin typeface="Arial" pitchFamily="34" charset="0"/>
                <a:ea typeface="ＭＳ Ｐゴシック" pitchFamily="34" charset="-128"/>
              </a:rPr>
              <a:t>Talking Points:</a:t>
            </a:r>
          </a:p>
          <a:p>
            <a:pPr eaLnBrk="1" hangingPunct="1"/>
            <a:r>
              <a:rPr lang="en-US" altLang="en-US" smtClean="0">
                <a:latin typeface="Arial" pitchFamily="34" charset="0"/>
                <a:ea typeface="ＭＳ Ｐゴシック" pitchFamily="34" charset="-128"/>
              </a:rPr>
              <a:t>  </a:t>
            </a:r>
          </a:p>
          <a:p>
            <a:pPr eaLnBrk="1" hangingPunct="1"/>
            <a:endParaRPr lang="en-US" altLang="en-US" smtClean="0">
              <a:latin typeface="Arial" pitchFamily="34" charset="0"/>
              <a:ea typeface="ＭＳ Ｐゴシック" pitchFamily="34" charset="-128"/>
            </a:endParaRPr>
          </a:p>
        </p:txBody>
      </p:sp>
      <p:sp>
        <p:nvSpPr>
          <p:cNvPr id="135172" name="Slide Number Placeholder 3"/>
          <p:cNvSpPr>
            <a:spLocks noGrp="1"/>
          </p:cNvSpPr>
          <p:nvPr>
            <p:ph type="sldNum" sz="quarter" idx="5"/>
          </p:nvPr>
        </p:nvSpPr>
        <p:spPr>
          <a:noFill/>
        </p:spPr>
        <p:txBody>
          <a:bodyPr/>
          <a:lstStyle>
            <a:lvl1pPr algn="l" defTabSz="464022" eaLnBrk="0" hangingPunct="0">
              <a:spcBef>
                <a:spcPct val="30000"/>
              </a:spcBef>
              <a:defRPr sz="1200">
                <a:solidFill>
                  <a:schemeClr val="tx1"/>
                </a:solidFill>
                <a:latin typeface="Arial" pitchFamily="34" charset="0"/>
                <a:ea typeface="ＭＳ Ｐゴシック" pitchFamily="34" charset="-128"/>
              </a:defRPr>
            </a:lvl1pPr>
            <a:lvl2pPr marL="741167" indent="-285064" algn="l" defTabSz="464022" eaLnBrk="0" hangingPunct="0">
              <a:spcBef>
                <a:spcPct val="30000"/>
              </a:spcBef>
              <a:defRPr sz="1200">
                <a:solidFill>
                  <a:schemeClr val="tx1"/>
                </a:solidFill>
                <a:latin typeface="Arial" pitchFamily="34" charset="0"/>
                <a:ea typeface="ＭＳ Ｐゴシック" pitchFamily="34" charset="-128"/>
              </a:defRPr>
            </a:lvl2pPr>
            <a:lvl3pPr marL="1140257" indent="-228051" algn="l" defTabSz="464022" eaLnBrk="0" hangingPunct="0">
              <a:spcBef>
                <a:spcPct val="30000"/>
              </a:spcBef>
              <a:defRPr sz="1200">
                <a:solidFill>
                  <a:schemeClr val="tx1"/>
                </a:solidFill>
                <a:latin typeface="Arial" pitchFamily="34" charset="0"/>
                <a:ea typeface="ＭＳ Ｐゴシック" pitchFamily="34" charset="-128"/>
              </a:defRPr>
            </a:lvl3pPr>
            <a:lvl4pPr marL="1596360" indent="-228051" algn="l" defTabSz="464022" eaLnBrk="0" hangingPunct="0">
              <a:spcBef>
                <a:spcPct val="30000"/>
              </a:spcBef>
              <a:defRPr sz="1200">
                <a:solidFill>
                  <a:schemeClr val="tx1"/>
                </a:solidFill>
                <a:latin typeface="Arial" pitchFamily="34" charset="0"/>
                <a:ea typeface="ＭＳ Ｐゴシック" pitchFamily="34" charset="-128"/>
              </a:defRPr>
            </a:lvl4pPr>
            <a:lvl5pPr marL="2052462" indent="-228051" algn="l" defTabSz="464022" eaLnBrk="0" hangingPunct="0">
              <a:spcBef>
                <a:spcPct val="30000"/>
              </a:spcBef>
              <a:defRPr sz="1200">
                <a:solidFill>
                  <a:schemeClr val="tx1"/>
                </a:solidFill>
                <a:latin typeface="Arial" pitchFamily="34" charset="0"/>
                <a:ea typeface="ＭＳ Ｐゴシック" pitchFamily="34" charset="-128"/>
              </a:defRPr>
            </a:lvl5pPr>
            <a:lvl6pPr marL="2508565"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6pPr>
            <a:lvl7pPr marL="2964668"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7pPr>
            <a:lvl8pPr marL="3420770"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8pPr>
            <a:lvl9pPr marL="3876873" indent="-228051" defTabSz="464022" eaLnBrk="0" fontAlgn="base" hangingPunct="0">
              <a:spcBef>
                <a:spcPct val="30000"/>
              </a:spcBef>
              <a:spcAft>
                <a:spcPct val="0"/>
              </a:spcAft>
              <a:defRPr sz="1200">
                <a:solidFill>
                  <a:schemeClr val="tx1"/>
                </a:solidFill>
                <a:latin typeface="Arial" pitchFamily="34" charset="0"/>
                <a:ea typeface="ＭＳ Ｐゴシック" pitchFamily="34" charset="-128"/>
              </a:defRPr>
            </a:lvl9pPr>
          </a:lstStyle>
          <a:p>
            <a:pPr algn="r" eaLnBrk="1" hangingPunct="1">
              <a:spcBef>
                <a:spcPct val="0"/>
              </a:spcBef>
            </a:pPr>
            <a:fld id="{DC8753FF-7CEF-4FB4-B92A-5B93D9815D5E}" type="slidenum">
              <a:rPr lang="en-US" altLang="en-US" smtClean="0">
                <a:solidFill>
                  <a:prstClr val="black"/>
                </a:solidFill>
              </a:rPr>
              <a:pPr algn="r" eaLnBrk="1" hangingPunct="1">
                <a:spcBef>
                  <a:spcPct val="0"/>
                </a:spcBef>
              </a:pPr>
              <a:t>1</a:t>
            </a:fld>
            <a:endParaRPr lang="en-US" altLang="en-U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VUIs are life-changing for those who can’t easily adapt themselves for traditional computer use.</a:t>
            </a:r>
          </a:p>
          <a:p>
            <a:endParaRPr lang="en-US" dirty="0" smtClean="0"/>
          </a:p>
          <a:p>
            <a:r>
              <a:rPr lang="en-US" dirty="0" smtClean="0"/>
              <a:t>Voice user interfaces are very different from graphical user interfaces , NO visual affordances</a:t>
            </a:r>
          </a:p>
          <a:p>
            <a:endParaRPr lang="en-US" dirty="0" smtClean="0"/>
          </a:p>
          <a:p>
            <a:r>
              <a:rPr lang="en-US" dirty="0" smtClean="0"/>
              <a:t>Because speech is so fundamental to human communication, we cannot completely disregard our expectations for how speech communication normally takes place, even if we are fully aware that we are speaking to a device rather than a person.</a:t>
            </a:r>
          </a:p>
          <a:p>
            <a:endParaRPr lang="en-US" dirty="0" smtClean="0"/>
          </a:p>
          <a:p>
            <a:endParaRPr lang="en-US" dirty="0" smtClean="0"/>
          </a:p>
          <a:p>
            <a:r>
              <a:rPr lang="en-US" dirty="0" smtClean="0"/>
              <a:t>Voice UIs allow us to remain fully human in our interactions. They allow us to remain more connected to the other humans in the room. And these VUIs are life-changing for those who can’t easily adapt themselves for traditional computer use.</a:t>
            </a:r>
          </a:p>
          <a:p>
            <a:endParaRPr lang="en-US" dirty="0" smtClean="0"/>
          </a:p>
          <a:p>
            <a:r>
              <a:rPr lang="en-US" dirty="0" smtClean="0"/>
              <a:t>So the need for voice user experiences — even today’s crop of control-focused, less conversational UIs — is real, and these experiences change lives. You might not be replacing your existing experience, but even adding voice UI to extend an existing experience can have a major impact on your customers4</a:t>
            </a:r>
          </a:p>
          <a:p>
            <a:endParaRPr lang="en-US" dirty="0" smtClean="0"/>
          </a:p>
          <a:p>
            <a:r>
              <a:rPr lang="en-US" dirty="0" smtClean="0"/>
              <a:t>voice user interfaces are very different from graphical user interfaces—you cannot apply the same design guidelines. In voice user interfaces, you cannot create visual affordances. Consequently, looking at one, users will have no clear indications of what the interface can do or what their options are.</a:t>
            </a:r>
            <a:endParaRPr lang="en-US" dirty="0"/>
          </a:p>
        </p:txBody>
      </p:sp>
      <p:sp>
        <p:nvSpPr>
          <p:cNvPr id="4" name="Slide Number Placeholder 3"/>
          <p:cNvSpPr>
            <a:spLocks noGrp="1"/>
          </p:cNvSpPr>
          <p:nvPr>
            <p:ph type="sldNum" sz="quarter" idx="10"/>
          </p:nvPr>
        </p:nvSpPr>
        <p:spPr/>
        <p:txBody>
          <a:bodyPr/>
          <a:lstStyle/>
          <a:p>
            <a:fld id="{9E68478F-D157-454A-BCC1-FAA15DF9B091}" type="slidenum">
              <a:rPr lang="en-US" smtClean="0"/>
              <a:t>7</a:t>
            </a:fld>
            <a:endParaRPr lang="en-US"/>
          </a:p>
        </p:txBody>
      </p:sp>
    </p:spTree>
    <p:extLst>
      <p:ext uri="{BB962C8B-B14F-4D97-AF65-F5344CB8AC3E}">
        <p14:creationId xmlns:p14="http://schemas.microsoft.com/office/powerpoint/2010/main" val="262413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68478F-D157-454A-BCC1-FAA15DF9B091}" type="slidenum">
              <a:rPr lang="en-US" smtClean="0"/>
              <a:t>8</a:t>
            </a:fld>
            <a:endParaRPr lang="en-US"/>
          </a:p>
        </p:txBody>
      </p:sp>
    </p:spTree>
    <p:extLst>
      <p:ext uri="{BB962C8B-B14F-4D97-AF65-F5344CB8AC3E}">
        <p14:creationId xmlns:p14="http://schemas.microsoft.com/office/powerpoint/2010/main" val="32213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999258492"/>
              </p:ext>
            </p:extLst>
          </p:nvPr>
        </p:nvGraphicFramePr>
        <p:xfrm>
          <a:off x="1522" y="1607"/>
          <a:ext cx="1511" cy="1587"/>
        </p:xfrm>
        <a:graphic>
          <a:graphicData uri="http://schemas.openxmlformats.org/presentationml/2006/ole">
            <mc:AlternateContent xmlns:mc="http://schemas.openxmlformats.org/markup-compatibility/2006">
              <mc:Choice xmlns:v="urn:schemas-microsoft-com:vml" Requires="v">
                <p:oleObj spid="_x0000_s2145"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2" y="1607"/>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63461272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1000499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2562915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75936012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583716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1"/>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32939561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569474474"/>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7264"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17" y="1597"/>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3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1452356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3992474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698763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9246244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9963731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5206048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345318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85"/>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905802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84230197"/>
              </p:ext>
            </p:extLst>
          </p:nvPr>
        </p:nvGraphicFramePr>
        <p:xfrm>
          <a:off x="1513" y="1589"/>
          <a:ext cx="1511" cy="1587"/>
        </p:xfrm>
        <a:graphic>
          <a:graphicData uri="http://schemas.openxmlformats.org/presentationml/2006/ole">
            <mc:AlternateContent xmlns:mc="http://schemas.openxmlformats.org/markup-compatibility/2006">
              <mc:Choice xmlns:v="urn:schemas-microsoft-com:vml" Requires="v">
                <p:oleObj spid="_x0000_s9312"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13" y="1589"/>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6474073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5993414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42836463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3728669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98823931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45660763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77"/>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6355149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9E4DD0A-4EC2-4404-8DFA-2FD75D7A4E7D}"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320938651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364980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34034F64-D7DA-4100-9F72-33C4D5A9F7B8}"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
        <p:nvSpPr>
          <p:cNvPr id="6" name="Text Placeholder 5"/>
          <p:cNvSpPr>
            <a:spLocks noGrp="1"/>
          </p:cNvSpPr>
          <p:nvPr>
            <p:ph type="body" sz="quarter" idx="12"/>
          </p:nvPr>
        </p:nvSpPr>
        <p:spPr>
          <a:xfrm>
            <a:off x="914400" y="1524000"/>
            <a:ext cx="3581400" cy="419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4648200" y="1524000"/>
            <a:ext cx="35814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5350970"/>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B622EFE-0182-4946-A63D-46EAD96EEF7D}"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720708483"/>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a:xfrm>
            <a:off x="228600" y="6400800"/>
            <a:ext cx="609600" cy="228600"/>
          </a:xfrm>
          <a:prstGeom prst="rect">
            <a:avLst/>
          </a:prstGeom>
        </p:spPr>
        <p:txBody>
          <a:bodyPr/>
          <a:lstStyle/>
          <a:p>
            <a:fld id="{206BDF29-6546-4C6A-9A04-E244A3D5532A}" type="slidenum">
              <a:rPr lang="en-US" smtClean="0"/>
              <a:pPr/>
              <a:t>‹#›</a:t>
            </a:fld>
            <a:endParaRPr lang="en-US" dirty="0"/>
          </a:p>
        </p:txBody>
      </p:sp>
      <p:sp>
        <p:nvSpPr>
          <p:cNvPr id="4" name="Rounded Rectangle 3"/>
          <p:cNvSpPr/>
          <p:nvPr userDrawn="1"/>
        </p:nvSpPr>
        <p:spPr bwMode="auto">
          <a:xfrm>
            <a:off x="7848600" y="-76200"/>
            <a:ext cx="1295400" cy="457200"/>
          </a:xfrm>
          <a:prstGeom prst="round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0000"/>
                </a:solidFill>
                <a:cs typeface="ＭＳ Ｐゴシック"/>
              </a:rPr>
              <a:t>DRAFT</a:t>
            </a:r>
          </a:p>
        </p:txBody>
      </p:sp>
    </p:spTree>
    <p:extLst>
      <p:ext uri="{BB962C8B-B14F-4D97-AF65-F5344CB8AC3E}">
        <p14:creationId xmlns:p14="http://schemas.microsoft.com/office/powerpoint/2010/main" val="577523345"/>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90204576"/>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19542"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17" y="1597"/>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3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68112323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9114480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2967226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61244006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93769690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756821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85"/>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6955684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3969263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9823181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271036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4516330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6500" y="2314575"/>
            <a:ext cx="3479800" cy="57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2314575"/>
            <a:ext cx="3479800" cy="57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18037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353698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26215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86371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488756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052651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73037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911122708"/>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7325" y="1411288"/>
            <a:ext cx="1781175" cy="14811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93800" y="1411288"/>
            <a:ext cx="5191125" cy="1481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18501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351783233"/>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5662"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0" y="1603"/>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4377980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1053802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50321282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91969364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75025056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436452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1"/>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95498391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150130503"/>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8698"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0" y="1603"/>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7552623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5546110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94847848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E52A4689-FCC1-4887-9583-FF58BB22299E}"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74247869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5988" y="1600202"/>
            <a:ext cx="2544762"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3150" y="1600202"/>
            <a:ext cx="2546350" cy="368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ln/>
        </p:spPr>
        <p:txBody>
          <a:bodyPr/>
          <a:lstStyle>
            <a:lvl1pPr>
              <a:defRPr/>
            </a:lvl1pPr>
          </a:lstStyle>
          <a:p>
            <a:pPr>
              <a:defRPr/>
            </a:pPr>
            <a:fld id="{7F8C416C-2AD0-443D-A774-61AEED08035C}" type="slidenum">
              <a:rPr lang="en-US"/>
              <a:pPr>
                <a:defRPr/>
              </a:pPr>
              <a:t>‹#›</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96936798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a:ln/>
        </p:spPr>
        <p:txBody>
          <a:bodyPr/>
          <a:lstStyle>
            <a:lvl1pPr>
              <a:defRPr/>
            </a:lvl1pPr>
          </a:lstStyle>
          <a:p>
            <a:pPr>
              <a:defRPr/>
            </a:pPr>
            <a:fld id="{0765337D-3475-4A0F-BC3B-71B8B99C2383}" type="slidenum">
              <a:rPr lang="en-US"/>
              <a:pPr>
                <a:defRPr/>
              </a:pPr>
              <a:t>‹#›</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36462448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9A906977-0590-4792-A8FE-5A48690032DD}" type="slidenum">
              <a:rPr lang="en-US"/>
              <a:pPr>
                <a:defRPr/>
              </a:pPr>
              <a:t>‹#›</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360918791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1"/>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42482662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5988" y="219095"/>
            <a:ext cx="5483225" cy="796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5988" y="1600202"/>
            <a:ext cx="5243512" cy="3681413"/>
          </a:xfrm>
        </p:spPr>
        <p:txBody>
          <a:bodyPr/>
          <a:lstStyle/>
          <a:p>
            <a:pPr lvl="0"/>
            <a:endParaRPr lang="en-US" noProof="0" dirty="0" smtClean="0"/>
          </a:p>
        </p:txBody>
      </p:sp>
      <p:sp>
        <p:nvSpPr>
          <p:cNvPr id="4" name="Slide Number Placeholder 5"/>
          <p:cNvSpPr>
            <a:spLocks noGrp="1"/>
          </p:cNvSpPr>
          <p:nvPr>
            <p:ph type="sldNum" sz="quarter" idx="10"/>
          </p:nvPr>
        </p:nvSpPr>
        <p:spPr>
          <a:ln/>
        </p:spPr>
        <p:txBody>
          <a:bodyPr/>
          <a:lstStyle>
            <a:lvl1pPr>
              <a:defRPr/>
            </a:lvl1pPr>
          </a:lstStyle>
          <a:p>
            <a:pPr>
              <a:defRPr/>
            </a:pPr>
            <a:fld id="{7E6EB53C-2B54-4AB8-B316-7173F3BF2AB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4937054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712488820"/>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4193" name="think-cell Slide" r:id="rId4" imgW="216" imgH="216" progId="TCLayout.ActiveDocument.1">
                  <p:embed/>
                </p:oleObj>
              </mc:Choice>
              <mc:Fallback>
                <p:oleObj name="think-cell Slide" r:id="rId4" imgW="216" imgH="216" progId="TCLayout.ActiveDocument.1">
                  <p:embed/>
                  <p:pic>
                    <p:nvPicPr>
                      <p:cNvPr id="0" name=""/>
                      <p:cNvPicPr/>
                      <p:nvPr/>
                    </p:nvPicPr>
                    <p:blipFill>
                      <a:blip r:embed="rId5"/>
                      <a:stretch>
                        <a:fillRect/>
                      </a:stretch>
                    </p:blipFill>
                    <p:spPr>
                      <a:xfrm>
                        <a:off x="1520" y="1603"/>
                        <a:ext cx="1511" cy="1587"/>
                      </a:xfrm>
                      <a:prstGeom prst="rect">
                        <a:avLst/>
                      </a:prstGeom>
                    </p:spPr>
                  </p:pic>
                </p:oleObj>
              </mc:Fallback>
            </mc:AlternateContent>
          </a:graphicData>
        </a:graphic>
      </p:graphicFrame>
      <p:sp>
        <p:nvSpPr>
          <p:cNvPr id="2" name="Title 1"/>
          <p:cNvSpPr>
            <a:spLocks noGrp="1"/>
          </p:cNvSpPr>
          <p:nvPr>
            <p:ph type="ctrTitle"/>
          </p:nvPr>
        </p:nvSpPr>
        <p:spPr>
          <a:xfrm>
            <a:off x="685800" y="213044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57F871C-531F-4E97-966D-FD7291F5223B}"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11784824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B00F9265-A152-43BA-9891-09DE9ADB8224}" type="slidenum">
              <a:rPr lang="en-US"/>
              <a:pPr>
                <a:defRPr/>
              </a:pPr>
              <a:t>‹#›</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solidFill>
                  <a:srgbClr val="879196"/>
                </a:solidFill>
              </a:rPr>
              <a:t>Proprietary Information of UnitedHealth Group</a:t>
            </a:r>
            <a:r>
              <a:rPr lang="en-US" dirty="0" smtClean="0">
                <a:solidFill>
                  <a:srgbClr val="879196"/>
                </a:solidFill>
              </a:rPr>
              <a:t>. Do </a:t>
            </a:r>
            <a:r>
              <a:rPr lang="en-US" dirty="0">
                <a:solidFill>
                  <a:srgbClr val="879196"/>
                </a:solidFill>
              </a:rPr>
              <a:t>not distribute or reproduce without express permission of UnitedHealth Group.</a:t>
            </a:r>
          </a:p>
        </p:txBody>
      </p:sp>
    </p:spTree>
    <p:extLst>
      <p:ext uri="{BB962C8B-B14F-4D97-AF65-F5344CB8AC3E}">
        <p14:creationId xmlns:p14="http://schemas.microsoft.com/office/powerpoint/2010/main" val="25113809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2.jpeg"/><Relationship Id="rId5" Type="http://schemas.openxmlformats.org/officeDocument/2006/relationships/slideLayout" Target="../slideLayouts/slideLayout12.xml"/><Relationship Id="rId10" Type="http://schemas.openxmlformats.org/officeDocument/2006/relationships/tags" Target="../tags/tag3.xml"/><Relationship Id="rId4" Type="http://schemas.openxmlformats.org/officeDocument/2006/relationships/slideLayout" Target="../slideLayouts/slideLayout11.xml"/><Relationship Id="rId9"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2.jpeg"/><Relationship Id="rId5" Type="http://schemas.openxmlformats.org/officeDocument/2006/relationships/slideLayout" Target="../slideLayouts/slideLayout19.xml"/><Relationship Id="rId10" Type="http://schemas.openxmlformats.org/officeDocument/2006/relationships/tags" Target="../tags/tag5.xml"/><Relationship Id="rId4" Type="http://schemas.openxmlformats.org/officeDocument/2006/relationships/slideLayout" Target="../slideLayouts/slideLayout18.xml"/><Relationship Id="rId9" Type="http://schemas.openxmlformats.org/officeDocument/2006/relationships/vmlDrawing" Target="../drawings/vmlDrawing5.v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13" Type="http://schemas.openxmlformats.org/officeDocument/2006/relationships/image" Target="../media/image1.em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oleObject" Target="../embeddings/oleObject7.bin"/><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2.jpeg"/><Relationship Id="rId5" Type="http://schemas.openxmlformats.org/officeDocument/2006/relationships/slideLayout" Target="../slideLayouts/slideLayout26.xml"/><Relationship Id="rId10" Type="http://schemas.openxmlformats.org/officeDocument/2006/relationships/tags" Target="../tags/tag7.xml"/><Relationship Id="rId4" Type="http://schemas.openxmlformats.org/officeDocument/2006/relationships/slideLayout" Target="../slideLayouts/slideLayout25.xml"/><Relationship Id="rId9" Type="http://schemas.openxmlformats.org/officeDocument/2006/relationships/vmlDrawing" Target="../drawings/vmlDrawing7.v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31.xml"/><Relationship Id="rId7" Type="http://schemas.openxmlformats.org/officeDocument/2006/relationships/tags" Target="../tags/tag9.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vmlDrawing" Target="../drawings/vmlDrawing9.vml"/><Relationship Id="rId11" Type="http://schemas.openxmlformats.org/officeDocument/2006/relationships/image" Target="../media/image4.png"/><Relationship Id="rId5" Type="http://schemas.openxmlformats.org/officeDocument/2006/relationships/theme" Target="../theme/theme5.xml"/><Relationship Id="rId10" Type="http://schemas.openxmlformats.org/officeDocument/2006/relationships/image" Target="../media/image3.jpeg"/><Relationship Id="rId4" Type="http://schemas.openxmlformats.org/officeDocument/2006/relationships/slideLayout" Target="../slideLayouts/slideLayout32.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10.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2.jpeg"/><Relationship Id="rId5" Type="http://schemas.openxmlformats.org/officeDocument/2006/relationships/slideLayout" Target="../slideLayouts/slideLayout37.xml"/><Relationship Id="rId10" Type="http://schemas.openxmlformats.org/officeDocument/2006/relationships/tags" Target="../tags/tag10.xml"/><Relationship Id="rId4" Type="http://schemas.openxmlformats.org/officeDocument/2006/relationships/slideLayout" Target="../slideLayouts/slideLayout36.xml"/><Relationship Id="rId9" Type="http://schemas.openxmlformats.org/officeDocument/2006/relationships/vmlDrawing" Target="../drawings/vmlDrawing10.v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5.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7.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13" Type="http://schemas.openxmlformats.org/officeDocument/2006/relationships/image" Target="../media/image1.emf"/><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oleObject" Target="../embeddings/oleObject12.bin"/><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image" Target="../media/image2.jpeg"/><Relationship Id="rId5" Type="http://schemas.openxmlformats.org/officeDocument/2006/relationships/slideLayout" Target="../slideLayouts/slideLayout55.xml"/><Relationship Id="rId10" Type="http://schemas.openxmlformats.org/officeDocument/2006/relationships/tags" Target="../tags/tag12.xml"/><Relationship Id="rId4" Type="http://schemas.openxmlformats.org/officeDocument/2006/relationships/slideLayout" Target="../slideLayouts/slideLayout54.xml"/><Relationship Id="rId9" Type="http://schemas.openxmlformats.org/officeDocument/2006/relationships/vmlDrawing" Target="../drawings/vmlDrawing12.v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13" Type="http://schemas.openxmlformats.org/officeDocument/2006/relationships/image" Target="../media/image1.emf"/><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oleObject" Target="../embeddings/oleObject14.bin"/><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2.jpeg"/><Relationship Id="rId5" Type="http://schemas.openxmlformats.org/officeDocument/2006/relationships/slideLayout" Target="../slideLayouts/slideLayout62.xml"/><Relationship Id="rId10" Type="http://schemas.openxmlformats.org/officeDocument/2006/relationships/tags" Target="../tags/tag14.xml"/><Relationship Id="rId4" Type="http://schemas.openxmlformats.org/officeDocument/2006/relationships/slideLayout" Target="../slideLayouts/slideLayout61.xml"/><Relationship Id="rId9" Type="http://schemas.openxmlformats.org/officeDocument/2006/relationships/vmlDrawing" Target="../drawings/vmlDrawing14.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2263365751"/>
              </p:ext>
            </p:extLst>
          </p:nvPr>
        </p:nvGraphicFramePr>
        <p:xfrm>
          <a:off x="1522" y="1607"/>
          <a:ext cx="1511" cy="1587"/>
        </p:xfrm>
        <a:graphic>
          <a:graphicData uri="http://schemas.openxmlformats.org/presentationml/2006/ole">
            <mc:AlternateContent xmlns:mc="http://schemas.openxmlformats.org/markup-compatibility/2006">
              <mc:Choice xmlns:v="urn:schemas-microsoft-com:vml" Requires="v">
                <p:oleObj spid="_x0000_s1121"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2" y="1607"/>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5"/>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83"/>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862728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928070845"/>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3169"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0" y="1603"/>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1"/>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9"/>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7754200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1936156235"/>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6240"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17" y="1597"/>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85"/>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3"/>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47668629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166433749"/>
              </p:ext>
            </p:extLst>
          </p:nvPr>
        </p:nvGraphicFramePr>
        <p:xfrm>
          <a:off x="1513" y="1589"/>
          <a:ext cx="1511" cy="1587"/>
        </p:xfrm>
        <a:graphic>
          <a:graphicData uri="http://schemas.openxmlformats.org/presentationml/2006/ole">
            <mc:AlternateContent xmlns:mc="http://schemas.openxmlformats.org/markup-compatibility/2006">
              <mc:Choice xmlns:v="urn:schemas-microsoft-com:vml" Requires="v">
                <p:oleObj spid="_x0000_s8288"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13" y="1589"/>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77"/>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65"/>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1287343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34636840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0" name="think-cell Slide" r:id="rId8" imgW="216" imgH="216" progId="TCLayout.ActiveDocument.1">
                  <p:embed/>
                </p:oleObj>
              </mc:Choice>
              <mc:Fallback>
                <p:oleObj name="think-cell Slide" r:id="rId8" imgW="216" imgH="216"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pic>
        <p:nvPicPr>
          <p:cNvPr id="1604624" name="Picture 16" descr="Tinted_U"/>
          <p:cNvPicPr>
            <a:picLocks noChangeAspect="1" noChangeArrowheads="1"/>
          </p:cNvPicPr>
          <p:nvPr/>
        </p:nvPicPr>
        <p:blipFill>
          <a:blip r:embed="rId10" cstate="print">
            <a:extLst>
              <a:ext uri="{28A0092B-C50C-407E-A947-70E740481C1C}">
                <a14:useLocalDpi xmlns:a14="http://schemas.microsoft.com/office/drawing/2010/main" val="0"/>
              </a:ext>
            </a:extLst>
          </a:blip>
          <a:srcRect r="8913" b="5128"/>
          <a:stretch>
            <a:fillRect/>
          </a:stretch>
        </p:blipFill>
        <p:spPr bwMode="auto">
          <a:xfrm>
            <a:off x="228600" y="228600"/>
            <a:ext cx="508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604610" name="Rectangle 2"/>
          <p:cNvSpPr>
            <a:spLocks noChangeArrowheads="1"/>
          </p:cNvSpPr>
          <p:nvPr/>
        </p:nvSpPr>
        <p:spPr bwMode="auto">
          <a:xfrm>
            <a:off x="228600" y="6400800"/>
            <a:ext cx="8686800" cy="228600"/>
          </a:xfrm>
          <a:prstGeom prst="rect">
            <a:avLst/>
          </a:prstGeom>
          <a:solidFill>
            <a:schemeClr val="accent1"/>
          </a:solidFill>
          <a:ln>
            <a:noFill/>
          </a:ln>
          <a:effectLst/>
          <a:extLst/>
        </p:spPr>
        <p:txBody>
          <a:bodyPr wrap="none" anchor="ctr"/>
          <a:lstStyle/>
          <a:p>
            <a:pPr algn="ctr" defTabSz="457200" fontAlgn="base">
              <a:spcBef>
                <a:spcPct val="0"/>
              </a:spcBef>
              <a:spcAft>
                <a:spcPct val="0"/>
              </a:spcAft>
            </a:pPr>
            <a:endParaRPr lang="en-US" sz="2200" dirty="0">
              <a:solidFill>
                <a:srgbClr val="646D72"/>
              </a:solidFill>
            </a:endParaRPr>
          </a:p>
        </p:txBody>
      </p:sp>
      <p:sp>
        <p:nvSpPr>
          <p:cNvPr id="1604614" name="Rectangle 6"/>
          <p:cNvSpPr>
            <a:spLocks noChangeArrowheads="1"/>
          </p:cNvSpPr>
          <p:nvPr/>
        </p:nvSpPr>
        <p:spPr bwMode="auto">
          <a:xfrm>
            <a:off x="228600" y="228600"/>
            <a:ext cx="8686800" cy="6400800"/>
          </a:xfrm>
          <a:prstGeom prst="rect">
            <a:avLst/>
          </a:prstGeom>
          <a:noFill/>
          <a:ln w="127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457200" fontAlgn="base">
              <a:spcBef>
                <a:spcPct val="0"/>
              </a:spcBef>
              <a:spcAft>
                <a:spcPct val="0"/>
              </a:spcAft>
            </a:pPr>
            <a:endParaRPr lang="en-US" sz="2200" dirty="0">
              <a:ln>
                <a:solidFill>
                  <a:srgbClr val="FFFFFF"/>
                </a:solidFill>
              </a:ln>
              <a:solidFill>
                <a:srgbClr val="646D72"/>
              </a:solidFill>
            </a:endParaRPr>
          </a:p>
        </p:txBody>
      </p:sp>
      <p:sp>
        <p:nvSpPr>
          <p:cNvPr id="1604615" name="Line 7"/>
          <p:cNvSpPr>
            <a:spLocks noChangeShapeType="1"/>
          </p:cNvSpPr>
          <p:nvPr/>
        </p:nvSpPr>
        <p:spPr bwMode="auto">
          <a:xfrm flipH="1">
            <a:off x="914400" y="990600"/>
            <a:ext cx="8001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457200" fontAlgn="base">
              <a:spcBef>
                <a:spcPct val="0"/>
              </a:spcBef>
              <a:spcAft>
                <a:spcPct val="0"/>
              </a:spcAft>
            </a:pPr>
            <a:endParaRPr lang="en-US" sz="2200" dirty="0">
              <a:solidFill>
                <a:srgbClr val="646D72"/>
              </a:solidFill>
            </a:endParaRPr>
          </a:p>
        </p:txBody>
      </p:sp>
      <p:sp>
        <p:nvSpPr>
          <p:cNvPr id="1604616" name="Rectangle 8"/>
          <p:cNvSpPr>
            <a:spLocks noGrp="1" noChangeArrowheads="1"/>
          </p:cNvSpPr>
          <p:nvPr>
            <p:ph type="body" idx="1"/>
          </p:nvPr>
        </p:nvSpPr>
        <p:spPr bwMode="auto">
          <a:xfrm>
            <a:off x="914400" y="15240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Slide Number Placeholder 5"/>
          <p:cNvSpPr>
            <a:spLocks noGrp="1"/>
          </p:cNvSpPr>
          <p:nvPr>
            <p:ph type="sldNum" sz="quarter" idx="4"/>
          </p:nvPr>
        </p:nvSpPr>
        <p:spPr bwMode="gray">
          <a:xfrm>
            <a:off x="228600" y="6400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0" bIns="0" numCol="1" anchor="ctr" anchorCtr="0" compatLnSpc="1">
            <a:prstTxWarp prst="textNoShape">
              <a:avLst/>
            </a:prstTxWarp>
          </a:bodyPr>
          <a:lstStyle>
            <a:lvl1pPr algn="l">
              <a:defRPr sz="1000">
                <a:solidFill>
                  <a:srgbClr val="FFFFFF"/>
                </a:solidFill>
                <a:latin typeface="+mn-lt"/>
              </a:defRPr>
            </a:lvl1pPr>
          </a:lstStyle>
          <a:p>
            <a:pPr defTabSz="457200" fontAlgn="base">
              <a:spcBef>
                <a:spcPct val="0"/>
              </a:spcBef>
              <a:spcAft>
                <a:spcPct val="0"/>
              </a:spcAft>
            </a:pPr>
            <a:fld id="{34034F64-D7DA-4100-9F72-33C4D5A9F7B8}" type="slidenum">
              <a:rPr lang="en-US" smtClean="0"/>
              <a:pPr defTabSz="457200" fontAlgn="base">
                <a:spcBef>
                  <a:spcPct val="0"/>
                </a:spcBef>
                <a:spcAft>
                  <a:spcPct val="0"/>
                </a:spcAft>
              </a:pPr>
              <a:t>‹#›</a:t>
            </a:fld>
            <a:endParaRPr lang="en-US" dirty="0"/>
          </a:p>
        </p:txBody>
      </p:sp>
      <p:sp>
        <p:nvSpPr>
          <p:cNvPr id="1604621" name="Rectangle 13"/>
          <p:cNvSpPr>
            <a:spLocks noGrp="1" noChangeArrowheads="1"/>
          </p:cNvSpPr>
          <p:nvPr>
            <p:ph type="ftr" sz="quarter" idx="3"/>
          </p:nvPr>
        </p:nvSpPr>
        <p:spPr bwMode="auto">
          <a:xfrm>
            <a:off x="228600" y="6629400"/>
            <a:ext cx="868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800">
                <a:solidFill>
                  <a:schemeClr val="bg2"/>
                </a:solidFill>
              </a:defRPr>
            </a:lvl1pPr>
          </a:lstStyle>
          <a:p>
            <a:pPr defTabSz="457200" fontAlgn="base">
              <a:spcBef>
                <a:spcPct val="0"/>
              </a:spcBef>
              <a:spcAft>
                <a:spcPct val="0"/>
              </a:spcAft>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
        <p:nvSpPr>
          <p:cNvPr id="1604622" name="Title Placeholder 1"/>
          <p:cNvSpPr>
            <a:spLocks noGrp="1"/>
          </p:cNvSpPr>
          <p:nvPr>
            <p:ph type="title"/>
          </p:nvPr>
        </p:nvSpPr>
        <p:spPr bwMode="gray">
          <a:xfrm>
            <a:off x="914400" y="228600"/>
            <a:ext cx="548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pic>
        <p:nvPicPr>
          <p:cNvPr id="11" name="Picture 2" descr="C:\Users\cwagner\Desktop\UHC_ID_MedicAndRetire_logo.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32019" b="32019"/>
          <a:stretch/>
        </p:blipFill>
        <p:spPr bwMode="auto">
          <a:xfrm>
            <a:off x="6718289" y="331694"/>
            <a:ext cx="1968511" cy="54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1634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Lst>
  <p:transition/>
  <p:timing>
    <p:tnLst>
      <p:par>
        <p:cTn id="1" dur="indefinite" restart="never" nodeType="tmRoot"/>
      </p:par>
    </p:tnLst>
  </p:timing>
  <p:hf hdr="0" dt="0"/>
  <p:txStyles>
    <p:titleStyle>
      <a:lvl1pPr algn="l" defTabSz="457200" rtl="0" fontAlgn="base">
        <a:spcBef>
          <a:spcPct val="20000"/>
        </a:spcBef>
        <a:spcAft>
          <a:spcPct val="0"/>
        </a:spcAft>
        <a:defRPr sz="2800" b="1">
          <a:solidFill>
            <a:schemeClr val="accent1"/>
          </a:solidFill>
          <a:latin typeface="+mj-lt"/>
          <a:ea typeface="+mj-ea"/>
          <a:cs typeface="+mj-cs"/>
        </a:defRPr>
      </a:lvl1pPr>
      <a:lvl2pPr algn="l" defTabSz="457200" rtl="0" fontAlgn="base">
        <a:spcBef>
          <a:spcPct val="20000"/>
        </a:spcBef>
        <a:spcAft>
          <a:spcPct val="0"/>
        </a:spcAft>
        <a:defRPr sz="2200" b="1">
          <a:solidFill>
            <a:schemeClr val="tx2"/>
          </a:solidFill>
          <a:latin typeface="Arial" charset="0"/>
          <a:ea typeface="ＭＳ Ｐゴシック" pitchFamily="34" charset="-128"/>
        </a:defRPr>
      </a:lvl2pPr>
      <a:lvl3pPr algn="l" defTabSz="457200" rtl="0" fontAlgn="base">
        <a:spcBef>
          <a:spcPct val="20000"/>
        </a:spcBef>
        <a:spcAft>
          <a:spcPct val="0"/>
        </a:spcAft>
        <a:defRPr sz="2200" b="1">
          <a:solidFill>
            <a:schemeClr val="tx2"/>
          </a:solidFill>
          <a:latin typeface="Arial" charset="0"/>
          <a:ea typeface="ＭＳ Ｐゴシック" pitchFamily="34" charset="-128"/>
        </a:defRPr>
      </a:lvl3pPr>
      <a:lvl4pPr algn="l" defTabSz="457200" rtl="0" fontAlgn="base">
        <a:spcBef>
          <a:spcPct val="20000"/>
        </a:spcBef>
        <a:spcAft>
          <a:spcPct val="0"/>
        </a:spcAft>
        <a:defRPr sz="2200" b="1">
          <a:solidFill>
            <a:schemeClr val="tx2"/>
          </a:solidFill>
          <a:latin typeface="Arial" charset="0"/>
          <a:ea typeface="ＭＳ Ｐゴシック" pitchFamily="34" charset="-128"/>
        </a:defRPr>
      </a:lvl4pPr>
      <a:lvl5pPr algn="l" defTabSz="457200" rtl="0" fontAlgn="base">
        <a:spcBef>
          <a:spcPct val="20000"/>
        </a:spcBef>
        <a:spcAft>
          <a:spcPct val="0"/>
        </a:spcAft>
        <a:defRPr sz="2200" b="1">
          <a:solidFill>
            <a:schemeClr val="tx2"/>
          </a:solidFill>
          <a:latin typeface="Arial" charset="0"/>
          <a:ea typeface="ＭＳ Ｐゴシック" pitchFamily="34" charset="-128"/>
        </a:defRPr>
      </a:lvl5pPr>
      <a:lvl6pPr marL="457200" algn="l" defTabSz="457200" rtl="0" fontAlgn="base">
        <a:spcBef>
          <a:spcPct val="20000"/>
        </a:spcBef>
        <a:spcAft>
          <a:spcPct val="0"/>
        </a:spcAft>
        <a:defRPr sz="2200" b="1">
          <a:solidFill>
            <a:schemeClr val="tx2"/>
          </a:solidFill>
          <a:latin typeface="Arial" charset="0"/>
          <a:ea typeface="ＭＳ Ｐゴシック" pitchFamily="34" charset="-128"/>
        </a:defRPr>
      </a:lvl6pPr>
      <a:lvl7pPr marL="914400" algn="l" defTabSz="457200" rtl="0" fontAlgn="base">
        <a:spcBef>
          <a:spcPct val="20000"/>
        </a:spcBef>
        <a:spcAft>
          <a:spcPct val="0"/>
        </a:spcAft>
        <a:defRPr sz="2200" b="1">
          <a:solidFill>
            <a:schemeClr val="tx2"/>
          </a:solidFill>
          <a:latin typeface="Arial" charset="0"/>
          <a:ea typeface="ＭＳ Ｐゴシック" pitchFamily="34" charset="-128"/>
        </a:defRPr>
      </a:lvl7pPr>
      <a:lvl8pPr marL="1371600" algn="l" defTabSz="457200" rtl="0" fontAlgn="base">
        <a:spcBef>
          <a:spcPct val="20000"/>
        </a:spcBef>
        <a:spcAft>
          <a:spcPct val="0"/>
        </a:spcAft>
        <a:defRPr sz="2200" b="1">
          <a:solidFill>
            <a:schemeClr val="tx2"/>
          </a:solidFill>
          <a:latin typeface="Arial" charset="0"/>
          <a:ea typeface="ＭＳ Ｐゴシック" pitchFamily="34" charset="-128"/>
        </a:defRPr>
      </a:lvl8pPr>
      <a:lvl9pPr marL="1828800" algn="l" defTabSz="457200" rtl="0" fontAlgn="base">
        <a:spcBef>
          <a:spcPct val="20000"/>
        </a:spcBef>
        <a:spcAft>
          <a:spcPct val="0"/>
        </a:spcAft>
        <a:defRPr sz="2200" b="1">
          <a:solidFill>
            <a:schemeClr val="tx2"/>
          </a:solidFill>
          <a:latin typeface="Arial" charset="0"/>
          <a:ea typeface="ＭＳ Ｐゴシック" pitchFamily="34" charset="-128"/>
        </a:defRPr>
      </a:lvl9pPr>
    </p:titleStyle>
    <p:bodyStyle>
      <a:lvl1pPr marL="0" indent="0" algn="l" defTabSz="457200" rtl="0" fontAlgn="base">
        <a:spcBef>
          <a:spcPct val="20000"/>
        </a:spcBef>
        <a:spcAft>
          <a:spcPct val="0"/>
        </a:spcAft>
        <a:buClr>
          <a:schemeClr val="tx2"/>
        </a:buClr>
        <a:buFont typeface="Arial" charset="0"/>
        <a:buNone/>
        <a:defRPr sz="2000">
          <a:solidFill>
            <a:schemeClr val="bg1"/>
          </a:solidFill>
          <a:latin typeface="+mn-lt"/>
          <a:ea typeface="+mn-ea"/>
          <a:cs typeface="+mn-cs"/>
        </a:defRPr>
      </a:lvl1pPr>
      <a:lvl2pPr marL="349250" indent="-228600" algn="l" defTabSz="457200" rtl="0" fontAlgn="base">
        <a:spcBef>
          <a:spcPct val="20000"/>
        </a:spcBef>
        <a:spcAft>
          <a:spcPct val="0"/>
        </a:spcAft>
        <a:buClrTx/>
        <a:buFont typeface="Arial" pitchFamily="34" charset="0"/>
        <a:buChar char="•"/>
        <a:defRPr sz="1800">
          <a:solidFill>
            <a:schemeClr val="bg1"/>
          </a:solidFill>
          <a:latin typeface="+mn-lt"/>
          <a:ea typeface="+mn-ea"/>
        </a:defRPr>
      </a:lvl2pPr>
      <a:lvl3pPr marL="577850" indent="-174625" algn="l" defTabSz="457200" rtl="0" fontAlgn="base">
        <a:spcBef>
          <a:spcPct val="20000"/>
        </a:spcBef>
        <a:spcAft>
          <a:spcPct val="0"/>
        </a:spcAft>
        <a:buClrTx/>
        <a:buFont typeface="Arial" charset="0"/>
        <a:buChar char="•"/>
        <a:defRPr sz="1600">
          <a:solidFill>
            <a:schemeClr val="bg1"/>
          </a:solidFill>
          <a:latin typeface="+mn-lt"/>
          <a:ea typeface="+mn-ea"/>
        </a:defRPr>
      </a:lvl3pPr>
      <a:lvl4pPr marL="860425" indent="-168275" algn="l" defTabSz="457200" rtl="0" fontAlgn="base">
        <a:spcBef>
          <a:spcPct val="20000"/>
        </a:spcBef>
        <a:spcAft>
          <a:spcPct val="0"/>
        </a:spcAft>
        <a:buClrTx/>
        <a:buFont typeface="Arial" pitchFamily="34" charset="0"/>
        <a:buChar char="•"/>
        <a:defRPr sz="1400">
          <a:solidFill>
            <a:schemeClr val="bg1"/>
          </a:solidFill>
          <a:latin typeface="+mn-lt"/>
          <a:ea typeface="+mn-ea"/>
        </a:defRPr>
      </a:lvl4pPr>
      <a:lvl5pPr marL="1089025" indent="-120650" algn="l" defTabSz="457200" rtl="0" fontAlgn="base">
        <a:spcBef>
          <a:spcPct val="20000"/>
        </a:spcBef>
        <a:spcAft>
          <a:spcPct val="0"/>
        </a:spcAft>
        <a:buClrTx/>
        <a:buChar char="•"/>
        <a:defRPr sz="1200">
          <a:solidFill>
            <a:schemeClr val="bg1"/>
          </a:solidFill>
          <a:latin typeface="+mn-lt"/>
          <a:ea typeface="+mn-ea"/>
        </a:defRPr>
      </a:lvl5pPr>
      <a:lvl6pPr marL="1943100" indent="-171450" algn="l" defTabSz="457200" rtl="0" fontAlgn="base">
        <a:spcBef>
          <a:spcPct val="20000"/>
        </a:spcBef>
        <a:spcAft>
          <a:spcPct val="0"/>
        </a:spcAft>
        <a:buChar char="•"/>
        <a:defRPr sz="1200">
          <a:solidFill>
            <a:srgbClr val="646D72"/>
          </a:solidFill>
          <a:latin typeface="+mn-lt"/>
          <a:ea typeface="+mn-ea"/>
        </a:defRPr>
      </a:lvl6pPr>
      <a:lvl7pPr marL="2400300" indent="-171450" algn="l" defTabSz="457200" rtl="0" fontAlgn="base">
        <a:spcBef>
          <a:spcPct val="20000"/>
        </a:spcBef>
        <a:spcAft>
          <a:spcPct val="0"/>
        </a:spcAft>
        <a:buChar char="•"/>
        <a:defRPr sz="1200">
          <a:solidFill>
            <a:srgbClr val="646D72"/>
          </a:solidFill>
          <a:latin typeface="+mn-lt"/>
          <a:ea typeface="+mn-ea"/>
        </a:defRPr>
      </a:lvl7pPr>
      <a:lvl8pPr marL="2857500" indent="-171450" algn="l" defTabSz="457200" rtl="0" fontAlgn="base">
        <a:spcBef>
          <a:spcPct val="20000"/>
        </a:spcBef>
        <a:spcAft>
          <a:spcPct val="0"/>
        </a:spcAft>
        <a:buChar char="•"/>
        <a:defRPr sz="1200">
          <a:solidFill>
            <a:srgbClr val="646D72"/>
          </a:solidFill>
          <a:latin typeface="+mn-lt"/>
          <a:ea typeface="+mn-ea"/>
        </a:defRPr>
      </a:lvl8pPr>
      <a:lvl9pPr marL="3314700" indent="-171450" algn="l" defTabSz="457200" rtl="0" fontAlgn="base">
        <a:spcBef>
          <a:spcPct val="20000"/>
        </a:spcBef>
        <a:spcAft>
          <a:spcPct val="0"/>
        </a:spcAft>
        <a:buChar char="•"/>
        <a:defRPr sz="1200">
          <a:solidFill>
            <a:srgbClr val="646D7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1661704776"/>
              </p:ext>
            </p:extLst>
          </p:nvPr>
        </p:nvGraphicFramePr>
        <p:xfrm>
          <a:off x="1517" y="1597"/>
          <a:ext cx="1511" cy="1587"/>
        </p:xfrm>
        <a:graphic>
          <a:graphicData uri="http://schemas.openxmlformats.org/presentationml/2006/ole">
            <mc:AlternateContent xmlns:mc="http://schemas.openxmlformats.org/markup-compatibility/2006">
              <mc:Choice xmlns:v="urn:schemas-microsoft-com:vml" Requires="v">
                <p:oleObj spid="_x0000_s18518"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17" y="1597"/>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85"/>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3"/>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241261992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gray">
          <a:xfrm>
            <a:off x="1193800" y="1411288"/>
            <a:ext cx="711200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gray">
          <a:xfrm>
            <a:off x="1206500" y="2314575"/>
            <a:ext cx="7112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p:txBody>
      </p:sp>
    </p:spTree>
    <p:extLst>
      <p:ext uri="{BB962C8B-B14F-4D97-AF65-F5344CB8AC3E}">
        <p14:creationId xmlns:p14="http://schemas.microsoft.com/office/powerpoint/2010/main" val="14899805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fade/>
  </p:transition>
  <p:timing>
    <p:tnLst>
      <p:par>
        <p:cTn id="1" dur="indefinite" restart="never" nodeType="tmRoot"/>
      </p:par>
    </p:tnLst>
  </p:timing>
  <p:hf hdr="0" ftr="0" dt="0"/>
  <p:txStyles>
    <p:titleStyle>
      <a:lvl1pPr algn="l" defTabSz="457200" rtl="0" eaLnBrk="0" fontAlgn="base" hangingPunct="0">
        <a:lnSpc>
          <a:spcPts val="3400"/>
        </a:lnSpc>
        <a:spcBef>
          <a:spcPct val="0"/>
        </a:spcBef>
        <a:spcAft>
          <a:spcPct val="0"/>
        </a:spcAft>
        <a:defRPr sz="3200" b="1">
          <a:solidFill>
            <a:schemeClr val="tx2"/>
          </a:solidFill>
          <a:latin typeface="+mj-lt"/>
          <a:ea typeface="+mj-ea"/>
          <a:cs typeface="+mj-cs"/>
        </a:defRPr>
      </a:lvl1pPr>
      <a:lvl2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2pPr>
      <a:lvl3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3pPr>
      <a:lvl4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4pPr>
      <a:lvl5pPr algn="l" defTabSz="457200" rtl="0" eaLnBrk="0" fontAlgn="base" hangingPunct="0">
        <a:lnSpc>
          <a:spcPts val="3400"/>
        </a:lnSpc>
        <a:spcBef>
          <a:spcPct val="0"/>
        </a:spcBef>
        <a:spcAft>
          <a:spcPct val="0"/>
        </a:spcAft>
        <a:defRPr sz="3200" b="1">
          <a:solidFill>
            <a:schemeClr val="tx2"/>
          </a:solidFill>
          <a:latin typeface="Arial" charset="0"/>
          <a:ea typeface="ＭＳ Ｐゴシック" pitchFamily="-80" charset="-128"/>
        </a:defRPr>
      </a:lvl5pPr>
      <a:lvl6pPr marL="4572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6pPr>
      <a:lvl7pPr marL="9144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7pPr>
      <a:lvl8pPr marL="13716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8pPr>
      <a:lvl9pPr marL="1828800" algn="l" defTabSz="457200" rtl="0" fontAlgn="base">
        <a:lnSpc>
          <a:spcPts val="3400"/>
        </a:lnSpc>
        <a:spcBef>
          <a:spcPct val="0"/>
        </a:spcBef>
        <a:spcAft>
          <a:spcPct val="0"/>
        </a:spcAft>
        <a:defRPr sz="3200" b="1">
          <a:solidFill>
            <a:schemeClr val="tx2"/>
          </a:solidFill>
          <a:latin typeface="Arial" charset="0"/>
          <a:ea typeface="ＭＳ Ｐゴシック" pitchFamily="-80" charset="-128"/>
        </a:defRPr>
      </a:lvl9pPr>
    </p:titleStyle>
    <p:bodyStyle>
      <a:lvl1pPr marL="342900" indent="-342900" algn="l" defTabSz="457200" rtl="0" eaLnBrk="0" fontAlgn="base" hangingPunct="0">
        <a:spcBef>
          <a:spcPct val="20000"/>
        </a:spcBef>
        <a:spcAft>
          <a:spcPct val="0"/>
        </a:spcAft>
        <a:buFont typeface="Arial" pitchFamily="34" charset="0"/>
        <a:defRPr sz="1600" b="1">
          <a:solidFill>
            <a:schemeClr val="tx2"/>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defRPr sz="1600" b="1">
          <a:solidFill>
            <a:srgbClr val="183C90"/>
          </a:solidFill>
          <a:latin typeface="+mn-lt"/>
          <a:ea typeface="+mn-ea"/>
        </a:defRPr>
      </a:lvl2pPr>
      <a:lvl3pPr marL="1143000" indent="-228600" algn="l" defTabSz="457200" rtl="0" eaLnBrk="0" fontAlgn="base" hangingPunct="0">
        <a:spcBef>
          <a:spcPct val="20000"/>
        </a:spcBef>
        <a:spcAft>
          <a:spcPct val="0"/>
        </a:spcAft>
        <a:buFont typeface="Arial" pitchFamily="34" charset="0"/>
        <a:defRPr sz="1600" b="1">
          <a:solidFill>
            <a:srgbClr val="183C90"/>
          </a:solidFill>
          <a:latin typeface="+mn-lt"/>
          <a:ea typeface="+mn-ea"/>
        </a:defRPr>
      </a:lvl3pPr>
      <a:lvl4pPr marL="1600200" indent="-228600" algn="l" defTabSz="457200" rtl="0" eaLnBrk="0" fontAlgn="base" hangingPunct="0">
        <a:spcBef>
          <a:spcPct val="20000"/>
        </a:spcBef>
        <a:spcAft>
          <a:spcPct val="0"/>
        </a:spcAft>
        <a:buFont typeface="Arial" pitchFamily="34" charset="0"/>
        <a:defRPr sz="1600" b="1">
          <a:solidFill>
            <a:srgbClr val="183C90"/>
          </a:solidFill>
          <a:latin typeface="+mn-lt"/>
          <a:ea typeface="+mn-ea"/>
        </a:defRPr>
      </a:lvl4pPr>
      <a:lvl5pPr marL="2057400" indent="-228600" algn="l" defTabSz="457200" rtl="0" eaLnBrk="0" fontAlgn="base" hangingPunct="0">
        <a:spcBef>
          <a:spcPct val="20000"/>
        </a:spcBef>
        <a:spcAft>
          <a:spcPct val="0"/>
        </a:spcAft>
        <a:buFont typeface="Arial" pitchFamily="34" charset="0"/>
        <a:defRPr sz="1600" b="1">
          <a:solidFill>
            <a:srgbClr val="183C90"/>
          </a:solidFill>
          <a:latin typeface="+mn-lt"/>
          <a:ea typeface="+mn-ea"/>
        </a:defRPr>
      </a:lvl5pPr>
      <a:lvl6pPr marL="2514600" indent="-228600" algn="l" defTabSz="457200" rtl="0" fontAlgn="base">
        <a:spcBef>
          <a:spcPct val="20000"/>
        </a:spcBef>
        <a:spcAft>
          <a:spcPct val="0"/>
        </a:spcAft>
        <a:buFont typeface="Arial" charset="0"/>
        <a:defRPr sz="1600" b="1">
          <a:solidFill>
            <a:srgbClr val="183C90"/>
          </a:solidFill>
          <a:latin typeface="+mn-lt"/>
          <a:ea typeface="+mn-ea"/>
        </a:defRPr>
      </a:lvl6pPr>
      <a:lvl7pPr marL="2971800" indent="-228600" algn="l" defTabSz="457200" rtl="0" fontAlgn="base">
        <a:spcBef>
          <a:spcPct val="20000"/>
        </a:spcBef>
        <a:spcAft>
          <a:spcPct val="0"/>
        </a:spcAft>
        <a:buFont typeface="Arial" charset="0"/>
        <a:defRPr sz="1600" b="1">
          <a:solidFill>
            <a:srgbClr val="183C90"/>
          </a:solidFill>
          <a:latin typeface="+mn-lt"/>
          <a:ea typeface="+mn-ea"/>
        </a:defRPr>
      </a:lvl7pPr>
      <a:lvl8pPr marL="3429000" indent="-228600" algn="l" defTabSz="457200" rtl="0" fontAlgn="base">
        <a:spcBef>
          <a:spcPct val="20000"/>
        </a:spcBef>
        <a:spcAft>
          <a:spcPct val="0"/>
        </a:spcAft>
        <a:buFont typeface="Arial" charset="0"/>
        <a:defRPr sz="1600" b="1">
          <a:solidFill>
            <a:srgbClr val="183C90"/>
          </a:solidFill>
          <a:latin typeface="+mn-lt"/>
          <a:ea typeface="+mn-ea"/>
        </a:defRPr>
      </a:lvl8pPr>
      <a:lvl9pPr marL="3886200" indent="-228600" algn="l" defTabSz="457200" rtl="0" fontAlgn="base">
        <a:spcBef>
          <a:spcPct val="20000"/>
        </a:spcBef>
        <a:spcAft>
          <a:spcPct val="0"/>
        </a:spcAft>
        <a:buFont typeface="Arial" charset="0"/>
        <a:defRPr sz="1600" b="1">
          <a:solidFill>
            <a:srgbClr val="183C9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039074159"/>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4638"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0" y="1603"/>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1"/>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9"/>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3772454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1"/>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3044150026"/>
              </p:ext>
            </p:extLst>
          </p:nvPr>
        </p:nvGraphicFramePr>
        <p:xfrm>
          <a:off x="1520" y="1603"/>
          <a:ext cx="1511" cy="1587"/>
        </p:xfrm>
        <a:graphic>
          <a:graphicData uri="http://schemas.openxmlformats.org/presentationml/2006/ole">
            <mc:AlternateContent xmlns:mc="http://schemas.openxmlformats.org/markup-compatibility/2006">
              <mc:Choice xmlns:v="urn:schemas-microsoft-com:vml" Requires="v">
                <p:oleObj spid="_x0000_s27674" name="think-cell Slide" r:id="rId12" imgW="216" imgH="216" progId="TCLayout.ActiveDocument.1">
                  <p:embed/>
                </p:oleObj>
              </mc:Choice>
              <mc:Fallback>
                <p:oleObj name="think-cell Slide" r:id="rId12" imgW="216" imgH="216" progId="TCLayout.ActiveDocument.1">
                  <p:embed/>
                  <p:pic>
                    <p:nvPicPr>
                      <p:cNvPr id="0" name=""/>
                      <p:cNvPicPr/>
                      <p:nvPr/>
                    </p:nvPicPr>
                    <p:blipFill>
                      <a:blip r:embed="rId13"/>
                      <a:stretch>
                        <a:fillRect/>
                      </a:stretch>
                    </p:blipFill>
                    <p:spPr>
                      <a:xfrm>
                        <a:off x="1520" y="1603"/>
                        <a:ext cx="1511" cy="1587"/>
                      </a:xfrm>
                      <a:prstGeom prst="rect">
                        <a:avLst/>
                      </a:prstGeom>
                    </p:spPr>
                  </p:pic>
                </p:oleObj>
              </mc:Fallback>
            </mc:AlternateContent>
          </a:graphicData>
        </a:graphic>
      </p:graphicFrame>
      <p:sp>
        <p:nvSpPr>
          <p:cNvPr id="11266" name="Title Placeholder 1"/>
          <p:cNvSpPr>
            <a:spLocks noGrp="1"/>
          </p:cNvSpPr>
          <p:nvPr>
            <p:ph type="title"/>
          </p:nvPr>
        </p:nvSpPr>
        <p:spPr bwMode="gray">
          <a:xfrm>
            <a:off x="725714" y="219091"/>
            <a:ext cx="624114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1267" name="Text Placeholder 2"/>
          <p:cNvSpPr>
            <a:spLocks noGrp="1"/>
          </p:cNvSpPr>
          <p:nvPr>
            <p:ph type="body" idx="1"/>
          </p:nvPr>
        </p:nvSpPr>
        <p:spPr bwMode="gray">
          <a:xfrm>
            <a:off x="915988" y="1600202"/>
            <a:ext cx="52435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2" name="Slide Number Placeholder 5"/>
          <p:cNvSpPr>
            <a:spLocks noGrp="1"/>
          </p:cNvSpPr>
          <p:nvPr>
            <p:ph type="sldNum" sz="quarter" idx="4"/>
          </p:nvPr>
        </p:nvSpPr>
        <p:spPr bwMode="gray">
          <a:xfrm>
            <a:off x="260350" y="6354779"/>
            <a:ext cx="601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1000" b="0">
                <a:solidFill>
                  <a:srgbClr val="FFFFFF"/>
                </a:solidFill>
                <a:latin typeface="Verdana" pitchFamily="34" charset="0"/>
                <a:ea typeface="ＭＳ Ｐゴシック"/>
                <a:cs typeface="+mn-cs"/>
              </a:defRPr>
            </a:lvl1pPr>
          </a:lstStyle>
          <a:p>
            <a:pPr defTabSz="457200" fontAlgn="base">
              <a:spcBef>
                <a:spcPct val="0"/>
              </a:spcBef>
              <a:spcAft>
                <a:spcPct val="0"/>
              </a:spcAft>
              <a:defRPr/>
            </a:pPr>
            <a:fld id="{21BFE252-CE5D-42B3-8498-775161B80581}" type="slidenum">
              <a:rPr lang="en-US" smtClean="0"/>
              <a:pPr defTabSz="457200" fontAlgn="base">
                <a:spcBef>
                  <a:spcPct val="0"/>
                </a:spcBef>
                <a:spcAft>
                  <a:spcPct val="0"/>
                </a:spcAft>
                <a:defRPr/>
              </a:pPr>
              <a:t>‹#›</a:t>
            </a:fld>
            <a:endParaRPr lang="en-US" dirty="0"/>
          </a:p>
        </p:txBody>
      </p:sp>
      <p:sp>
        <p:nvSpPr>
          <p:cNvPr id="2519045" name="Rectangle 5"/>
          <p:cNvSpPr>
            <a:spLocks noGrp="1" noChangeArrowheads="1"/>
          </p:cNvSpPr>
          <p:nvPr>
            <p:ph type="ftr" sz="quarter" idx="3"/>
          </p:nvPr>
        </p:nvSpPr>
        <p:spPr bwMode="auto">
          <a:xfrm>
            <a:off x="252413" y="6337300"/>
            <a:ext cx="61499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800" b="0">
                <a:solidFill>
                  <a:schemeClr val="bg2"/>
                </a:solidFill>
                <a:latin typeface="Arial" pitchFamily="34" charset="0"/>
                <a:ea typeface="ＭＳ Ｐゴシック"/>
                <a:cs typeface="+mn-cs"/>
              </a:defRPr>
            </a:lvl1pPr>
          </a:lstStyle>
          <a:p>
            <a:pPr defTabSz="457200" fontAlgn="base">
              <a:spcBef>
                <a:spcPct val="0"/>
              </a:spcBef>
              <a:spcAft>
                <a:spcPct val="0"/>
              </a:spcAft>
              <a:defRPr/>
            </a:pPr>
            <a:r>
              <a:rPr lang="en-US" dirty="0" smtClean="0">
                <a:solidFill>
                  <a:srgbClr val="879196"/>
                </a:solidFill>
              </a:rPr>
              <a:t>Proprietary Information of UnitedHealth Group. Do not distribute or reproduce without express permission of UnitedHealth Group.</a:t>
            </a:r>
            <a:endParaRPr lang="en-US" dirty="0">
              <a:solidFill>
                <a:srgbClr val="879196"/>
              </a:solidFill>
            </a:endParaRPr>
          </a:p>
        </p:txBody>
      </p:sp>
    </p:spTree>
    <p:extLst>
      <p:ext uri="{BB962C8B-B14F-4D97-AF65-F5344CB8AC3E}">
        <p14:creationId xmlns:p14="http://schemas.microsoft.com/office/powerpoint/2010/main" val="382351251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Lst>
  <p:transition>
    <p:fade/>
  </p:transition>
  <p:timing>
    <p:tnLst>
      <p:par>
        <p:cTn id="1" dur="indefinite" restart="never" nodeType="tmRoot"/>
      </p:par>
    </p:tnLst>
  </p:timing>
  <p:hf hdr="0" ftr="0" dt="0"/>
  <p:txStyles>
    <p:titleStyle>
      <a:lvl1pPr algn="l" defTabSz="457200" rtl="0" eaLnBrk="0" fontAlgn="base" hangingPunct="0">
        <a:spcBef>
          <a:spcPct val="20000"/>
        </a:spcBef>
        <a:spcAft>
          <a:spcPct val="0"/>
        </a:spcAft>
        <a:defRPr sz="2200" b="1">
          <a:solidFill>
            <a:schemeClr val="tx2"/>
          </a:solidFill>
          <a:latin typeface="+mj-lt"/>
          <a:ea typeface="+mj-ea"/>
          <a:cs typeface="+mj-cs"/>
        </a:defRPr>
      </a:lvl1pPr>
      <a:lvl2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2pPr>
      <a:lvl3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3pPr>
      <a:lvl4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4pPr>
      <a:lvl5pPr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5pPr>
      <a:lvl6pPr marL="4572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6pPr>
      <a:lvl7pPr marL="9144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7pPr>
      <a:lvl8pPr marL="13716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8pPr>
      <a:lvl9pPr marL="1828800" algn="l" defTabSz="457200" rtl="0" eaLnBrk="0" fontAlgn="base" hangingPunct="0">
        <a:spcBef>
          <a:spcPct val="20000"/>
        </a:spcBef>
        <a:spcAft>
          <a:spcPct val="0"/>
        </a:spcAft>
        <a:defRPr sz="2200" b="1">
          <a:solidFill>
            <a:schemeClr val="tx2"/>
          </a:solidFill>
          <a:latin typeface="Arial" pitchFamily="34" charset="0"/>
          <a:ea typeface="ＭＳ Ｐゴシック"/>
          <a:cs typeface="ＭＳ Ｐゴシック"/>
        </a:defRPr>
      </a:lvl9pPr>
    </p:titleStyle>
    <p:bodyStyle>
      <a:lvl1pPr marL="228600" indent="-228600"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1pPr>
      <a:lvl2pPr marL="547688" indent="-204788" algn="l" defTabSz="457200" rtl="0" eaLnBrk="0" fontAlgn="base" hangingPunct="0">
        <a:spcBef>
          <a:spcPct val="20000"/>
        </a:spcBef>
        <a:spcAft>
          <a:spcPct val="0"/>
        </a:spcAft>
        <a:buClr>
          <a:schemeClr val="tx2"/>
        </a:buClr>
        <a:buFont typeface="Arial" charset="0"/>
        <a:buChar char="–"/>
        <a:defRPr sz="2200">
          <a:solidFill>
            <a:schemeClr val="accent4">
              <a:lumMod val="10000"/>
            </a:schemeClr>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a:solidFill>
            <a:srgbClr val="646D72"/>
          </a:solidFill>
          <a:latin typeface="+mn-lt"/>
          <a:ea typeface="+mn-ea"/>
          <a:cs typeface="+mn-cs"/>
        </a:defRPr>
      </a:lvl5pPr>
      <a:lvl6pPr marL="25146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6pPr>
      <a:lvl7pPr marL="29718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7pPr>
      <a:lvl8pPr marL="34290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8pPr>
      <a:lvl9pPr marL="3886200" indent="-228600" algn="l" defTabSz="457200" rtl="0" eaLnBrk="0" fontAlgn="base" hangingPunct="0">
        <a:spcBef>
          <a:spcPct val="20000"/>
        </a:spcBef>
        <a:spcAft>
          <a:spcPct val="0"/>
        </a:spcAft>
        <a:buFont typeface="Arial" pitchFamily="34" charset="0"/>
        <a:buChar char="»"/>
        <a:defRPr sz="1600">
          <a:solidFill>
            <a:srgbClr val="646D7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hyperlink" Target="https://console.aws.amazon.com/console/home" TargetMode="External"/><Relationship Id="rId2" Type="http://schemas.openxmlformats.org/officeDocument/2006/relationships/hyperlink" Target="https://developer.amazon.com/edw/home.html#/" TargetMode="External"/><Relationship Id="rId1" Type="http://schemas.openxmlformats.org/officeDocument/2006/relationships/slideLayout" Target="../slideLayouts/slideLayout26.xml"/><Relationship Id="rId5" Type="http://schemas.openxmlformats.org/officeDocument/2006/relationships/hyperlink" Target="https://echosim.io/welcome" TargetMode="External"/><Relationship Id="rId4" Type="http://schemas.openxmlformats.org/officeDocument/2006/relationships/hyperlink" Target="https://s3.amazonaws.com/knight-sunglasses/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wire.com/2017/amazon-alexa-chief-saturday-night-live-spoof-echo-speaker-actually-kind-spot/" TargetMode="External"/><Relationship Id="rId2" Type="http://schemas.openxmlformats.org/officeDocument/2006/relationships/hyperlink" Target="http://www.nbc.com/saturday-night-live/video/amazon-echo/3518896?snl=1" TargetMode="Externa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76300" y="1646238"/>
            <a:ext cx="7593013" cy="1858962"/>
          </a:xfrm>
          <a:prstGeom prst="rect">
            <a:avLst/>
          </a:prstGeom>
          <a:ln/>
        </p:spPr>
        <p:txBody>
          <a:bodyPr/>
          <a:lstStyle>
            <a:lvl1pPr marL="342900" indent="-342900" algn="l" defTabSz="457200" rtl="0" eaLnBrk="0" fontAlgn="base" hangingPunct="0">
              <a:spcBef>
                <a:spcPct val="20000"/>
              </a:spcBef>
              <a:spcAft>
                <a:spcPct val="0"/>
              </a:spcAft>
              <a:buFont typeface="Arial" charset="0"/>
              <a:defRPr sz="1600" b="1">
                <a:solidFill>
                  <a:schemeClr val="tx2"/>
                </a:solidFill>
                <a:latin typeface="+mn-lt"/>
                <a:ea typeface="+mn-ea"/>
                <a:cs typeface="+mn-cs"/>
              </a:defRPr>
            </a:lvl1pPr>
            <a:lvl2pPr marL="742950" indent="-285750" algn="l" defTabSz="457200" rtl="0" eaLnBrk="0" fontAlgn="base" hangingPunct="0">
              <a:spcBef>
                <a:spcPct val="20000"/>
              </a:spcBef>
              <a:spcAft>
                <a:spcPct val="0"/>
              </a:spcAft>
              <a:buFont typeface="Arial" charset="0"/>
              <a:defRPr sz="1600" b="1">
                <a:solidFill>
                  <a:srgbClr val="183C90"/>
                </a:solidFill>
                <a:latin typeface="+mn-lt"/>
                <a:ea typeface="+mn-ea"/>
              </a:defRPr>
            </a:lvl2pPr>
            <a:lvl3pPr marL="1143000" indent="-228600" algn="l" defTabSz="457200" rtl="0" eaLnBrk="0" fontAlgn="base" hangingPunct="0">
              <a:spcBef>
                <a:spcPct val="20000"/>
              </a:spcBef>
              <a:spcAft>
                <a:spcPct val="0"/>
              </a:spcAft>
              <a:buFont typeface="Arial" charset="0"/>
              <a:defRPr sz="1600" b="1">
                <a:solidFill>
                  <a:srgbClr val="183C90"/>
                </a:solidFill>
                <a:latin typeface="+mn-lt"/>
                <a:ea typeface="+mn-ea"/>
              </a:defRPr>
            </a:lvl3pPr>
            <a:lvl4pPr marL="1600200" indent="-228600" algn="l" defTabSz="457200" rtl="0" eaLnBrk="0" fontAlgn="base" hangingPunct="0">
              <a:spcBef>
                <a:spcPct val="20000"/>
              </a:spcBef>
              <a:spcAft>
                <a:spcPct val="0"/>
              </a:spcAft>
              <a:buFont typeface="Arial" charset="0"/>
              <a:defRPr sz="1600" b="1">
                <a:solidFill>
                  <a:srgbClr val="183C90"/>
                </a:solidFill>
                <a:latin typeface="+mn-lt"/>
                <a:ea typeface="+mn-ea"/>
              </a:defRPr>
            </a:lvl4pPr>
            <a:lvl5pPr marL="2057400" indent="-228600" algn="l" defTabSz="457200" rtl="0" eaLnBrk="0" fontAlgn="base" hangingPunct="0">
              <a:spcBef>
                <a:spcPct val="20000"/>
              </a:spcBef>
              <a:spcAft>
                <a:spcPct val="0"/>
              </a:spcAft>
              <a:buFont typeface="Arial" charset="0"/>
              <a:defRPr sz="1600" b="1">
                <a:solidFill>
                  <a:srgbClr val="183C90"/>
                </a:solidFill>
                <a:latin typeface="+mn-lt"/>
                <a:ea typeface="+mn-ea"/>
              </a:defRPr>
            </a:lvl5pPr>
            <a:lvl6pPr marL="2514600" indent="-228600" algn="l" defTabSz="457200" rtl="0" fontAlgn="base">
              <a:spcBef>
                <a:spcPct val="20000"/>
              </a:spcBef>
              <a:spcAft>
                <a:spcPct val="0"/>
              </a:spcAft>
              <a:buFont typeface="Arial" charset="0"/>
              <a:defRPr sz="1600" b="1">
                <a:solidFill>
                  <a:srgbClr val="183C90"/>
                </a:solidFill>
                <a:latin typeface="+mn-lt"/>
                <a:ea typeface="+mn-ea"/>
              </a:defRPr>
            </a:lvl6pPr>
            <a:lvl7pPr marL="2971800" indent="-228600" algn="l" defTabSz="457200" rtl="0" fontAlgn="base">
              <a:spcBef>
                <a:spcPct val="20000"/>
              </a:spcBef>
              <a:spcAft>
                <a:spcPct val="0"/>
              </a:spcAft>
              <a:buFont typeface="Arial" charset="0"/>
              <a:defRPr sz="1600" b="1">
                <a:solidFill>
                  <a:srgbClr val="183C90"/>
                </a:solidFill>
                <a:latin typeface="+mn-lt"/>
                <a:ea typeface="+mn-ea"/>
              </a:defRPr>
            </a:lvl7pPr>
            <a:lvl8pPr marL="3429000" indent="-228600" algn="l" defTabSz="457200" rtl="0" fontAlgn="base">
              <a:spcBef>
                <a:spcPct val="20000"/>
              </a:spcBef>
              <a:spcAft>
                <a:spcPct val="0"/>
              </a:spcAft>
              <a:buFont typeface="Arial" charset="0"/>
              <a:defRPr sz="1600" b="1">
                <a:solidFill>
                  <a:srgbClr val="183C90"/>
                </a:solidFill>
                <a:latin typeface="+mn-lt"/>
                <a:ea typeface="+mn-ea"/>
              </a:defRPr>
            </a:lvl8pPr>
            <a:lvl9pPr marL="3886200" indent="-228600" algn="l" defTabSz="457200" rtl="0" fontAlgn="base">
              <a:spcBef>
                <a:spcPct val="20000"/>
              </a:spcBef>
              <a:spcAft>
                <a:spcPct val="0"/>
              </a:spcAft>
              <a:buFont typeface="Arial" charset="0"/>
              <a:defRPr sz="1600" b="1">
                <a:solidFill>
                  <a:srgbClr val="183C90"/>
                </a:solidFill>
                <a:latin typeface="+mn-lt"/>
                <a:ea typeface="+mn-ea"/>
              </a:defRPr>
            </a:lvl9pPr>
          </a:lstStyle>
          <a:p>
            <a:pPr marL="0" indent="0">
              <a:defRPr/>
            </a:pPr>
            <a:r>
              <a:rPr lang="en-US" altLang="en-US" sz="3600" kern="0" dirty="0" smtClean="0">
                <a:solidFill>
                  <a:srgbClr val="222C80"/>
                </a:solidFill>
                <a:latin typeface="Verdana" pitchFamily="34" charset="0"/>
              </a:rPr>
              <a:t>Working with Amazon’s Alexa Skills Kit</a:t>
            </a:r>
            <a:endParaRPr lang="en-US" altLang="en-US" kern="0" dirty="0" smtClean="0">
              <a:solidFill>
                <a:srgbClr val="222C80"/>
              </a:solidFill>
              <a:latin typeface="Verdana" pitchFamily="34" charset="0"/>
            </a:endParaRPr>
          </a:p>
          <a:p>
            <a:pPr marL="0" indent="0">
              <a:defRPr/>
            </a:pPr>
            <a:endParaRPr lang="en-US" altLang="en-US" kern="0" dirty="0">
              <a:solidFill>
                <a:srgbClr val="222C80"/>
              </a:solidFill>
              <a:latin typeface="Verdana" pitchFamily="34" charset="0"/>
            </a:endParaRPr>
          </a:p>
          <a:p>
            <a:pPr marL="0" indent="0">
              <a:defRPr/>
            </a:pPr>
            <a:endParaRPr lang="en-US" altLang="en-US" kern="0" dirty="0" smtClean="0">
              <a:solidFill>
                <a:srgbClr val="222C80"/>
              </a:solidFill>
              <a:latin typeface="Verdana" pitchFamily="34" charset="0"/>
            </a:endParaRPr>
          </a:p>
        </p:txBody>
      </p:sp>
    </p:spTree>
    <p:extLst>
      <p:ext uri="{BB962C8B-B14F-4D97-AF65-F5344CB8AC3E}">
        <p14:creationId xmlns:p14="http://schemas.microsoft.com/office/powerpoint/2010/main" val="346952003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rmAutofit/>
          </a:bodyPr>
          <a:lstStyle/>
          <a:p>
            <a:r>
              <a:rPr lang="en-US" b="1" dirty="0" smtClean="0">
                <a:effectLst/>
              </a:rPr>
              <a:t>Voice Design Principle #3 </a:t>
            </a:r>
            <a:br>
              <a:rPr lang="en-US" b="1" dirty="0" smtClean="0">
                <a:effectLst/>
              </a:rPr>
            </a:br>
            <a:r>
              <a:rPr lang="en-US" b="1" dirty="0" smtClean="0"/>
              <a:t>Speak Natural</a:t>
            </a:r>
            <a:endParaRPr lang="en-US" b="1" dirty="0"/>
          </a:p>
        </p:txBody>
      </p:sp>
      <p:sp>
        <p:nvSpPr>
          <p:cNvPr id="3" name="Content Placeholder 2"/>
          <p:cNvSpPr>
            <a:spLocks noGrp="1"/>
          </p:cNvSpPr>
          <p:nvPr>
            <p:ph idx="1"/>
          </p:nvPr>
        </p:nvSpPr>
        <p:spPr>
          <a:xfrm>
            <a:off x="381000" y="1143000"/>
            <a:ext cx="8458200" cy="5562600"/>
          </a:xfrm>
        </p:spPr>
        <p:txBody>
          <a:bodyPr>
            <a:normAutofit/>
          </a:bodyPr>
          <a:lstStyle/>
          <a:p>
            <a:r>
              <a:rPr lang="en-US" dirty="0"/>
              <a:t>Speak and write </a:t>
            </a:r>
            <a:r>
              <a:rPr lang="en-US" dirty="0" smtClean="0"/>
              <a:t>naturally, </a:t>
            </a:r>
            <a:r>
              <a:rPr lang="en-US" dirty="0"/>
              <a:t>Add variety</a:t>
            </a:r>
          </a:p>
          <a:p>
            <a:pPr marL="0" indent="0">
              <a:buNone/>
            </a:pPr>
            <a:endParaRPr lang="en-US" dirty="0"/>
          </a:p>
          <a:p>
            <a:pPr marL="342900" lvl="1" indent="-342900">
              <a:buFont typeface="Arial" panose="020B0604020202020204" pitchFamily="34" charset="0"/>
              <a:buChar char="•"/>
            </a:pPr>
            <a:r>
              <a:rPr lang="en-US" dirty="0"/>
              <a:t>Remember what was said</a:t>
            </a:r>
          </a:p>
          <a:p>
            <a:pPr marL="0" lvl="1" indent="0">
              <a:buNone/>
            </a:pPr>
            <a:endParaRPr lang="en-US" dirty="0"/>
          </a:p>
          <a:p>
            <a:r>
              <a:rPr lang="en-US" dirty="0"/>
              <a:t>Use conversation </a:t>
            </a:r>
            <a:r>
              <a:rPr lang="en-US" dirty="0" smtClean="0"/>
              <a:t>markers</a:t>
            </a:r>
            <a:endParaRPr lang="en-US" dirty="0"/>
          </a:p>
          <a:p>
            <a:pPr lvl="1"/>
            <a:r>
              <a:rPr lang="en-US" sz="1700" dirty="0" smtClean="0"/>
              <a:t>Timeline Markers : First,” “halfway there,” “then,” and “finally”</a:t>
            </a:r>
          </a:p>
          <a:p>
            <a:pPr lvl="1"/>
            <a:r>
              <a:rPr lang="en-US" sz="1700" dirty="0" smtClean="0"/>
              <a:t>Acknowledgements and feedback : "Thanks" , "Got it“</a:t>
            </a:r>
          </a:p>
          <a:p>
            <a:pPr lvl="1"/>
            <a:r>
              <a:rPr lang="en-US" sz="1700" dirty="0" smtClean="0"/>
              <a:t>Transitions "Now,” “so,” “all right,” help to introduce change when moving to a different topic.</a:t>
            </a:r>
          </a:p>
          <a:p>
            <a:pPr marL="403225" indent="0">
              <a:buNone/>
            </a:pPr>
            <a:endParaRPr lang="en-US" sz="1400" dirty="0">
              <a:solidFill>
                <a:srgbClr val="00B050"/>
              </a:solidFill>
            </a:endParaRPr>
          </a:p>
          <a:p>
            <a:pPr marL="403225" indent="0">
              <a:buNone/>
            </a:pPr>
            <a:r>
              <a:rPr lang="en-US" sz="1600" b="1" dirty="0" smtClean="0">
                <a:solidFill>
                  <a:srgbClr val="00B050"/>
                </a:solidFill>
              </a:rPr>
              <a:t>Alexa</a:t>
            </a:r>
            <a:r>
              <a:rPr lang="en-US" sz="1600" dirty="0" smtClean="0">
                <a:solidFill>
                  <a:srgbClr val="00B050"/>
                </a:solidFill>
              </a:rPr>
              <a:t> : Okay, there are three steps to wash a sweater. (half-second pause)</a:t>
            </a:r>
          </a:p>
          <a:p>
            <a:pPr marL="403225" indent="0">
              <a:buNone/>
            </a:pPr>
            <a:r>
              <a:rPr lang="en-US" sz="1600" b="1" dirty="0" smtClean="0">
                <a:solidFill>
                  <a:srgbClr val="00B050"/>
                </a:solidFill>
              </a:rPr>
              <a:t>Alexa</a:t>
            </a:r>
            <a:r>
              <a:rPr lang="en-US" sz="1600" dirty="0" smtClean="0">
                <a:solidFill>
                  <a:srgbClr val="00B050"/>
                </a:solidFill>
              </a:rPr>
              <a:t> : First, turn the sweater inside out and wash it on the gentle cycle using regular detergent. (half-second pause)</a:t>
            </a:r>
          </a:p>
          <a:p>
            <a:pPr marL="403225" indent="0">
              <a:buNone/>
            </a:pPr>
            <a:r>
              <a:rPr lang="en-US" sz="1600" b="1" dirty="0" smtClean="0">
                <a:solidFill>
                  <a:srgbClr val="00B050"/>
                </a:solidFill>
              </a:rPr>
              <a:t>Alexa</a:t>
            </a:r>
            <a:r>
              <a:rPr lang="en-US" sz="1600" dirty="0" smtClean="0">
                <a:solidFill>
                  <a:srgbClr val="00B050"/>
                </a:solidFill>
              </a:rPr>
              <a:t> : Next, put the sweater in the dryer for 10 minutes at low temperature. (half-second pause)</a:t>
            </a:r>
          </a:p>
          <a:p>
            <a:pPr marL="403225" indent="0">
              <a:buNone/>
            </a:pPr>
            <a:r>
              <a:rPr lang="en-US" sz="1600" b="1" dirty="0" smtClean="0">
                <a:solidFill>
                  <a:srgbClr val="00B050"/>
                </a:solidFill>
              </a:rPr>
              <a:t>Alexa</a:t>
            </a:r>
            <a:r>
              <a:rPr lang="en-US" sz="1600" dirty="0" smtClean="0">
                <a:solidFill>
                  <a:srgbClr val="00B050"/>
                </a:solidFill>
              </a:rPr>
              <a:t> : Then, lay the sweater a flat surface to finish drying. That’s it!</a:t>
            </a:r>
          </a:p>
          <a:p>
            <a:pPr marL="0" indent="0">
              <a:buNone/>
            </a:pPr>
            <a:endParaRPr lang="en-US" dirty="0" smtClean="0"/>
          </a:p>
          <a:p>
            <a:endParaRPr lang="en-US" dirty="0"/>
          </a:p>
        </p:txBody>
      </p:sp>
    </p:spTree>
    <p:extLst>
      <p:ext uri="{BB962C8B-B14F-4D97-AF65-F5344CB8AC3E}">
        <p14:creationId xmlns:p14="http://schemas.microsoft.com/office/powerpoint/2010/main" val="3951935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Tools to use</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11</a:t>
            </a:fld>
            <a:endParaRPr lang="en-US" dirty="0"/>
          </a:p>
        </p:txBody>
      </p:sp>
      <p:sp>
        <p:nvSpPr>
          <p:cNvPr id="6" name="TextBox 5"/>
          <p:cNvSpPr txBox="1"/>
          <p:nvPr/>
        </p:nvSpPr>
        <p:spPr>
          <a:xfrm>
            <a:off x="685800" y="1164729"/>
            <a:ext cx="7772400" cy="5847755"/>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smtClean="0">
                <a:solidFill>
                  <a:schemeClr val="tx2">
                    <a:lumMod val="50000"/>
                  </a:schemeClr>
                </a:solidFill>
              </a:rPr>
              <a:t>Alexa Developer Console:</a:t>
            </a:r>
          </a:p>
          <a:p>
            <a:pPr marL="742950" lvl="1" indent="-285750" algn="just">
              <a:buFont typeface="Arial" panose="020B0604020202020204" pitchFamily="34" charset="0"/>
              <a:buChar char="•"/>
            </a:pPr>
            <a:r>
              <a:rPr lang="en-US" sz="2200" dirty="0">
                <a:solidFill>
                  <a:schemeClr val="tx2">
                    <a:lumMod val="50000"/>
                  </a:schemeClr>
                </a:solidFill>
                <a:hlinkClick r:id="rId2"/>
              </a:rPr>
              <a:t>https://developer.amazon.com/edw/home.html</a:t>
            </a:r>
            <a:r>
              <a:rPr lang="en-US" sz="2200" dirty="0" smtClean="0">
                <a:solidFill>
                  <a:schemeClr val="tx2">
                    <a:lumMod val="50000"/>
                  </a:schemeClr>
                </a:solidFill>
                <a:hlinkClick r:id="rId2"/>
              </a:rPr>
              <a:t>#/</a:t>
            </a:r>
            <a:endParaRPr lang="en-US" sz="2200" dirty="0" smtClean="0">
              <a:solidFill>
                <a:schemeClr val="tx2">
                  <a:lumMod val="50000"/>
                </a:schemeClr>
              </a:solidFill>
            </a:endParaRPr>
          </a:p>
          <a:p>
            <a:pPr marL="742950" lvl="1"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Amazon Web Services (AWS):</a:t>
            </a:r>
          </a:p>
          <a:p>
            <a:pPr marL="742950" lvl="1" indent="-285750" algn="just">
              <a:buFont typeface="Arial" panose="020B0604020202020204" pitchFamily="34" charset="0"/>
              <a:buChar char="•"/>
            </a:pPr>
            <a:r>
              <a:rPr lang="en-US" sz="2200" dirty="0">
                <a:solidFill>
                  <a:schemeClr val="tx2">
                    <a:lumMod val="50000"/>
                  </a:schemeClr>
                </a:solidFill>
                <a:hlinkClick r:id="rId3"/>
              </a:rPr>
              <a:t>https://</a:t>
            </a:r>
            <a:r>
              <a:rPr lang="en-US" sz="2200" dirty="0" smtClean="0">
                <a:solidFill>
                  <a:schemeClr val="tx2">
                    <a:lumMod val="50000"/>
                  </a:schemeClr>
                </a:solidFill>
                <a:hlinkClick r:id="rId3"/>
              </a:rPr>
              <a:t>console.aws.amazon.com/console/home</a:t>
            </a:r>
            <a:endParaRPr lang="en-US" sz="2200" dirty="0" smtClean="0">
              <a:solidFill>
                <a:schemeClr val="tx2">
                  <a:lumMod val="50000"/>
                </a:schemeClr>
              </a:solidFill>
            </a:endParaRPr>
          </a:p>
          <a:p>
            <a:pPr marL="1200150" lvl="2" indent="-285750" algn="just">
              <a:buFont typeface="Arial" panose="020B0604020202020204" pitchFamily="34" charset="0"/>
              <a:buChar char="•"/>
            </a:pPr>
            <a:r>
              <a:rPr lang="en-US" sz="2200" dirty="0" smtClean="0">
                <a:solidFill>
                  <a:schemeClr val="tx2">
                    <a:lumMod val="50000"/>
                  </a:schemeClr>
                </a:solidFill>
              </a:rPr>
              <a:t>Lambda service – Hosts services</a:t>
            </a:r>
          </a:p>
          <a:p>
            <a:pPr marL="1200150" lvl="2" indent="-285750" algn="just">
              <a:buFont typeface="Arial" panose="020B0604020202020204" pitchFamily="34" charset="0"/>
              <a:buChar char="•"/>
            </a:pPr>
            <a:r>
              <a:rPr lang="en-US" sz="2200" dirty="0" err="1" smtClean="0">
                <a:solidFill>
                  <a:schemeClr val="tx2">
                    <a:lumMod val="50000"/>
                  </a:schemeClr>
                </a:solidFill>
              </a:rPr>
              <a:t>CloudWatch</a:t>
            </a:r>
            <a:r>
              <a:rPr lang="en-US" sz="2200" dirty="0" smtClean="0">
                <a:solidFill>
                  <a:schemeClr val="tx2">
                    <a:lumMod val="50000"/>
                  </a:schemeClr>
                </a:solidFill>
              </a:rPr>
              <a:t> – Logs</a:t>
            </a:r>
          </a:p>
          <a:p>
            <a:pPr marL="1200150" lvl="2" indent="-285750" algn="just">
              <a:buFont typeface="Arial" panose="020B0604020202020204" pitchFamily="34" charset="0"/>
              <a:buChar char="•"/>
            </a:pPr>
            <a:r>
              <a:rPr lang="en-US" sz="2200" dirty="0" smtClean="0">
                <a:solidFill>
                  <a:schemeClr val="tx2">
                    <a:lumMod val="50000"/>
                  </a:schemeClr>
                </a:solidFill>
              </a:rPr>
              <a:t>IAM – Identity &amp; Access Management</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Skill Code Generator:</a:t>
            </a:r>
          </a:p>
          <a:p>
            <a:pPr marL="742950" lvl="1" indent="-285750" algn="just">
              <a:buFont typeface="Arial" panose="020B0604020202020204" pitchFamily="34" charset="0"/>
              <a:buChar char="•"/>
            </a:pPr>
            <a:r>
              <a:rPr lang="en-US" sz="2200" dirty="0">
                <a:solidFill>
                  <a:schemeClr val="tx2">
                    <a:lumMod val="50000"/>
                  </a:schemeClr>
                </a:solidFill>
                <a:hlinkClick r:id="rId4"/>
              </a:rPr>
              <a:t>https://</a:t>
            </a:r>
            <a:r>
              <a:rPr lang="en-US" sz="2200" dirty="0" smtClean="0">
                <a:solidFill>
                  <a:schemeClr val="tx2">
                    <a:lumMod val="50000"/>
                  </a:schemeClr>
                </a:solidFill>
                <a:hlinkClick r:id="rId4"/>
              </a:rPr>
              <a:t>s3.amazonaws.com/knight-sunglasses/index.html</a:t>
            </a:r>
            <a:endParaRPr lang="en-US" sz="2200" dirty="0" smtClean="0">
              <a:solidFill>
                <a:schemeClr val="tx2">
                  <a:lumMod val="50000"/>
                </a:schemeClr>
              </a:solidFill>
            </a:endParaRPr>
          </a:p>
          <a:p>
            <a:pPr marL="742950" lvl="1"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Skill Testing Tool:</a:t>
            </a:r>
          </a:p>
          <a:p>
            <a:pPr marL="742950" lvl="1" indent="-285750" algn="just">
              <a:buFont typeface="Arial" panose="020B0604020202020204" pitchFamily="34" charset="0"/>
              <a:buChar char="•"/>
            </a:pPr>
            <a:r>
              <a:rPr lang="en-US" sz="2200" dirty="0">
                <a:solidFill>
                  <a:schemeClr val="tx2">
                    <a:lumMod val="50000"/>
                  </a:schemeClr>
                </a:solidFill>
                <a:hlinkClick r:id="rId5"/>
              </a:rPr>
              <a:t>https://</a:t>
            </a:r>
            <a:r>
              <a:rPr lang="en-US" sz="2200" dirty="0" smtClean="0">
                <a:solidFill>
                  <a:schemeClr val="tx2">
                    <a:lumMod val="50000"/>
                  </a:schemeClr>
                </a:solidFill>
                <a:hlinkClick r:id="rId5"/>
              </a:rPr>
              <a:t>echosim.io/welcome</a:t>
            </a:r>
            <a:endParaRPr lang="en-US" sz="2200" dirty="0" smtClean="0">
              <a:solidFill>
                <a:schemeClr val="tx2">
                  <a:lumMod val="50000"/>
                </a:schemeClr>
              </a:solidFill>
            </a:endParaRPr>
          </a:p>
          <a:p>
            <a:pPr lvl="1" algn="just"/>
            <a:endParaRPr lang="en-US" sz="2200" dirty="0" smtClean="0">
              <a:solidFill>
                <a:schemeClr val="tx2">
                  <a:lumMod val="50000"/>
                </a:schemeClr>
              </a:solidFill>
            </a:endParaRPr>
          </a:p>
          <a:p>
            <a:pPr marL="1200150" lvl="2" indent="-285750" algn="just">
              <a:buFont typeface="Arial" panose="020B0604020202020204" pitchFamily="34" charset="0"/>
              <a:buChar char="•"/>
            </a:pPr>
            <a:endParaRPr lang="en-US" sz="2200" dirty="0">
              <a:solidFill>
                <a:schemeClr val="tx2">
                  <a:lumMod val="50000"/>
                </a:schemeClr>
              </a:solidFill>
            </a:endParaRPr>
          </a:p>
        </p:txBody>
      </p:sp>
    </p:spTree>
    <p:extLst>
      <p:ext uri="{BB962C8B-B14F-4D97-AF65-F5344CB8AC3E}">
        <p14:creationId xmlns:p14="http://schemas.microsoft.com/office/powerpoint/2010/main" val="3612459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Let’s build a skill!</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solidFill>
                  <a:schemeClr val="tx2"/>
                </a:solidFill>
              </a:rPr>
              <a:pPr>
                <a:defRPr/>
              </a:pPr>
              <a:t>12</a:t>
            </a:fld>
            <a:endParaRPr lang="en-US" dirty="0">
              <a:solidFill>
                <a:schemeClr val="tx2"/>
              </a:solidFill>
            </a:endParaRPr>
          </a:p>
        </p:txBody>
      </p:sp>
      <p:sp>
        <p:nvSpPr>
          <p:cNvPr id="5" name="Rectangle 4"/>
          <p:cNvSpPr/>
          <p:nvPr/>
        </p:nvSpPr>
        <p:spPr>
          <a:xfrm>
            <a:off x="3517866" y="2967335"/>
            <a:ext cx="2108269"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Demo</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4211025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Available Amazon Devices</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2</a:t>
            </a:fld>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327150"/>
            <a:ext cx="7480300" cy="420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8604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2800" dirty="0" smtClean="0"/>
              <a:t>How the world views Alexa and our subscribers</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3</a:t>
            </a:fld>
            <a:endParaRPr lang="en-US" dirty="0"/>
          </a:p>
        </p:txBody>
      </p:sp>
      <p:sp>
        <p:nvSpPr>
          <p:cNvPr id="4" name="TextBox 3"/>
          <p:cNvSpPr txBox="1"/>
          <p:nvPr/>
        </p:nvSpPr>
        <p:spPr>
          <a:xfrm>
            <a:off x="685800" y="1371600"/>
            <a:ext cx="7772400" cy="443198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tx2">
                    <a:lumMod val="50000"/>
                  </a:schemeClr>
                </a:solidFill>
              </a:rPr>
              <a:t>Saturday Night Live did a faux commercial for Alexa Silver, an Alexa designed for “the greatest generation”:</a:t>
            </a:r>
          </a:p>
          <a:p>
            <a:pPr marL="742950" lvl="1" indent="-285750" algn="just">
              <a:buFont typeface="Arial" panose="020B0604020202020204" pitchFamily="34" charset="0"/>
              <a:buChar char="•"/>
            </a:pPr>
            <a:r>
              <a:rPr lang="en-US" sz="2400" dirty="0">
                <a:solidFill>
                  <a:schemeClr val="tx2">
                    <a:lumMod val="50000"/>
                  </a:schemeClr>
                </a:solidFill>
                <a:hlinkClick r:id="rId2"/>
              </a:rPr>
              <a:t>http://</a:t>
            </a:r>
            <a:r>
              <a:rPr lang="en-US" sz="2400" dirty="0" smtClean="0">
                <a:solidFill>
                  <a:schemeClr val="tx2">
                    <a:lumMod val="50000"/>
                  </a:schemeClr>
                </a:solidFill>
                <a:hlinkClick r:id="rId2"/>
              </a:rPr>
              <a:t>www.nbc.com/saturday-night-live/video/amazon-echo/3518896?snl=1</a:t>
            </a:r>
            <a:endParaRPr lang="en-US" sz="2400" dirty="0" smtClean="0">
              <a:solidFill>
                <a:schemeClr val="tx2">
                  <a:lumMod val="50000"/>
                </a:schemeClr>
              </a:solidFill>
            </a:endParaRPr>
          </a:p>
          <a:p>
            <a:pPr marL="285750" indent="-285750" algn="just">
              <a:buFont typeface="Arial" panose="020B0604020202020204" pitchFamily="34" charset="0"/>
              <a:buChar char="•"/>
            </a:pPr>
            <a:endParaRPr lang="en-US" sz="2400" dirty="0" smtClean="0">
              <a:solidFill>
                <a:schemeClr val="tx2">
                  <a:lumMod val="50000"/>
                </a:schemeClr>
              </a:solidFill>
            </a:endParaRPr>
          </a:p>
          <a:p>
            <a:pPr marL="285750" indent="-285750" algn="just">
              <a:buFont typeface="Arial" panose="020B0604020202020204" pitchFamily="34" charset="0"/>
              <a:buChar char="•"/>
            </a:pPr>
            <a:r>
              <a:rPr lang="en-US" sz="2400" dirty="0" smtClean="0">
                <a:solidFill>
                  <a:schemeClr val="tx2">
                    <a:lumMod val="50000"/>
                  </a:schemeClr>
                </a:solidFill>
              </a:rPr>
              <a:t>Amazon Alexa VP Toni Reid agreed that the SNL spoof is “actually spot on”</a:t>
            </a:r>
          </a:p>
          <a:p>
            <a:pPr marL="742950" lvl="1" indent="-285750" algn="just">
              <a:buFont typeface="Arial" panose="020B0604020202020204" pitchFamily="34" charset="0"/>
              <a:buChar char="•"/>
            </a:pPr>
            <a:r>
              <a:rPr lang="en-US" sz="2400" dirty="0">
                <a:solidFill>
                  <a:schemeClr val="tx2">
                    <a:lumMod val="50000"/>
                  </a:schemeClr>
                </a:solidFill>
                <a:hlinkClick r:id="rId3"/>
              </a:rPr>
              <a:t>https://www.geekwire.com/2017/amazon-alexa-chief-saturday-night-live-spoof-echo-speaker-actually-kind-spot</a:t>
            </a:r>
            <a:r>
              <a:rPr lang="en-US" sz="2400" dirty="0" smtClean="0">
                <a:solidFill>
                  <a:schemeClr val="tx2">
                    <a:lumMod val="50000"/>
                  </a:schemeClr>
                </a:solidFill>
                <a:hlinkClick r:id="rId3"/>
              </a:rPr>
              <a:t>/</a:t>
            </a:r>
            <a:r>
              <a:rPr lang="en-US" sz="2400" dirty="0" smtClean="0">
                <a:solidFill>
                  <a:schemeClr val="tx2">
                    <a:lumMod val="50000"/>
                  </a:schemeClr>
                </a:solidFill>
              </a:rPr>
              <a:t> </a:t>
            </a:r>
          </a:p>
          <a:p>
            <a:pPr algn="just"/>
            <a:r>
              <a:rPr lang="en-US" dirty="0" smtClean="0">
                <a:solidFill>
                  <a:schemeClr val="tx2">
                    <a:lumMod val="50000"/>
                  </a:schemeClr>
                </a:solidFill>
              </a:rPr>
              <a:t> </a:t>
            </a:r>
            <a:endParaRPr lang="en-US" dirty="0">
              <a:solidFill>
                <a:schemeClr val="tx2">
                  <a:lumMod val="50000"/>
                </a:schemeClr>
              </a:solidFill>
            </a:endParaRPr>
          </a:p>
        </p:txBody>
      </p:sp>
    </p:spTree>
    <p:extLst>
      <p:ext uri="{BB962C8B-B14F-4D97-AF65-F5344CB8AC3E}">
        <p14:creationId xmlns:p14="http://schemas.microsoft.com/office/powerpoint/2010/main" val="13149251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4</a:t>
            </a:fld>
            <a:endParaRPr lang="en-US" dirty="0"/>
          </a:p>
        </p:txBody>
      </p:sp>
      <p:pic>
        <p:nvPicPr>
          <p:cNvPr id="29698" name="Picture 2" descr="C:\Users\rchadha\Documents\Innovation\Technology Use Cases\amazon-alexa-building-custom-skills-8-1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671636"/>
            <a:ext cx="7025640" cy="395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3041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2800" dirty="0" smtClean="0"/>
              <a:t>Definition of Terms</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5</a:t>
            </a:fld>
            <a:endParaRPr lang="en-US" dirty="0"/>
          </a:p>
        </p:txBody>
      </p:sp>
      <p:sp>
        <p:nvSpPr>
          <p:cNvPr id="4" name="TextBox 3"/>
          <p:cNvSpPr txBox="1"/>
          <p:nvPr/>
        </p:nvSpPr>
        <p:spPr>
          <a:xfrm>
            <a:off x="685800" y="1149489"/>
            <a:ext cx="7772400" cy="5170646"/>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smtClean="0">
                <a:solidFill>
                  <a:schemeClr val="tx2">
                    <a:lumMod val="50000"/>
                  </a:schemeClr>
                </a:solidFill>
              </a:rPr>
              <a:t>Wake Word: The word used to start an interaction with an Amazon device.  Current wake words are: Alexa, Echo, Amazon, and Computer.</a:t>
            </a:r>
            <a:endParaRPr lang="en-US" sz="2200" dirty="0">
              <a:solidFill>
                <a:schemeClr val="tx2">
                  <a:lumMod val="50000"/>
                </a:schemeClr>
              </a:solidFill>
            </a:endParaRP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Invocation Name: The two or more word name that a user will use to start a dialog.</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Skill: The application that responds to an invocation</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Intent: The action or request that a user can interact with.</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Utterance: The words that a user will use to invoke an intent</a:t>
            </a:r>
          </a:p>
          <a:p>
            <a:pPr marL="285750" indent="-285750" algn="just">
              <a:buFont typeface="Arial" panose="020B0604020202020204" pitchFamily="34" charset="0"/>
              <a:buChar char="•"/>
            </a:pPr>
            <a:endParaRPr lang="en-US" sz="2200" dirty="0">
              <a:solidFill>
                <a:schemeClr val="tx2">
                  <a:lumMod val="50000"/>
                </a:schemeClr>
              </a:solidFill>
            </a:endParaRPr>
          </a:p>
          <a:p>
            <a:pPr marL="285750" indent="-285750" algn="just">
              <a:buFont typeface="Arial" panose="020B0604020202020204" pitchFamily="34" charset="0"/>
              <a:buChar char="•"/>
            </a:pPr>
            <a:r>
              <a:rPr lang="en-US" sz="2200" dirty="0" smtClean="0">
                <a:solidFill>
                  <a:schemeClr val="tx2">
                    <a:lumMod val="50000"/>
                  </a:schemeClr>
                </a:solidFill>
              </a:rPr>
              <a:t>Slot: Custom values used in intents.</a:t>
            </a:r>
          </a:p>
        </p:txBody>
      </p:sp>
    </p:spTree>
    <p:extLst>
      <p:ext uri="{BB962C8B-B14F-4D97-AF65-F5344CB8AC3E}">
        <p14:creationId xmlns:p14="http://schemas.microsoft.com/office/powerpoint/2010/main" val="35533770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Putting the terms together as a skill</a:t>
            </a:r>
            <a:endParaRPr lang="en-US" sz="2800" dirty="0"/>
          </a:p>
        </p:txBody>
      </p:sp>
      <p:sp>
        <p:nvSpPr>
          <p:cNvPr id="3" name="Slide Number Placeholder 2"/>
          <p:cNvSpPr>
            <a:spLocks noGrp="1"/>
          </p:cNvSpPr>
          <p:nvPr>
            <p:ph type="sldNum" sz="quarter" idx="10"/>
          </p:nvPr>
        </p:nvSpPr>
        <p:spPr/>
        <p:txBody>
          <a:bodyPr/>
          <a:lstStyle/>
          <a:p>
            <a:pPr>
              <a:defRPr/>
            </a:pPr>
            <a:fld id="{0765337D-3475-4A0F-BC3B-71B8B99C2383}" type="slidenum">
              <a:rPr lang="en-US" smtClean="0"/>
              <a:pPr>
                <a:defRPr/>
              </a:pPr>
              <a:t>6</a:t>
            </a:fld>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40" y="2514600"/>
            <a:ext cx="8419692" cy="150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53075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	</a:t>
            </a:r>
            <a:r>
              <a:rPr lang="en-US" sz="2800" b="1" dirty="0" smtClean="0"/>
              <a:t>Voice Interface Design</a:t>
            </a:r>
            <a:endParaRPr lang="en-US" sz="2800" b="1" dirty="0"/>
          </a:p>
        </p:txBody>
      </p:sp>
      <p:sp>
        <p:nvSpPr>
          <p:cNvPr id="3" name="Content Placeholder 2"/>
          <p:cNvSpPr>
            <a:spLocks noGrp="1"/>
          </p:cNvSpPr>
          <p:nvPr>
            <p:ph idx="1"/>
          </p:nvPr>
        </p:nvSpPr>
        <p:spPr>
          <a:xfrm>
            <a:off x="609600" y="1676400"/>
            <a:ext cx="7923212" cy="3681413"/>
          </a:xfrm>
        </p:spPr>
        <p:txBody>
          <a:bodyPr>
            <a:normAutofit/>
          </a:bodyPr>
          <a:lstStyle/>
          <a:p>
            <a:pPr marL="0" indent="0">
              <a:buNone/>
            </a:pPr>
            <a:endParaRPr lang="en-US" i="1" dirty="0" smtClean="0"/>
          </a:p>
          <a:p>
            <a:pPr marL="0" indent="0">
              <a:buNone/>
            </a:pPr>
            <a:r>
              <a:rPr lang="en-US" i="1" dirty="0"/>
              <a:t> </a:t>
            </a:r>
            <a:r>
              <a:rPr lang="en-US" i="1" dirty="0" smtClean="0"/>
              <a:t>“you </a:t>
            </a:r>
            <a:r>
              <a:rPr lang="en-US" i="1" u="sng" dirty="0" smtClean="0"/>
              <a:t>cannot fully live </a:t>
            </a:r>
            <a:r>
              <a:rPr lang="en-US" i="1" dirty="0" smtClean="0"/>
              <a:t>up to the user’s expectations of a natural conversation partner, it becomes </a:t>
            </a:r>
            <a:r>
              <a:rPr lang="en-US" i="1" u="sng" dirty="0" smtClean="0"/>
              <a:t>even more important </a:t>
            </a:r>
            <a:r>
              <a:rPr lang="en-US" i="1" dirty="0" smtClean="0"/>
              <a:t>to design the voice user interface so that it contains the right amount of information and handles the user’s expectations elegantly.”</a:t>
            </a:r>
            <a:endParaRPr lang="en-US" i="1" dirty="0"/>
          </a:p>
        </p:txBody>
      </p:sp>
    </p:spTree>
    <p:extLst>
      <p:ext uri="{BB962C8B-B14F-4D97-AF65-F5344CB8AC3E}">
        <p14:creationId xmlns:p14="http://schemas.microsoft.com/office/powerpoint/2010/main" val="31202763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503886" cy="796925"/>
          </a:xfrm>
        </p:spPr>
        <p:txBody>
          <a:bodyPr>
            <a:noAutofit/>
          </a:bodyPr>
          <a:lstStyle/>
          <a:p>
            <a:r>
              <a:rPr lang="en-US" sz="2800" dirty="0"/>
              <a:t>Voice Design Principle </a:t>
            </a:r>
            <a:r>
              <a:rPr lang="en-US" sz="2800" dirty="0" smtClean="0"/>
              <a:t>#</a:t>
            </a:r>
            <a:r>
              <a:rPr lang="en-US" sz="2800" dirty="0"/>
              <a:t>1</a:t>
            </a:r>
            <a:br>
              <a:rPr lang="en-US" sz="2800" dirty="0"/>
            </a:br>
            <a:r>
              <a:rPr lang="en-US" sz="2800" dirty="0"/>
              <a:t>	</a:t>
            </a:r>
            <a:r>
              <a:rPr lang="en-US" sz="2800" b="1" dirty="0" smtClean="0">
                <a:effectLst/>
              </a:rPr>
              <a:t>Be </a:t>
            </a:r>
            <a:r>
              <a:rPr lang="en-US" sz="2800" b="1" dirty="0" smtClean="0">
                <a:effectLst/>
              </a:rPr>
              <a:t>Aware of cognitive load</a:t>
            </a:r>
            <a:endParaRPr lang="en-US" sz="2800" b="1" dirty="0"/>
          </a:p>
        </p:txBody>
      </p:sp>
      <p:sp>
        <p:nvSpPr>
          <p:cNvPr id="3" name="Content Placeholder 2"/>
          <p:cNvSpPr>
            <a:spLocks noGrp="1"/>
          </p:cNvSpPr>
          <p:nvPr>
            <p:ph idx="1"/>
          </p:nvPr>
        </p:nvSpPr>
        <p:spPr>
          <a:xfrm>
            <a:off x="609600" y="1524000"/>
            <a:ext cx="8001000" cy="4572000"/>
          </a:xfrm>
        </p:spPr>
        <p:txBody>
          <a:bodyPr>
            <a:normAutofit fontScale="92500" lnSpcReduction="10000"/>
          </a:bodyPr>
          <a:lstStyle/>
          <a:p>
            <a:pPr marL="342900" lvl="1" indent="-342900">
              <a:buFont typeface="Arial" panose="020B0604020202020204" pitchFamily="34" charset="0"/>
              <a:buChar char="•"/>
            </a:pPr>
            <a:r>
              <a:rPr lang="en-US" sz="2400" dirty="0"/>
              <a:t>Be brief  -  One-breath test </a:t>
            </a:r>
          </a:p>
          <a:p>
            <a:pPr marL="0" lvl="1" indent="0">
              <a:buNone/>
            </a:pPr>
            <a:endParaRPr lang="en-US" sz="2400" dirty="0"/>
          </a:p>
          <a:p>
            <a:pPr marL="342900" lvl="1" indent="-342900">
              <a:buFont typeface="Arial" panose="020B0604020202020204" pitchFamily="34" charset="0"/>
              <a:buChar char="•"/>
            </a:pPr>
            <a:r>
              <a:rPr lang="en-US" sz="2400" dirty="0"/>
              <a:t>Use brevity, arrangement, and pacing when listing options</a:t>
            </a:r>
          </a:p>
          <a:p>
            <a:pPr marL="574675" lvl="1" indent="53975">
              <a:buNone/>
            </a:pPr>
            <a:endParaRPr lang="en-US" sz="2400" dirty="0">
              <a:solidFill>
                <a:srgbClr val="00B050"/>
              </a:solidFill>
            </a:endParaRPr>
          </a:p>
          <a:p>
            <a:pPr marL="574675" lvl="1" indent="53975">
              <a:buNone/>
            </a:pPr>
            <a:r>
              <a:rPr lang="en-US" sz="2400" dirty="0" smtClean="0">
                <a:solidFill>
                  <a:srgbClr val="00B050"/>
                </a:solidFill>
              </a:rPr>
              <a:t>Do :  </a:t>
            </a:r>
          </a:p>
          <a:p>
            <a:pPr marL="574675" lvl="1" indent="53975">
              <a:buNone/>
            </a:pPr>
            <a:r>
              <a:rPr lang="en-US" sz="2400" dirty="0" smtClean="0">
                <a:solidFill>
                  <a:srgbClr val="00B050"/>
                </a:solidFill>
              </a:rPr>
              <a:t>Alexa :  Here are cheeses that you may like. Cheddar and Gouda, </a:t>
            </a:r>
            <a:r>
              <a:rPr lang="en-US" sz="2400" dirty="0" smtClean="0">
                <a:solidFill>
                  <a:srgbClr val="00B050"/>
                </a:solidFill>
              </a:rPr>
              <a:t>as </a:t>
            </a:r>
            <a:r>
              <a:rPr lang="en-US" sz="2400" dirty="0" smtClean="0">
                <a:solidFill>
                  <a:srgbClr val="00B050"/>
                </a:solidFill>
              </a:rPr>
              <a:t>well as Gorgonzola, Parmesan, and Brie.</a:t>
            </a:r>
          </a:p>
          <a:p>
            <a:pPr marL="574675" lvl="1" indent="53975">
              <a:buNone/>
            </a:pPr>
            <a:endParaRPr lang="en-US" sz="2400" dirty="0">
              <a:solidFill>
                <a:srgbClr val="00B050"/>
              </a:solidFill>
            </a:endParaRPr>
          </a:p>
          <a:p>
            <a:pPr marL="574675" lvl="1" indent="53975">
              <a:buNone/>
            </a:pPr>
            <a:r>
              <a:rPr lang="en-US" sz="2400" dirty="0" smtClean="0">
                <a:solidFill>
                  <a:srgbClr val="FF0000"/>
                </a:solidFill>
              </a:rPr>
              <a:t>Don’t : </a:t>
            </a:r>
          </a:p>
          <a:p>
            <a:pPr marL="574675" lvl="1" indent="53975">
              <a:buNone/>
            </a:pPr>
            <a:r>
              <a:rPr lang="en-US" sz="2400" dirty="0" smtClean="0">
                <a:solidFill>
                  <a:srgbClr val="FF0000"/>
                </a:solidFill>
              </a:rPr>
              <a:t>Alexa : The cheeses you may like are Cheddar, Gouda, Jarlsberg, Porter Cheddar, St. Agur Blue Cheese, Gorgonzola, Brie, Gruyere, Sharp Cheddar, and Reggiano Parmesan.</a:t>
            </a:r>
          </a:p>
          <a:p>
            <a:pPr marL="403225" lvl="1" indent="174625"/>
            <a:endParaRPr lang="en-US" b="1" dirty="0" smtClean="0">
              <a:effectLst/>
            </a:endParaRPr>
          </a:p>
        </p:txBody>
      </p:sp>
    </p:spTree>
    <p:extLst>
      <p:ext uri="{BB962C8B-B14F-4D97-AF65-F5344CB8AC3E}">
        <p14:creationId xmlns:p14="http://schemas.microsoft.com/office/powerpoint/2010/main" val="366930850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241143" cy="796925"/>
          </a:xfrm>
        </p:spPr>
        <p:txBody>
          <a:bodyPr>
            <a:noAutofit/>
          </a:bodyPr>
          <a:lstStyle/>
          <a:p>
            <a:r>
              <a:rPr lang="en-US" sz="2800" b="1" dirty="0" smtClean="0">
                <a:effectLst/>
              </a:rPr>
              <a:t>Voice Design Principle #2 </a:t>
            </a:r>
            <a:br>
              <a:rPr lang="en-US" sz="2800" b="1" dirty="0" smtClean="0">
                <a:effectLst/>
              </a:rPr>
            </a:br>
            <a:r>
              <a:rPr lang="en-US" sz="2800" b="1" dirty="0" smtClean="0">
                <a:effectLst/>
              </a:rPr>
              <a:t>	</a:t>
            </a:r>
            <a:r>
              <a:rPr lang="en-US" sz="2800" b="1" dirty="0" smtClean="0"/>
              <a:t>Guide </a:t>
            </a:r>
            <a:r>
              <a:rPr lang="en-US" sz="2800" b="1" dirty="0" smtClean="0"/>
              <a:t>User</a:t>
            </a:r>
            <a:endParaRPr lang="en-US" sz="2800" b="1" dirty="0"/>
          </a:p>
        </p:txBody>
      </p:sp>
      <p:sp>
        <p:nvSpPr>
          <p:cNvPr id="3" name="Content Placeholder 2"/>
          <p:cNvSpPr>
            <a:spLocks noGrp="1"/>
          </p:cNvSpPr>
          <p:nvPr>
            <p:ph idx="1"/>
          </p:nvPr>
        </p:nvSpPr>
        <p:spPr>
          <a:xfrm>
            <a:off x="914400" y="1524000"/>
            <a:ext cx="7618412" cy="4495800"/>
          </a:xfrm>
        </p:spPr>
        <p:txBody>
          <a:bodyPr>
            <a:normAutofit/>
          </a:bodyPr>
          <a:lstStyle/>
          <a:p>
            <a:pPr marL="342900" lvl="1" indent="-342900">
              <a:buFont typeface="Arial" panose="020B0604020202020204" pitchFamily="34" charset="0"/>
              <a:buChar char="•"/>
            </a:pPr>
            <a:r>
              <a:rPr lang="en-US" dirty="0" smtClean="0"/>
              <a:t>Prompt with guidance for the user</a:t>
            </a:r>
          </a:p>
          <a:p>
            <a:pPr marL="400050" lvl="2" indent="0">
              <a:buNone/>
            </a:pPr>
            <a:r>
              <a:rPr lang="en-US" sz="2200" dirty="0" smtClean="0">
                <a:solidFill>
                  <a:srgbClr val="00B050"/>
                </a:solidFill>
              </a:rPr>
              <a:t>Alexa :Let’s plan this trip. What city would you like to visit?</a:t>
            </a:r>
          </a:p>
          <a:p>
            <a:pPr marL="400050" lvl="2" indent="0">
              <a:buNone/>
            </a:pPr>
            <a:endParaRPr lang="en-US" sz="2200" dirty="0" smtClean="0">
              <a:solidFill>
                <a:srgbClr val="00B050"/>
              </a:solidFill>
            </a:endParaRPr>
          </a:p>
          <a:p>
            <a:pPr marL="457200" lvl="1" indent="-457200">
              <a:buFont typeface="Arial" panose="020B0604020202020204" pitchFamily="34" charset="0"/>
              <a:buChar char="•"/>
            </a:pPr>
            <a:r>
              <a:rPr lang="en-US" dirty="0" smtClean="0">
                <a:effectLst/>
              </a:rPr>
              <a:t>Provide definitive choices</a:t>
            </a:r>
          </a:p>
          <a:p>
            <a:pPr marL="400050" lvl="2" indent="0">
              <a:buNone/>
            </a:pPr>
            <a:r>
              <a:rPr lang="en-US" sz="2200" dirty="0" smtClean="0">
                <a:solidFill>
                  <a:srgbClr val="00B050"/>
                </a:solidFill>
              </a:rPr>
              <a:t>Alexa : We have Brie or Gouda. Which would you </a:t>
            </a:r>
            <a:r>
              <a:rPr lang="en-US" sz="2200" dirty="0" smtClean="0">
                <a:solidFill>
                  <a:srgbClr val="00B050"/>
                </a:solidFill>
              </a:rPr>
              <a:t>like?</a:t>
            </a:r>
          </a:p>
          <a:p>
            <a:pPr marL="400050" lvl="2" indent="0">
              <a:buNone/>
            </a:pPr>
            <a:endParaRPr lang="en-US" sz="2200" dirty="0" smtClean="0">
              <a:solidFill>
                <a:srgbClr val="00B050"/>
              </a:solidFill>
            </a:endParaRPr>
          </a:p>
          <a:p>
            <a:pPr marL="457200" lvl="1" indent="-457200">
              <a:buFont typeface="Arial" panose="020B0604020202020204" pitchFamily="34" charset="0"/>
              <a:buChar char="•"/>
            </a:pPr>
            <a:r>
              <a:rPr lang="en-US" dirty="0" smtClean="0"/>
              <a:t>Where </a:t>
            </a:r>
            <a:r>
              <a:rPr lang="en-US" dirty="0"/>
              <a:t>am I</a:t>
            </a:r>
          </a:p>
          <a:p>
            <a:pPr marL="400050" lvl="2" indent="0">
              <a:buNone/>
            </a:pPr>
            <a:r>
              <a:rPr lang="en-US" sz="2200" dirty="0" smtClean="0"/>
              <a:t>		When </a:t>
            </a:r>
            <a:r>
              <a:rPr lang="en-US" sz="2200" dirty="0" smtClean="0"/>
              <a:t>the user e.g. asks for today’s </a:t>
            </a:r>
            <a:r>
              <a:rPr lang="en-US" sz="2200" dirty="0" smtClean="0"/>
              <a:t>weather: </a:t>
            </a:r>
            <a:endParaRPr lang="en-US" sz="2200" dirty="0" smtClean="0"/>
          </a:p>
          <a:p>
            <a:pPr marL="400050" lvl="2" indent="0">
              <a:buNone/>
            </a:pPr>
            <a:r>
              <a:rPr lang="en-US" sz="2200" dirty="0" smtClean="0">
                <a:solidFill>
                  <a:srgbClr val="00B050"/>
                </a:solidFill>
              </a:rPr>
              <a:t>Alexa : “Today’s weather forecast </a:t>
            </a:r>
            <a:r>
              <a:rPr lang="en-US" sz="2200" dirty="0" smtClean="0">
                <a:solidFill>
                  <a:srgbClr val="00B050"/>
                </a:solidFill>
              </a:rPr>
              <a:t>in Horsham is </a:t>
            </a:r>
            <a:r>
              <a:rPr lang="en-US" sz="2200" dirty="0" smtClean="0">
                <a:solidFill>
                  <a:srgbClr val="00B050"/>
                </a:solidFill>
              </a:rPr>
              <a:t>mostly sunny and dry”</a:t>
            </a:r>
          </a:p>
          <a:p>
            <a:pPr marL="400050" lvl="2" indent="0">
              <a:buNone/>
            </a:pPr>
            <a:endParaRPr lang="en-US" sz="2000" dirty="0" smtClean="0">
              <a:solidFill>
                <a:srgbClr val="00B050"/>
              </a:solidFill>
            </a:endParaRPr>
          </a:p>
          <a:p>
            <a:endParaRPr lang="en-US" dirty="0"/>
          </a:p>
        </p:txBody>
      </p:sp>
    </p:spTree>
    <p:extLst>
      <p:ext uri="{BB962C8B-B14F-4D97-AF65-F5344CB8AC3E}">
        <p14:creationId xmlns:p14="http://schemas.microsoft.com/office/powerpoint/2010/main" val="311833122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xt">
  <a:themeElements>
    <a:clrScheme name="UHC 2013 Color Palette">
      <a:dk1>
        <a:srgbClr val="253E51"/>
      </a:dk1>
      <a:lt1>
        <a:srgbClr val="535A5D"/>
      </a:lt1>
      <a:dk2>
        <a:srgbClr val="FFFFFF"/>
      </a:dk2>
      <a:lt2>
        <a:srgbClr val="879196"/>
      </a:lt2>
      <a:accent1>
        <a:srgbClr val="005293"/>
      </a:accent1>
      <a:accent2>
        <a:srgbClr val="553782"/>
      </a:accent2>
      <a:accent3>
        <a:srgbClr val="006778"/>
      </a:accent3>
      <a:accent4>
        <a:srgbClr val="DD6000"/>
      </a:accent4>
      <a:accent5>
        <a:srgbClr val="9E1B32"/>
      </a:accent5>
      <a:accent6>
        <a:srgbClr val="8E9300"/>
      </a:accent6>
      <a:hlink>
        <a:srgbClr val="005293"/>
      </a:hlink>
      <a:folHlink>
        <a:srgbClr val="553782"/>
      </a:folHlink>
    </a:clrScheme>
    <a:fontScheme name="32_BLUE text sl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646D72"/>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rgbClr val="646D72"/>
            </a:solidFill>
            <a:effectLst/>
            <a:latin typeface="Arial" charset="0"/>
            <a:ea typeface="ＭＳ Ｐゴシック" pitchFamily="34" charset="-128"/>
          </a:defRPr>
        </a:defPPr>
      </a:lstStyle>
    </a:lnDef>
  </a:objectDefaults>
  <a:extraClrSchemeLst>
    <a:extraClrScheme>
      <a:clrScheme name="32_BLUE text slide 1">
        <a:dk1>
          <a:srgbClr val="646D72"/>
        </a:dk1>
        <a:lt1>
          <a:srgbClr val="FFFFFF"/>
        </a:lt1>
        <a:dk2>
          <a:srgbClr val="222C80"/>
        </a:dk2>
        <a:lt2>
          <a:srgbClr val="879196"/>
        </a:lt2>
        <a:accent1>
          <a:srgbClr val="006778"/>
        </a:accent1>
        <a:accent2>
          <a:srgbClr val="005293"/>
        </a:accent2>
        <a:accent3>
          <a:srgbClr val="FFFFFF"/>
        </a:accent3>
        <a:accent4>
          <a:srgbClr val="545C60"/>
        </a:accent4>
        <a:accent5>
          <a:srgbClr val="AAB8BE"/>
        </a:accent5>
        <a:accent6>
          <a:srgbClr val="004985"/>
        </a:accent6>
        <a:hlink>
          <a:srgbClr val="553782"/>
        </a:hlink>
        <a:folHlink>
          <a:srgbClr val="253E51"/>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BLANK Title (NO) images">
  <a:themeElements>
    <a:clrScheme name="2_BLANK Title (NO) images 1">
      <a:dk1>
        <a:srgbClr val="000000"/>
      </a:dk1>
      <a:lt1>
        <a:srgbClr val="FFFFFF"/>
      </a:lt1>
      <a:dk2>
        <a:srgbClr val="222C80"/>
      </a:dk2>
      <a:lt2>
        <a:srgbClr val="879196"/>
      </a:lt2>
      <a:accent1>
        <a:srgbClr val="005293"/>
      </a:accent1>
      <a:accent2>
        <a:srgbClr val="FFFFFF"/>
      </a:accent2>
      <a:accent3>
        <a:srgbClr val="FFFFFF"/>
      </a:accent3>
      <a:accent4>
        <a:srgbClr val="000000"/>
      </a:accent4>
      <a:accent5>
        <a:srgbClr val="AAB3C8"/>
      </a:accent5>
      <a:accent6>
        <a:srgbClr val="E7E7E7"/>
      </a:accent6>
      <a:hlink>
        <a:srgbClr val="FFFFFF"/>
      </a:hlink>
      <a:folHlink>
        <a:srgbClr val="FFFFFF"/>
      </a:folHlink>
    </a:clrScheme>
    <a:fontScheme name="2_BLANK Title (NO) image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2_BLANK Title (NO) images 1">
        <a:dk1>
          <a:srgbClr val="000000"/>
        </a:dk1>
        <a:lt1>
          <a:srgbClr val="FFFFFF"/>
        </a:lt1>
        <a:dk2>
          <a:srgbClr val="222C80"/>
        </a:dk2>
        <a:lt2>
          <a:srgbClr val="879196"/>
        </a:lt2>
        <a:accent1>
          <a:srgbClr val="005293"/>
        </a:accent1>
        <a:accent2>
          <a:srgbClr val="FFFFFF"/>
        </a:accent2>
        <a:accent3>
          <a:srgbClr val="FFFFFF"/>
        </a:accent3>
        <a:accent4>
          <a:srgbClr val="000000"/>
        </a:accent4>
        <a:accent5>
          <a:srgbClr val="AAB3C8"/>
        </a:accent5>
        <a:accent6>
          <a:srgbClr val="E7E7E7"/>
        </a:accent6>
        <a:hlink>
          <a:srgbClr val="FF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BLUE text slide">
  <a:themeElements>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fontScheme name="2_BLUE text slid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1" i="0" u="none" strike="noStrike" cap="none" normalizeH="0" baseline="0" smtClean="0">
            <a:ln>
              <a:noFill/>
            </a:ln>
            <a:solidFill>
              <a:srgbClr val="646D72"/>
            </a:solidFill>
            <a:effectLst/>
            <a:latin typeface="Arial" pitchFamily="34" charset="0"/>
            <a:ea typeface="ＭＳ Ｐゴシック"/>
            <a:cs typeface="ＭＳ Ｐゴシック"/>
          </a:defRPr>
        </a:defPPr>
      </a:lstStyle>
    </a:lnDef>
  </a:objectDefaults>
  <a:extraClrSchemeLst>
    <a:extraClrScheme>
      <a:clrScheme name="2_BLUE text slide 1">
        <a:dk1>
          <a:srgbClr val="FFFFFF"/>
        </a:dk1>
        <a:lt1>
          <a:srgbClr val="FFFFFF"/>
        </a:lt1>
        <a:dk2>
          <a:srgbClr val="222C80"/>
        </a:dk2>
        <a:lt2>
          <a:srgbClr val="879196"/>
        </a:lt2>
        <a:accent1>
          <a:srgbClr val="005293"/>
        </a:accent1>
        <a:accent2>
          <a:srgbClr val="CD5812"/>
        </a:accent2>
        <a:accent3>
          <a:srgbClr val="FFFFFF"/>
        </a:accent3>
        <a:accent4>
          <a:srgbClr val="DADADA"/>
        </a:accent4>
        <a:accent5>
          <a:srgbClr val="AAB3C8"/>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ontentTypeId xmlns="http://schemas.microsoft.com/sharepoint/v3">0x0101002AC1856EFFBD9E42BC0779A04444EDF4</ContentTypeId>
    <TemplateUrl xmlns="http://schemas.microsoft.com/sharepoint/v3" xsi:nil="true"/>
    <_SourceUrl xmlns="http://schemas.microsoft.com/sharepoint/v3" xsi:nil="true"/>
    <TaxCatchAll xmlns="d6619361-6733-4889-8a96-470efa1f75f4">
      <Value>1</Value>
    </TaxCatchAll>
    <xd_ProgID xmlns="http://schemas.microsoft.com/sharepoint/v3" xsi:nil="true"/>
    <Order xmlns="http://schemas.microsoft.com/sharepoint/v3" xsi:nil="true"/>
    <_SharedFileIndex xmlns="http://schemas.microsoft.com/sharepoint/v3" xsi:nil="true"/>
    <MetaInfo xmlns="http://schemas.microsoft.com/sharepoint/v3" xsi:nil="true"/>
    <_dlc_DocId xmlns="d6619361-6733-4889-8a96-470efa1f75f4">E3V3WUXYEWAM-37-14</_dlc_DocId>
    <_dlc_DocIdUrl xmlns="d6619361-6733-4889-8a96-470efa1f75f4">
      <Url>http://uhc300.uhc.com/sites/MRIS2/OCIO/EA/_layouts/DocIdRedir.aspx?ID=E3V3WUXYEWAM-37-14</Url>
      <Description>E3V3WUXYEWAM-37-14</Description>
    </_dlc_DocIdUrl>
  </documentManagement>
</p:properties>
</file>

<file path=customXml/item2.xml><?xml version="1.0" encoding="utf-8"?>
<?mso-contentType ?>
<SharedContentType xmlns="Microsoft.SharePoint.Taxonomy.ContentTypeSync" SourceId="897a53ec-2016-4aee-8be4-ce9632eb08ca"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2AC1856EFFBD9E42BC0779A04444EDF4" ma:contentTypeVersion="87" ma:contentTypeDescription="Create a new document." ma:contentTypeScope="" ma:versionID="fd08d983cd12b872af24a9bdc4320b22">
  <xsd:schema xmlns:xsd="http://www.w3.org/2001/XMLSchema" xmlns:xs="http://www.w3.org/2001/XMLSchema" xmlns:p="http://schemas.microsoft.com/office/2006/metadata/properties" xmlns:ns1="http://schemas.microsoft.com/sharepoint/v3" xmlns:ns2="d6619361-6733-4889-8a96-470efa1f75f4" targetNamespace="http://schemas.microsoft.com/office/2006/metadata/properties" ma:root="true" ma:fieldsID="d471677df6d9b4124b04f368a7763545" ns1:_="" ns2:_="">
    <xsd:import namespace="http://schemas.microsoft.com/sharepoint/v3"/>
    <xsd:import namespace="d6619361-6733-4889-8a96-470efa1f75f4"/>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1:ContentTypeId" minOccurs="0"/>
                <xsd:element ref="ns1:_ModerationComments" minOccurs="0"/>
                <xsd:element ref="ns1:File_x0020_Type" minOccurs="0"/>
                <xsd:element ref="ns1:HTML_x0020_File_x0020_Type" minOccurs="0"/>
                <xsd:element ref="ns1:_SourceUrl" minOccurs="0"/>
                <xsd:element ref="ns1:_SharedFileIndex"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ntentTypeId" ma:index="13" nillable="true" ma:displayName="Content Type ID" ma:description="" ma:hidden="true" ma:indexed="true" ma:internalName="ContentTypeId" ma:readOnly="true">
      <xsd:simpleType>
        <xsd:restriction base="dms:Unknown"/>
      </xsd:simpleType>
    </xsd:element>
    <xsd:element name="_ModerationComments" ma:index="14" nillable="true" ma:displayName="Approver Comments" ma:hidden="true" ma:internalName="_ModerationComments" ma:readOnly="true">
      <xsd:simpleType>
        <xsd:restriction base="dms:Note"/>
      </xsd:simpleType>
    </xsd:element>
    <xsd:element name="File_x0020_Type" ma:index="15" nillable="true" ma:displayName="File Type" ma:hidden="true" ma:internalName="File_x0020_Type" ma:readOnly="true">
      <xsd:simpleType>
        <xsd:restriction base="dms:Text"/>
      </xsd:simpleType>
    </xsd:element>
    <xsd:element name="HTML_x0020_File_x0020_Type" ma:index="16" nillable="true" ma:displayName="HTML File Type" ma:hidden="true" ma:internalName="HTML_x0020_File_x0020_Type" ma:readOnly="true">
      <xsd:simpleType>
        <xsd:restriction base="dms:Text"/>
      </xsd:simpleType>
    </xsd:element>
    <xsd:element name="_SourceUrl" ma:index="17" nillable="true" ma:displayName="Source URL" ma:hidden="true" ma:internalName="_SourceUrl">
      <xsd:simpleType>
        <xsd:restriction base="dms:Text"/>
      </xsd:simpleType>
    </xsd:element>
    <xsd:element name="_SharedFileIndex" ma:index="18" nillable="true" ma:displayName="Shared File Index" ma:hidden="true" ma:internalName="_SharedFileIndex">
      <xsd:simpleType>
        <xsd:restriction base="dms:Text"/>
      </xsd:simpleType>
    </xsd:element>
    <xsd:element name="TemplateUrl" ma:index="19" nillable="true" ma:displayName="Template Link" ma:hidden="true" ma:internalName="TemplateUrl">
      <xsd:simpleType>
        <xsd:restriction base="dms:Text"/>
      </xsd:simpleType>
    </xsd:element>
    <xsd:element name="xd_ProgID" ma:index="20" nillable="true" ma:displayName="HTML File Link" ma:hidden="true" ma:internalName="xd_ProgID">
      <xsd:simpleType>
        <xsd:restriction base="dms:Text"/>
      </xsd:simpleType>
    </xsd:element>
    <xsd:element name="xd_Signature" ma:index="21" nillable="true" ma:displayName="Is Signed" ma:hidden="true" ma:internalName="xd_Signature" ma:readOnly="true">
      <xsd:simpleType>
        <xsd:restriction base="dms:Boolean"/>
      </xsd:simpleType>
    </xsd:element>
    <xsd:element name="ID" ma:index="22" nillable="true" ma:displayName="ID" ma:internalName="ID" ma:readOnly="true">
      <xsd:simpleType>
        <xsd:restriction base="dms:Unknown"/>
      </xsd:simpleType>
    </xsd:element>
    <xsd:element name="Author" ma:index="23"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4"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5" nillable="true" ma:displayName="Has Copy Destinations" ma:hidden="true" ma:internalName="_HasCopyDestinations" ma:readOnly="true">
      <xsd:simpleType>
        <xsd:restriction base="dms:Boolean"/>
      </xsd:simpleType>
    </xsd:element>
    <xsd:element name="_CopySource" ma:index="26" nillable="true" ma:displayName="Copy Source" ma:internalName="_CopySource" ma:readOnly="true">
      <xsd:simpleType>
        <xsd:restriction base="dms:Text"/>
      </xsd:simpleType>
    </xsd:element>
    <xsd:element name="_ModerationStatus" ma:index="27" nillable="true" ma:displayName="Approval Status" ma:default="0" ma:hidden="true" ma:internalName="_ModerationStatus" ma:readOnly="true">
      <xsd:simpleType>
        <xsd:restriction base="dms:Unknown"/>
      </xsd:simpleType>
    </xsd:element>
    <xsd:element name="FileRef" ma:index="28" nillable="true" ma:displayName="URL Path" ma:hidden="true" ma:list="Docs" ma:internalName="FileRef" ma:readOnly="true" ma:showField="FullUrl">
      <xsd:simpleType>
        <xsd:restriction base="dms:Lookup"/>
      </xsd:simpleType>
    </xsd:element>
    <xsd:element name="FileDirRef" ma:index="29" nillable="true" ma:displayName="Path" ma:hidden="true" ma:list="Docs" ma:internalName="FileDirRef" ma:readOnly="true" ma:showField="DirName">
      <xsd:simpleType>
        <xsd:restriction base="dms:Lookup"/>
      </xsd:simpleType>
    </xsd:element>
    <xsd:element name="Last_x0020_Modified" ma:index="30" nillable="true" ma:displayName="Modified" ma:format="TRUE" ma:hidden="true" ma:list="Docs" ma:internalName="Last_x0020_Modified" ma:readOnly="true" ma:showField="TimeLastModified">
      <xsd:simpleType>
        <xsd:restriction base="dms:Lookup"/>
      </xsd:simpleType>
    </xsd:element>
    <xsd:element name="Created_x0020_Date" ma:index="31" nillable="true" ma:displayName="Created" ma:format="TRUE" ma:hidden="true" ma:list="Docs" ma:internalName="Created_x0020_Date" ma:readOnly="true" ma:showField="TimeCreated">
      <xsd:simpleType>
        <xsd:restriction base="dms:Lookup"/>
      </xsd:simpleType>
    </xsd:element>
    <xsd:element name="File_x0020_Size" ma:index="32" nillable="true" ma:displayName="File Size" ma:format="TRUE" ma:hidden="true" ma:list="Docs" ma:internalName="File_x0020_Size" ma:readOnly="true" ma:showField="SizeInKB">
      <xsd:simpleType>
        <xsd:restriction base="dms:Lookup"/>
      </xsd:simpleType>
    </xsd:element>
    <xsd:element name="FSObjType" ma:index="33" nillable="true" ma:displayName="Item Type" ma:hidden="true" ma:list="Docs" ma:internalName="FSObjType" ma:readOnly="true" ma:showField="FSType">
      <xsd:simpleType>
        <xsd:restriction base="dms:Lookup"/>
      </xsd:simpleType>
    </xsd:element>
    <xsd:element name="SortBehavior" ma:index="34" nillable="true" ma:displayName="Sort Type" ma:hidden="true" ma:list="Docs" ma:internalName="SortBehavior" ma:readOnly="true" ma:showField="SortBehavior">
      <xsd:simpleType>
        <xsd:restriction base="dms:Lookup"/>
      </xsd:simpleType>
    </xsd:element>
    <xsd:element name="CheckedOutUserId" ma:index="36" nillable="true" ma:displayName="ID of the User who has the item Checked Out" ma:hidden="true" ma:list="Docs" ma:internalName="CheckedOutUserId" ma:readOnly="true" ma:showField="CheckoutUserId">
      <xsd:simpleType>
        <xsd:restriction base="dms:Lookup"/>
      </xsd:simpleType>
    </xsd:element>
    <xsd:element name="IsCheckedoutToLocal" ma:index="37" nillable="true" ma:displayName="Is Checked out to local" ma:hidden="true" ma:list="Docs" ma:internalName="IsCheckedoutToLocal" ma:readOnly="true" ma:showField="IsCheckoutToLocal">
      <xsd:simpleType>
        <xsd:restriction base="dms:Lookup"/>
      </xsd:simpleType>
    </xsd:element>
    <xsd:element name="CheckoutUser" ma:index="38"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9" nillable="true" ma:displayName="Unique Id" ma:hidden="true" ma:list="Docs" ma:internalName="UniqueId" ma:readOnly="true" ma:showField="UniqueId">
      <xsd:simpleType>
        <xsd:restriction base="dms:Lookup"/>
      </xsd:simpleType>
    </xsd:element>
    <xsd:element name="SyncClientId" ma:index="40" nillable="true" ma:displayName="Client Id" ma:hidden="true" ma:list="Docs" ma:internalName="SyncClientId" ma:readOnly="true" ma:showField="SyncClientId">
      <xsd:simpleType>
        <xsd:restriction base="dms:Lookup"/>
      </xsd:simpleType>
    </xsd:element>
    <xsd:element name="ProgId" ma:index="41" nillable="true" ma:displayName="ProgId" ma:hidden="true" ma:list="Docs" ma:internalName="ProgId" ma:readOnly="true" ma:showField="ProgId">
      <xsd:simpleType>
        <xsd:restriction base="dms:Lookup"/>
      </xsd:simpleType>
    </xsd:element>
    <xsd:element name="ScopeId" ma:index="42" nillable="true" ma:displayName="ScopeId" ma:hidden="true" ma:list="Docs" ma:internalName="ScopeId" ma:readOnly="true" ma:showField="ScopeId">
      <xsd:simpleType>
        <xsd:restriction base="dms:Lookup"/>
      </xsd:simpleType>
    </xsd:element>
    <xsd:element name="VirusStatus" ma:index="43" nillable="true" ma:displayName="Virus Status" ma:format="TRUE" ma:hidden="true" ma:list="Docs" ma:internalName="VirusStatus" ma:readOnly="true" ma:showField="Size">
      <xsd:simpleType>
        <xsd:restriction base="dms:Lookup"/>
      </xsd:simpleType>
    </xsd:element>
    <xsd:element name="CheckedOutTitle" ma:index="44" nillable="true" ma:displayName="Checked Out To" ma:format="TRUE" ma:hidden="true" ma:list="Docs" ma:internalName="CheckedOutTitle" ma:readOnly="true" ma:showField="CheckedOutTitle">
      <xsd:simpleType>
        <xsd:restriction base="dms:Lookup"/>
      </xsd:simpleType>
    </xsd:element>
    <xsd:element name="_CheckinComment" ma:index="45" nillable="true" ma:displayName="Check In Comment" ma:format="TRUE" ma:list="Docs" ma:internalName="_CheckinComment" ma:readOnly="true" ma:showField="CheckinComment">
      <xsd:simpleType>
        <xsd:restriction base="dms:Lookup"/>
      </xsd:simpleType>
    </xsd:element>
    <xsd:element name="MetaInfo" ma:index="58" nillable="true" ma:displayName="Property Bag" ma:hidden="true" ma:list="Docs" ma:internalName="MetaInfo" ma:showField="MetaInfo">
      <xsd:simpleType>
        <xsd:restriction base="dms:Lookup"/>
      </xsd:simpleType>
    </xsd:element>
    <xsd:element name="_Level" ma:index="59" nillable="true" ma:displayName="Level" ma:hidden="true" ma:internalName="_Level" ma:readOnly="true">
      <xsd:simpleType>
        <xsd:restriction base="dms:Unknown"/>
      </xsd:simpleType>
    </xsd:element>
    <xsd:element name="_IsCurrentVersion" ma:index="60" nillable="true" ma:displayName="Is Current Version" ma:hidden="true" ma:internalName="_IsCurrentVersion" ma:readOnly="true">
      <xsd:simpleType>
        <xsd:restriction base="dms:Boolean"/>
      </xsd:simpleType>
    </xsd:element>
    <xsd:element name="ItemChildCount" ma:index="61" nillable="true" ma:displayName="Item Child Count" ma:hidden="true" ma:list="Docs" ma:internalName="ItemChildCount" ma:readOnly="true" ma:showField="ItemChildCount">
      <xsd:simpleType>
        <xsd:restriction base="dms:Lookup"/>
      </xsd:simpleType>
    </xsd:element>
    <xsd:element name="FolderChildCount" ma:index="62" nillable="true" ma:displayName="Folder Child Count" ma:hidden="true" ma:list="Docs" ma:internalName="FolderChildCount" ma:readOnly="true" ma:showField="FolderChildCount">
      <xsd:simpleType>
        <xsd:restriction base="dms:Lookup"/>
      </xsd:simpleType>
    </xsd:element>
    <xsd:element name="owshiddenversion" ma:index="65" nillable="true" ma:displayName="owshiddenversion" ma:hidden="true" ma:internalName="owshiddenversion" ma:readOnly="true">
      <xsd:simpleType>
        <xsd:restriction base="dms:Unknown"/>
      </xsd:simpleType>
    </xsd:element>
    <xsd:element name="_UIVersion" ma:index="66" nillable="true" ma:displayName="UI Version" ma:hidden="true" ma:internalName="_UIVersion" ma:readOnly="true">
      <xsd:simpleType>
        <xsd:restriction base="dms:Unknown"/>
      </xsd:simpleType>
    </xsd:element>
    <xsd:element name="_UIVersionString" ma:index="67" nillable="true" ma:displayName="Version" ma:internalName="_UIVersionString" ma:readOnly="true">
      <xsd:simpleType>
        <xsd:restriction base="dms:Text"/>
      </xsd:simpleType>
    </xsd:element>
    <xsd:element name="InstanceID" ma:index="68" nillable="true" ma:displayName="Instance ID" ma:hidden="true" ma:internalName="InstanceID" ma:readOnly="true">
      <xsd:simpleType>
        <xsd:restriction base="dms:Unknown"/>
      </xsd:simpleType>
    </xsd:element>
    <xsd:element name="Order" ma:index="69" nillable="true" ma:displayName="Order" ma:hidden="true" ma:internalName="Order">
      <xsd:simpleType>
        <xsd:restriction base="dms:Number"/>
      </xsd:simpleType>
    </xsd:element>
    <xsd:element name="GUID" ma:index="70" nillable="true" ma:displayName="GUID" ma:hidden="true" ma:internalName="GUID" ma:readOnly="true">
      <xsd:simpleType>
        <xsd:restriction base="dms:Unknown"/>
      </xsd:simpleType>
    </xsd:element>
    <xsd:element name="WorkflowVersion" ma:index="71" nillable="true" ma:displayName="Workflow Version" ma:hidden="true" ma:internalName="WorkflowVersion" ma:readOnly="true">
      <xsd:simpleType>
        <xsd:restriction base="dms:Unknown"/>
      </xsd:simpleType>
    </xsd:element>
    <xsd:element name="WorkflowInstanceID" ma:index="72" nillable="true" ma:displayName="Workflow Instance ID" ma:hidden="true" ma:internalName="WorkflowInstanceID" ma:readOnly="true">
      <xsd:simpleType>
        <xsd:restriction base="dms:Unknown"/>
      </xsd:simpleType>
    </xsd:element>
    <xsd:element name="ParentVersionString" ma:index="73" nillable="true" ma:displayName="Source Version (Converted Document)" ma:hidden="true" ma:list="Docs" ma:internalName="ParentVersionString" ma:readOnly="true" ma:showField="ParentVersionString">
      <xsd:simpleType>
        <xsd:restriction base="dms:Lookup"/>
      </xsd:simpleType>
    </xsd:element>
    <xsd:element name="ParentLeafName" ma:index="74" nillable="true" ma:displayName="Source Name (Converted Document)" ma:hidden="true" ma:list="Docs" ma:internalName="ParentLeafName" ma:readOnly="true" ma:showField="ParentLeafName">
      <xsd:simpleType>
        <xsd:restriction base="dms:Lookup"/>
      </xsd:simpleType>
    </xsd:element>
    <xsd:element name="DocConcurrencyNumber" ma:index="75"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d6619361-6733-4889-8a96-470efa1f75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b344389b-5df5-4428-b975-dd648a281673}" ma:internalName="TaxCatchAll" ma:showField="CatchAllData" ma:web="f82f6c10-1b7d-4653-b128-97f6177da103">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b344389b-5df5-4428-b975-dd648a281673}" ma:internalName="TaxCatchAllLabel" ma:readOnly="true" ma:showField="CatchAllDataLabel" ma:web="f82f6c10-1b7d-4653-b128-97f6177da10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Collabware CLM Item Unique ID</Name>
    <Synchronization>Synchronous</Synchronization>
    <Type>1</Type>
    <SequenceNumber>1</SequenceNumber>
    <Assembly>Collabware.SharePoint.RecordsManagement, Version=1.0.0.0, Culture=neutral, PublicKeyToken=801662d3f2b71412</Assembly>
    <Class>Collabware.SharePoint.RecordsManagement.ItemUniqueIdContentTypeReceiver</Class>
    <Data/>
    <Filter/>
  </Receiver>
  <Receiver>
    <Name>Collabware CLM Item Processing</Name>
    <Synchronization>Synchronous</Synchronization>
    <Type>10001</Type>
    <SequenceNumber>12000</SequenceNumber>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10002</Type>
    <SequenceNumber>12001</SequenceNumber>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10004</Type>
    <SequenceNumber>12002</SequenceNumber>
    <Assembly>Collabware.SharePoint.RecordsManagement, Version=1.0.0.0, Culture=neutral, PublicKeyToken=801662d3f2b71412</Assembly>
    <Class>Collabware.SharePoint.RecordsManagement.ItemProcessingContentTypeReceiver</Class>
    <Data/>
    <Filter/>
  </Receiver>
  <Receiver>
    <Name>Collabware CLM Item Audit</Name>
    <Synchronization>Asynchronous</Synchronization>
    <Type>10001</Type>
    <SequenceNumber>11000</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10002</Type>
    <SequenceNumber>11001</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10005</Type>
    <SequenceNumber>11002</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10006</Type>
    <SequenceNumber>11003</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10004</Type>
    <SequenceNumber>11004</SequenceNumber>
    <Assembly>Collabware.SharePoint.RecordsManagement, Version=1.0.0.0, Culture=neutral, PublicKeyToken=801662d3f2b71412</Assembly>
    <Class>Collabware.SharePoint.RecordsManagement.ItemAuditContentTypeReceiver</Class>
    <Data/>
    <Filter/>
  </Receiver>
  <Receiver>
    <Name>Collabware CLM Item Audit</Name>
    <Synchronization>Synchronous</Synchronization>
    <Type>3</Type>
    <SequenceNumber>11005</SequenceNumber>
    <Assembly>Collabware.SharePoint.RecordsManagement, Version=1.0.0.0, Culture=neutral, PublicKeyToken=801662d3f2b71412</Assembly>
    <Class>Collabware.SharePoint.RecordsManagement.ItemAuditContentTypeReceiver</Class>
    <Data/>
    <Filter/>
  </Receiver>
  <Receiver>
    <Name>Collabware CLM Item Security</Name>
    <Synchronization>Asynchronous</Synchronization>
    <Type>10002</Type>
    <SequenceNumber>13000</SequenceNumber>
    <Assembly>Collabware.SharePoint.RecordsManagement, Version=1.0.0.0, Culture=neutral, PublicKeyToken=801662d3f2b71412</Assembly>
    <Class>Collabware.SharePoint.RecordsManagement.ItemSecurityContentTypeReceiver</Class>
    <Data/>
    <Filter/>
  </Receiver>
</spe:Receivers>
</file>

<file path=customXml/itemProps1.xml><?xml version="1.0" encoding="utf-8"?>
<ds:datastoreItem xmlns:ds="http://schemas.openxmlformats.org/officeDocument/2006/customXml" ds:itemID="{1E5BB3D6-C0F3-4975-9603-F59AAE70A45A}">
  <ds:schemaRefs>
    <ds:schemaRef ds:uri="http://schemas.microsoft.com/office/2006/documentManagement/types"/>
    <ds:schemaRef ds:uri="http://www.w3.org/XML/1998/namespace"/>
    <ds:schemaRef ds:uri="http://schemas.microsoft.com/office/2006/metadata/properties"/>
    <ds:schemaRef ds:uri="http://purl.org/dc/elements/1.1/"/>
    <ds:schemaRef ds:uri="http://purl.org/dc/dcmitype/"/>
    <ds:schemaRef ds:uri="http://purl.org/dc/terms/"/>
    <ds:schemaRef ds:uri="http://schemas.microsoft.com/sharepoint/v3"/>
    <ds:schemaRef ds:uri="http://schemas.microsoft.com/office/infopath/2007/PartnerControls"/>
    <ds:schemaRef ds:uri="http://schemas.openxmlformats.org/package/2006/metadata/core-properties"/>
    <ds:schemaRef ds:uri="d6619361-6733-4889-8a96-470efa1f75f4"/>
  </ds:schemaRefs>
</ds:datastoreItem>
</file>

<file path=customXml/itemProps2.xml><?xml version="1.0" encoding="utf-8"?>
<ds:datastoreItem xmlns:ds="http://schemas.openxmlformats.org/officeDocument/2006/customXml" ds:itemID="{56D5953E-BB6B-4F91-8A1D-F3E9B583D73E}">
  <ds:schemaRefs>
    <ds:schemaRef ds:uri="Microsoft.SharePoint.Taxonomy.ContentTypeSync"/>
  </ds:schemaRefs>
</ds:datastoreItem>
</file>

<file path=customXml/itemProps3.xml><?xml version="1.0" encoding="utf-8"?>
<ds:datastoreItem xmlns:ds="http://schemas.openxmlformats.org/officeDocument/2006/customXml" ds:itemID="{482AF8C5-A1D0-43EE-A9AD-8C595465C0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6619361-6733-4889-8a96-470efa1f7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44F6A70-78C3-4FF8-AE55-302A6B1F8408}">
  <ds:schemaRefs>
    <ds:schemaRef ds:uri="http://schemas.microsoft.com/sharepoint/v3/contenttype/forms"/>
  </ds:schemaRefs>
</ds:datastoreItem>
</file>

<file path=customXml/itemProps5.xml><?xml version="1.0" encoding="utf-8"?>
<ds:datastoreItem xmlns:ds="http://schemas.openxmlformats.org/officeDocument/2006/customXml" ds:itemID="{B895F500-6883-4838-B9F9-B54BB2B083C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11942</TotalTime>
  <Words>673</Words>
  <Application>Microsoft Office PowerPoint</Application>
  <PresentationFormat>On-screen Show (4:3)</PresentationFormat>
  <Paragraphs>100</Paragraphs>
  <Slides>12</Slides>
  <Notes>3</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12</vt:i4>
      </vt:variant>
    </vt:vector>
  </HeadingPairs>
  <TitlesOfParts>
    <vt:vector size="22" baseType="lpstr">
      <vt:lpstr>2_BLUE text slide</vt:lpstr>
      <vt:lpstr>3_BLUE text slide</vt:lpstr>
      <vt:lpstr>4_BLUE text slide</vt:lpstr>
      <vt:lpstr>5_BLUE text slide</vt:lpstr>
      <vt:lpstr>Text</vt:lpstr>
      <vt:lpstr>6_BLUE text slide</vt:lpstr>
      <vt:lpstr>2_BLANK Title (NO) images</vt:lpstr>
      <vt:lpstr>7_BLUE text slide</vt:lpstr>
      <vt:lpstr>8_BLUE text slide</vt:lpstr>
      <vt:lpstr>think-cell Slide</vt:lpstr>
      <vt:lpstr>PowerPoint Presentation</vt:lpstr>
      <vt:lpstr>Available Amazon Devices</vt:lpstr>
      <vt:lpstr>How the world views Alexa and our subscribers</vt:lpstr>
      <vt:lpstr>PowerPoint Presentation</vt:lpstr>
      <vt:lpstr>Definition of Terms</vt:lpstr>
      <vt:lpstr>Putting the terms together as a skill</vt:lpstr>
      <vt:lpstr> Voice Interface Design</vt:lpstr>
      <vt:lpstr>Voice Design Principle #1  Be Aware of cognitive load</vt:lpstr>
      <vt:lpstr>Voice Design Principle #2   Guide User</vt:lpstr>
      <vt:lpstr>Voice Design Principle #3  Speak Natural</vt:lpstr>
      <vt:lpstr>Tools to use</vt:lpstr>
      <vt:lpstr>Let’s build a skill!</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W7admin</dc:creator>
  <cp:lastModifiedBy>Tannenbaum, James E</cp:lastModifiedBy>
  <cp:revision>151</cp:revision>
  <cp:lastPrinted>2017-02-21T20:12:22Z</cp:lastPrinted>
  <dcterms:created xsi:type="dcterms:W3CDTF">2016-12-07T16:53:54Z</dcterms:created>
  <dcterms:modified xsi:type="dcterms:W3CDTF">2018-03-09T18:27:42Z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WRMItemRecordClassificationTaxHTField0">
    <vt:lpwstr>UNV2020 - Drafts, Work-in-Progress and Working Files|b49f6905-4eb3-44d3-9a49-8bbf46918ee9</vt:lpwstr>
  </property>
  <property fmtid="{D5CDD505-2E9C-101B-9397-08002B2CF9AE}" pid="3" name="_dlc_DocIdItemGuid">
    <vt:lpwstr>d480c953-11c6-4eb2-8055-c63bd52b0deb</vt:lpwstr>
  </property>
  <property fmtid="{D5CDD505-2E9C-101B-9397-08002B2CF9AE}" pid="4" name="CWRMItemRecordClassification">
    <vt:lpwstr>1;#UNV2020 - Drafts, Work-in-Progress and Working Files|b49f6905-4eb3-44d3-9a49-8bbf46918ee9</vt:lpwstr>
  </property>
</Properties>
</file>