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8" r:id="rId5"/>
    <p:sldId id="832" r:id="rId6"/>
    <p:sldId id="847" r:id="rId7"/>
    <p:sldId id="848" r:id="rId8"/>
    <p:sldId id="831" r:id="rId9"/>
    <p:sldId id="840" r:id="rId10"/>
    <p:sldId id="834" r:id="rId11"/>
    <p:sldId id="842" r:id="rId12"/>
    <p:sldId id="846" r:id="rId13"/>
    <p:sldId id="845" r:id="rId1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33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Liisa Turan-Walters" initials="LT" lastIdx="1" clrIdx="1">
    <p:extLst>
      <p:ext uri="{19B8F6BF-5375-455C-9EA6-DF929625EA0E}">
        <p15:presenceInfo xmlns:p15="http://schemas.microsoft.com/office/powerpoint/2012/main" userId="S::liituran@publicisgroupe.net::e3a04ddb-12ea-4799-8db6-07d4ec8fe7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D43"/>
    <a:srgbClr val="FFFFFF"/>
    <a:srgbClr val="EAEBEB"/>
    <a:srgbClr val="FFB38F"/>
    <a:srgbClr val="CC6528"/>
    <a:srgbClr val="FFE1D2"/>
    <a:srgbClr val="FDB392"/>
    <a:srgbClr val="FDF1CC"/>
    <a:srgbClr val="F8DA85"/>
    <a:srgbClr val="FAE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0965D-DE0F-4380-9083-4B3B89691E11}" v="41" dt="2020-12-15T14:58:04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2734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>
        <p:guide pos="3840"/>
        <p:guide orient="horz" pos="33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nenbaum, Jim" userId="b3721922-0811-401a-b4cb-d2cac0fac863" providerId="ADAL" clId="{91D0965D-DE0F-4380-9083-4B3B89691E11}"/>
    <pc:docChg chg="undo custSel mod addSld delSld modSld sldOrd">
      <pc:chgData name="Tannenbaum, Jim" userId="b3721922-0811-401a-b4cb-d2cac0fac863" providerId="ADAL" clId="{91D0965D-DE0F-4380-9083-4B3B89691E11}" dt="2020-12-18T13:25:30.834" v="1555" actId="14100"/>
      <pc:docMkLst>
        <pc:docMk/>
      </pc:docMkLst>
      <pc:sldChg chg="modSp">
        <pc:chgData name="Tannenbaum, Jim" userId="b3721922-0811-401a-b4cb-d2cac0fac863" providerId="ADAL" clId="{91D0965D-DE0F-4380-9083-4B3B89691E11}" dt="2020-12-18T13:20:07.717" v="1540" actId="20577"/>
        <pc:sldMkLst>
          <pc:docMk/>
          <pc:sldMk cId="1194810339" sldId="258"/>
        </pc:sldMkLst>
        <pc:spChg chg="mod">
          <ac:chgData name="Tannenbaum, Jim" userId="b3721922-0811-401a-b4cb-d2cac0fac863" providerId="ADAL" clId="{91D0965D-DE0F-4380-9083-4B3B89691E11}" dt="2020-12-18T13:20:07.717" v="1540" actId="20577"/>
          <ac:spMkLst>
            <pc:docMk/>
            <pc:sldMk cId="1194810339" sldId="258"/>
            <ac:spMk id="6" creationId="{3805F68E-73F6-E045-BD39-4348D817A274}"/>
          </ac:spMkLst>
        </pc:spChg>
      </pc:sldChg>
      <pc:sldChg chg="modSp add del">
        <pc:chgData name="Tannenbaum, Jim" userId="b3721922-0811-401a-b4cb-d2cac0fac863" providerId="ADAL" clId="{91D0965D-DE0F-4380-9083-4B3B89691E11}" dt="2020-12-01T20:26:04.111" v="716" actId="2696"/>
        <pc:sldMkLst>
          <pc:docMk/>
          <pc:sldMk cId="151584660" sldId="463"/>
        </pc:sldMkLst>
        <pc:spChg chg="mod">
          <ac:chgData name="Tannenbaum, Jim" userId="b3721922-0811-401a-b4cb-d2cac0fac863" providerId="ADAL" clId="{91D0965D-DE0F-4380-9083-4B3B89691E11}" dt="2020-12-01T18:36:21.701" v="307" actId="207"/>
          <ac:spMkLst>
            <pc:docMk/>
            <pc:sldMk cId="151584660" sldId="463"/>
            <ac:spMk id="24" creationId="{0979D3F8-8CF5-4331-A993-E72E9F95977E}"/>
          </ac:spMkLst>
        </pc:spChg>
        <pc:spChg chg="mod">
          <ac:chgData name="Tannenbaum, Jim" userId="b3721922-0811-401a-b4cb-d2cac0fac863" providerId="ADAL" clId="{91D0965D-DE0F-4380-9083-4B3B89691E11}" dt="2020-12-01T18:36:41.678" v="308" actId="207"/>
          <ac:spMkLst>
            <pc:docMk/>
            <pc:sldMk cId="151584660" sldId="463"/>
            <ac:spMk id="27" creationId="{7C9F2DC8-E35F-415E-B718-D7FAD4AE6DE7}"/>
          </ac:spMkLst>
        </pc:spChg>
        <pc:spChg chg="mod">
          <ac:chgData name="Tannenbaum, Jim" userId="b3721922-0811-401a-b4cb-d2cac0fac863" providerId="ADAL" clId="{91D0965D-DE0F-4380-9083-4B3B89691E11}" dt="2020-12-01T18:37:18.041" v="310" actId="207"/>
          <ac:spMkLst>
            <pc:docMk/>
            <pc:sldMk cId="151584660" sldId="463"/>
            <ac:spMk id="29" creationId="{2D0D0F3D-97E6-4BFA-B78D-9B505A638F09}"/>
          </ac:spMkLst>
        </pc:spChg>
        <pc:spChg chg="mod">
          <ac:chgData name="Tannenbaum, Jim" userId="b3721922-0811-401a-b4cb-d2cac0fac863" providerId="ADAL" clId="{91D0965D-DE0F-4380-9083-4B3B89691E11}" dt="2020-12-01T18:27:20.388" v="305" actId="1076"/>
          <ac:spMkLst>
            <pc:docMk/>
            <pc:sldMk cId="151584660" sldId="463"/>
            <ac:spMk id="44" creationId="{200416EA-D410-4F05-8ECA-591041AEA365}"/>
          </ac:spMkLst>
        </pc:spChg>
        <pc:spChg chg="mod">
          <ac:chgData name="Tannenbaum, Jim" userId="b3721922-0811-401a-b4cb-d2cac0fac863" providerId="ADAL" clId="{91D0965D-DE0F-4380-9083-4B3B89691E11}" dt="2020-12-01T18:27:17.549" v="304" actId="1076"/>
          <ac:spMkLst>
            <pc:docMk/>
            <pc:sldMk cId="151584660" sldId="463"/>
            <ac:spMk id="45" creationId="{AC591312-D01F-43E5-828E-C1D5D3D887EF}"/>
          </ac:spMkLst>
        </pc:spChg>
        <pc:spChg chg="mod">
          <ac:chgData name="Tannenbaum, Jim" userId="b3721922-0811-401a-b4cb-d2cac0fac863" providerId="ADAL" clId="{91D0965D-DE0F-4380-9083-4B3B89691E11}" dt="2020-12-01T18:37:27.589" v="311" actId="207"/>
          <ac:spMkLst>
            <pc:docMk/>
            <pc:sldMk cId="151584660" sldId="463"/>
            <ac:spMk id="54" creationId="{8B156E21-9A07-43E5-BF7D-4DAC2BF5AC9E}"/>
          </ac:spMkLst>
        </pc:spChg>
        <pc:spChg chg="mod">
          <ac:chgData name="Tannenbaum, Jim" userId="b3721922-0811-401a-b4cb-d2cac0fac863" providerId="ADAL" clId="{91D0965D-DE0F-4380-9083-4B3B89691E11}" dt="2020-12-01T18:36:57.417" v="309" actId="207"/>
          <ac:spMkLst>
            <pc:docMk/>
            <pc:sldMk cId="151584660" sldId="463"/>
            <ac:spMk id="78" creationId="{2AC098E9-0D84-4CED-8C31-4C28D11B89A2}"/>
          </ac:spMkLst>
        </pc:spChg>
        <pc:spChg chg="mod">
          <ac:chgData name="Tannenbaum, Jim" userId="b3721922-0811-401a-b4cb-d2cac0fac863" providerId="ADAL" clId="{91D0965D-DE0F-4380-9083-4B3B89691E11}" dt="2020-12-01T18:36:57.417" v="309" actId="207"/>
          <ac:spMkLst>
            <pc:docMk/>
            <pc:sldMk cId="151584660" sldId="463"/>
            <ac:spMk id="79" creationId="{8F088F86-8AF5-4E78-B4CA-01CC0F9202DB}"/>
          </ac:spMkLst>
        </pc:spChg>
        <pc:spChg chg="mod">
          <ac:chgData name="Tannenbaum, Jim" userId="b3721922-0811-401a-b4cb-d2cac0fac863" providerId="ADAL" clId="{91D0965D-DE0F-4380-9083-4B3B89691E11}" dt="2020-12-01T18:37:18.041" v="310" actId="207"/>
          <ac:spMkLst>
            <pc:docMk/>
            <pc:sldMk cId="151584660" sldId="463"/>
            <ac:spMk id="84" creationId="{2A270899-32A3-4FAB-9F63-45E9153C899E}"/>
          </ac:spMkLst>
        </pc:spChg>
        <pc:spChg chg="mod">
          <ac:chgData name="Tannenbaum, Jim" userId="b3721922-0811-401a-b4cb-d2cac0fac863" providerId="ADAL" clId="{91D0965D-DE0F-4380-9083-4B3B89691E11}" dt="2020-12-01T18:36:06.015" v="306" actId="207"/>
          <ac:spMkLst>
            <pc:docMk/>
            <pc:sldMk cId="151584660" sldId="463"/>
            <ac:spMk id="87" creationId="{69E1B3C2-FB56-4570-9101-99B951E4DD66}"/>
          </ac:spMkLst>
        </pc:spChg>
      </pc:sldChg>
      <pc:sldChg chg="modSp">
        <pc:chgData name="Tannenbaum, Jim" userId="b3721922-0811-401a-b4cb-d2cac0fac863" providerId="ADAL" clId="{91D0965D-DE0F-4380-9083-4B3B89691E11}" dt="2020-12-14T22:18:24.695" v="1053" actId="20577"/>
        <pc:sldMkLst>
          <pc:docMk/>
          <pc:sldMk cId="1595507676" sldId="832"/>
        </pc:sldMkLst>
        <pc:spChg chg="mod">
          <ac:chgData name="Tannenbaum, Jim" userId="b3721922-0811-401a-b4cb-d2cac0fac863" providerId="ADAL" clId="{91D0965D-DE0F-4380-9083-4B3B89691E11}" dt="2020-12-14T22:18:24.695" v="1053" actId="20577"/>
          <ac:spMkLst>
            <pc:docMk/>
            <pc:sldMk cId="1595507676" sldId="832"/>
            <ac:spMk id="4" creationId="{78488140-5BCD-4F61-9910-CEAB86496F96}"/>
          </ac:spMkLst>
        </pc:spChg>
      </pc:sldChg>
      <pc:sldChg chg="addSp modSp">
        <pc:chgData name="Tannenbaum, Jim" userId="b3721922-0811-401a-b4cb-d2cac0fac863" providerId="ADAL" clId="{91D0965D-DE0F-4380-9083-4B3B89691E11}" dt="2020-12-14T22:20:13.364" v="1079" actId="20577"/>
        <pc:sldMkLst>
          <pc:docMk/>
          <pc:sldMk cId="3199642188" sldId="840"/>
        </pc:sldMkLst>
        <pc:spChg chg="mod">
          <ac:chgData name="Tannenbaum, Jim" userId="b3721922-0811-401a-b4cb-d2cac0fac863" providerId="ADAL" clId="{91D0965D-DE0F-4380-9083-4B3B89691E11}" dt="2020-12-14T22:20:05.930" v="1077" actId="20577"/>
          <ac:spMkLst>
            <pc:docMk/>
            <pc:sldMk cId="3199642188" sldId="840"/>
            <ac:spMk id="2" creationId="{D72A1221-DD15-4B92-B8B8-97E121B64B33}"/>
          </ac:spMkLst>
        </pc:spChg>
        <pc:spChg chg="mod">
          <ac:chgData name="Tannenbaum, Jim" userId="b3721922-0811-401a-b4cb-d2cac0fac863" providerId="ADAL" clId="{91D0965D-DE0F-4380-9083-4B3B89691E11}" dt="2020-12-01T18:20:49.087" v="203" actId="554"/>
          <ac:spMkLst>
            <pc:docMk/>
            <pc:sldMk cId="3199642188" sldId="840"/>
            <ac:spMk id="4" creationId="{107D0489-B5AE-43FE-B76F-57F76C302D71}"/>
          </ac:spMkLst>
        </pc:spChg>
        <pc:spChg chg="add mod">
          <ac:chgData name="Tannenbaum, Jim" userId="b3721922-0811-401a-b4cb-d2cac0fac863" providerId="ADAL" clId="{91D0965D-DE0F-4380-9083-4B3B89691E11}" dt="2020-12-14T22:20:13.364" v="1079" actId="20577"/>
          <ac:spMkLst>
            <pc:docMk/>
            <pc:sldMk cId="3199642188" sldId="840"/>
            <ac:spMk id="5" creationId="{FF63E147-FDCA-4599-ABF1-66194258C6EA}"/>
          </ac:spMkLst>
        </pc:spChg>
      </pc:sldChg>
      <pc:sldChg chg="modSp del">
        <pc:chgData name="Tannenbaum, Jim" userId="b3721922-0811-401a-b4cb-d2cac0fac863" providerId="ADAL" clId="{91D0965D-DE0F-4380-9083-4B3B89691E11}" dt="2020-12-01T18:17:30.376" v="93" actId="2696"/>
        <pc:sldMkLst>
          <pc:docMk/>
          <pc:sldMk cId="2593207964" sldId="841"/>
        </pc:sldMkLst>
        <pc:spChg chg="mod">
          <ac:chgData name="Tannenbaum, Jim" userId="b3721922-0811-401a-b4cb-d2cac0fac863" providerId="ADAL" clId="{91D0965D-DE0F-4380-9083-4B3B89691E11}" dt="2020-12-01T18:15:53.327" v="1" actId="14100"/>
          <ac:spMkLst>
            <pc:docMk/>
            <pc:sldMk cId="2593207964" sldId="841"/>
            <ac:spMk id="4" creationId="{EDAAFC26-ABBB-4620-A4BD-5CE34F0B207F}"/>
          </ac:spMkLst>
        </pc:spChg>
      </pc:sldChg>
      <pc:sldChg chg="addSp modSp">
        <pc:chgData name="Tannenbaum, Jim" userId="b3721922-0811-401a-b4cb-d2cac0fac863" providerId="ADAL" clId="{91D0965D-DE0F-4380-9083-4B3B89691E11}" dt="2020-12-18T13:25:30.834" v="1555" actId="14100"/>
        <pc:sldMkLst>
          <pc:docMk/>
          <pc:sldMk cId="2586477323" sldId="842"/>
        </pc:sldMkLst>
        <pc:spChg chg="mod">
          <ac:chgData name="Tannenbaum, Jim" userId="b3721922-0811-401a-b4cb-d2cac0fac863" providerId="ADAL" clId="{91D0965D-DE0F-4380-9083-4B3B89691E11}" dt="2020-12-15T15:37:43.002" v="1430" actId="14100"/>
          <ac:spMkLst>
            <pc:docMk/>
            <pc:sldMk cId="2586477323" sldId="842"/>
            <ac:spMk id="2" creationId="{18EF2DBD-9728-410B-9688-C4CE64FC3A6E}"/>
          </ac:spMkLst>
        </pc:spChg>
        <pc:spChg chg="mod">
          <ac:chgData name="Tannenbaum, Jim" userId="b3721922-0811-401a-b4cb-d2cac0fac863" providerId="ADAL" clId="{91D0965D-DE0F-4380-9083-4B3B89691E11}" dt="2020-12-15T15:45:22.863" v="1468" actId="20577"/>
          <ac:spMkLst>
            <pc:docMk/>
            <pc:sldMk cId="2586477323" sldId="842"/>
            <ac:spMk id="4" creationId="{1FF9EA20-07BF-4EB8-B432-BB4D3C596496}"/>
          </ac:spMkLst>
        </pc:spChg>
        <pc:spChg chg="add mod">
          <ac:chgData name="Tannenbaum, Jim" userId="b3721922-0811-401a-b4cb-d2cac0fac863" providerId="ADAL" clId="{91D0965D-DE0F-4380-9083-4B3B89691E11}" dt="2020-12-18T13:25:30.834" v="1555" actId="14100"/>
          <ac:spMkLst>
            <pc:docMk/>
            <pc:sldMk cId="2586477323" sldId="842"/>
            <ac:spMk id="5" creationId="{0EA60378-CB3C-41EC-9566-2D1EEF06B3F1}"/>
          </ac:spMkLst>
        </pc:spChg>
      </pc:sldChg>
      <pc:sldChg chg="del">
        <pc:chgData name="Tannenbaum, Jim" userId="b3721922-0811-401a-b4cb-d2cac0fac863" providerId="ADAL" clId="{91D0965D-DE0F-4380-9083-4B3B89691E11}" dt="2020-12-01T18:20:37.096" v="202" actId="2696"/>
        <pc:sldMkLst>
          <pc:docMk/>
          <pc:sldMk cId="3428849696" sldId="843"/>
        </pc:sldMkLst>
      </pc:sldChg>
      <pc:sldChg chg="modSp del">
        <pc:chgData name="Tannenbaum, Jim" userId="b3721922-0811-401a-b4cb-d2cac0fac863" providerId="ADAL" clId="{91D0965D-DE0F-4380-9083-4B3B89691E11}" dt="2020-12-01T18:20:32.894" v="201" actId="2696"/>
        <pc:sldMkLst>
          <pc:docMk/>
          <pc:sldMk cId="1546998107" sldId="844"/>
        </pc:sldMkLst>
        <pc:spChg chg="mod">
          <ac:chgData name="Tannenbaum, Jim" userId="b3721922-0811-401a-b4cb-d2cac0fac863" providerId="ADAL" clId="{91D0965D-DE0F-4380-9083-4B3B89691E11}" dt="2020-12-01T18:19:28.896" v="180" actId="14100"/>
          <ac:spMkLst>
            <pc:docMk/>
            <pc:sldMk cId="1546998107" sldId="844"/>
            <ac:spMk id="4" creationId="{66D244C7-E75D-4D7A-A5F3-D877009B2654}"/>
          </ac:spMkLst>
        </pc:spChg>
      </pc:sldChg>
      <pc:sldChg chg="addSp delSp modSp add del">
        <pc:chgData name="Tannenbaum, Jim" userId="b3721922-0811-401a-b4cb-d2cac0fac863" providerId="ADAL" clId="{91D0965D-DE0F-4380-9083-4B3B89691E11}" dt="2020-12-01T18:26:37.759" v="302" actId="2696"/>
        <pc:sldMkLst>
          <pc:docMk/>
          <pc:sldMk cId="1472640695" sldId="847"/>
        </pc:sldMkLst>
        <pc:spChg chg="mod">
          <ac:chgData name="Tannenbaum, Jim" userId="b3721922-0811-401a-b4cb-d2cac0fac863" providerId="ADAL" clId="{91D0965D-DE0F-4380-9083-4B3B89691E11}" dt="2020-12-01T18:25:41.525" v="298" actId="20577"/>
          <ac:spMkLst>
            <pc:docMk/>
            <pc:sldMk cId="1472640695" sldId="847"/>
            <ac:spMk id="2" creationId="{B170149B-DA29-4E0C-BA8A-F0E113A7F1D5}"/>
          </ac:spMkLst>
        </pc:spChg>
        <pc:spChg chg="del">
          <ac:chgData name="Tannenbaum, Jim" userId="b3721922-0811-401a-b4cb-d2cac0fac863" providerId="ADAL" clId="{91D0965D-DE0F-4380-9083-4B3B89691E11}" dt="2020-12-01T18:24:19.032" v="215" actId="478"/>
          <ac:spMkLst>
            <pc:docMk/>
            <pc:sldMk cId="1472640695" sldId="847"/>
            <ac:spMk id="4" creationId="{8EBB411D-BAB8-449D-87EC-ECDACE37731F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5" creationId="{358B9BD4-69FB-4383-82EF-BACE21F937D7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6" creationId="{71EAD6CA-0BF7-4A32-B530-E348285EFCB3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7" creationId="{15E5AA97-3D23-425C-8AE1-C1F3332FEDCC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8" creationId="{F1F18D71-2BC6-48B9-A890-B7DFEAAD2DBD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9" creationId="{F8D1C565-B2C3-4AFC-AFA1-16DEE6245D41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10" creationId="{A07ECBDF-0939-49E4-9D90-AA826B4B0C41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11" creationId="{3CF97472-93EB-48FC-876E-30C6D2E5D32C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12" creationId="{6B5D2EB9-84D2-4CE5-99EB-F779FEC5D48F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16" creationId="{ED251C45-A5ED-41AA-9D83-CDAFEC0663C3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17" creationId="{8DF80392-7F81-40E2-91DD-A52F240473DD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18" creationId="{18806972-C696-472A-A01E-88B61C59017F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19" creationId="{ABBA9D21-6E49-4AC8-A4F8-11BA412777C8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20" creationId="{DCE71393-B141-4D7D-A412-40EE2ED5ACB4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21" creationId="{6C620F6D-E391-4343-846F-38E8F98C0D9C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22" creationId="{484A0F03-48C0-448A-B1F3-567C0F7D8094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23" creationId="{797AD4FB-A901-4742-9E7B-DC13F8B67EA6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24" creationId="{44C1BFF8-B0BC-43E0-BFCE-3A786D5D89CB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25" creationId="{35CD28C3-0E81-47E3-B10C-A8061947DAD7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26" creationId="{81B5C28D-1A4B-4A9A-9857-108678357B54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27" creationId="{26475A35-C19C-4524-9CA9-527EE6C85D80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28" creationId="{CB4431E0-8383-469F-A349-E6F21984C6B8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29" creationId="{A61FA9B3-8096-4135-ACD3-BE10B7864137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30" creationId="{9354A1FE-AA98-4E76-9A99-A9D018120E61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31" creationId="{840C7424-4239-4CD1-BB5A-85D13C017593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32" creationId="{F8044D0D-2494-4696-B054-084240EF89F4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33" creationId="{F21D1BF5-2B91-4ACC-98F3-69EB16A3B4C1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34" creationId="{823DD7BB-68DD-4BCA-99EC-1925D3C41D0B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36" creationId="{09D9E4F0-C756-403A-8BC1-E77FA836A639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37" creationId="{7C13A40F-E815-4C78-AD0C-82384ECAB90D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38" creationId="{C21042FA-FB9F-4233-BF7A-74672A3ED221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40" creationId="{B0B5525B-DFE7-4522-BD56-AE4A424DE4DB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41" creationId="{5E94DF93-DF9A-4FC1-9F13-88639BBB70C4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42" creationId="{15F5C922-602B-4493-980E-DA545B1EF208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43" creationId="{6A9939B1-C5D8-45A8-9572-2DE26DC8C535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44" creationId="{DFA036A9-B89A-4A92-BDE8-C4C289770457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45" creationId="{64304966-6D17-422B-B55B-92E05C811BE3}"/>
          </ac:spMkLst>
        </pc:spChg>
        <pc:spChg chg="add del mod">
          <ac:chgData name="Tannenbaum, Jim" userId="b3721922-0811-401a-b4cb-d2cac0fac863" providerId="ADAL" clId="{91D0965D-DE0F-4380-9083-4B3B89691E11}" dt="2020-12-01T18:25:43.315" v="300"/>
          <ac:spMkLst>
            <pc:docMk/>
            <pc:sldMk cId="1472640695" sldId="847"/>
            <ac:spMk id="46" creationId="{9DE9F8A5-6A26-4671-84E6-18035FF1506F}"/>
          </ac:spMkLst>
        </pc:spChg>
        <pc:picChg chg="add del mod">
          <ac:chgData name="Tannenbaum, Jim" userId="b3721922-0811-401a-b4cb-d2cac0fac863" providerId="ADAL" clId="{91D0965D-DE0F-4380-9083-4B3B89691E11}" dt="2020-12-01T18:25:43.315" v="300"/>
          <ac:picMkLst>
            <pc:docMk/>
            <pc:sldMk cId="1472640695" sldId="847"/>
            <ac:picMk id="35" creationId="{D2F56C2D-B775-4F6D-B6BF-D3EB5E21F737}"/>
          </ac:picMkLst>
        </pc:picChg>
        <pc:cxnChg chg="add del mod">
          <ac:chgData name="Tannenbaum, Jim" userId="b3721922-0811-401a-b4cb-d2cac0fac863" providerId="ADAL" clId="{91D0965D-DE0F-4380-9083-4B3B89691E11}" dt="2020-12-01T18:25:43.315" v="300"/>
          <ac:cxnSpMkLst>
            <pc:docMk/>
            <pc:sldMk cId="1472640695" sldId="847"/>
            <ac:cxnSpMk id="13" creationId="{3DCEF0EC-259E-4122-A88C-E421C3F91D93}"/>
          </ac:cxnSpMkLst>
        </pc:cxnChg>
        <pc:cxnChg chg="add del mod">
          <ac:chgData name="Tannenbaum, Jim" userId="b3721922-0811-401a-b4cb-d2cac0fac863" providerId="ADAL" clId="{91D0965D-DE0F-4380-9083-4B3B89691E11}" dt="2020-12-01T18:25:43.315" v="300"/>
          <ac:cxnSpMkLst>
            <pc:docMk/>
            <pc:sldMk cId="1472640695" sldId="847"/>
            <ac:cxnSpMk id="14" creationId="{FC5893E1-DB4A-4466-AFBA-F028FE205C22}"/>
          </ac:cxnSpMkLst>
        </pc:cxnChg>
        <pc:cxnChg chg="add del mod">
          <ac:chgData name="Tannenbaum, Jim" userId="b3721922-0811-401a-b4cb-d2cac0fac863" providerId="ADAL" clId="{91D0965D-DE0F-4380-9083-4B3B89691E11}" dt="2020-12-01T18:25:43.315" v="300"/>
          <ac:cxnSpMkLst>
            <pc:docMk/>
            <pc:sldMk cId="1472640695" sldId="847"/>
            <ac:cxnSpMk id="15" creationId="{B4CF39B9-06D0-4BD3-8975-1DAAB256E952}"/>
          </ac:cxnSpMkLst>
        </pc:cxnChg>
        <pc:cxnChg chg="add del mod">
          <ac:chgData name="Tannenbaum, Jim" userId="b3721922-0811-401a-b4cb-d2cac0fac863" providerId="ADAL" clId="{91D0965D-DE0F-4380-9083-4B3B89691E11}" dt="2020-12-01T18:25:43.315" v="300"/>
          <ac:cxnSpMkLst>
            <pc:docMk/>
            <pc:sldMk cId="1472640695" sldId="847"/>
            <ac:cxnSpMk id="39" creationId="{EB804A9E-975B-41AF-85CD-E3A85A493C0B}"/>
          </ac:cxnSpMkLst>
        </pc:cxnChg>
      </pc:sldChg>
      <pc:sldChg chg="add del">
        <pc:chgData name="Tannenbaum, Jim" userId="b3721922-0811-401a-b4cb-d2cac0fac863" providerId="ADAL" clId="{91D0965D-DE0F-4380-9083-4B3B89691E11}" dt="2020-12-01T20:12:58.813" v="313" actId="2696"/>
        <pc:sldMkLst>
          <pc:docMk/>
          <pc:sldMk cId="1506659033" sldId="847"/>
        </pc:sldMkLst>
      </pc:sldChg>
      <pc:sldChg chg="modSp add ord">
        <pc:chgData name="Tannenbaum, Jim" userId="b3721922-0811-401a-b4cb-d2cac0fac863" providerId="ADAL" clId="{91D0965D-DE0F-4380-9083-4B3B89691E11}" dt="2020-12-01T21:03:19.008" v="874"/>
        <pc:sldMkLst>
          <pc:docMk/>
          <pc:sldMk cId="2522720086" sldId="847"/>
        </pc:sldMkLst>
        <pc:spChg chg="mod">
          <ac:chgData name="Tannenbaum, Jim" userId="b3721922-0811-401a-b4cb-d2cac0fac863" providerId="ADAL" clId="{91D0965D-DE0F-4380-9083-4B3B89691E11}" dt="2020-12-01T20:50:50.439" v="748" actId="20577"/>
          <ac:spMkLst>
            <pc:docMk/>
            <pc:sldMk cId="2522720086" sldId="847"/>
            <ac:spMk id="2" creationId="{69277276-1FEB-4674-B1C5-DCCC1A19238F}"/>
          </ac:spMkLst>
        </pc:spChg>
        <pc:spChg chg="mod">
          <ac:chgData name="Tannenbaum, Jim" userId="b3721922-0811-401a-b4cb-d2cac0fac863" providerId="ADAL" clId="{91D0965D-DE0F-4380-9083-4B3B89691E11}" dt="2020-12-01T21:02:47.984" v="873" actId="20577"/>
          <ac:spMkLst>
            <pc:docMk/>
            <pc:sldMk cId="2522720086" sldId="847"/>
            <ac:spMk id="3" creationId="{5E1FB624-0515-42FA-8FBD-5D8958BB2A63}"/>
          </ac:spMkLst>
        </pc:spChg>
      </pc:sldChg>
      <pc:sldChg chg="addSp delSp modSp add del">
        <pc:chgData name="Tannenbaum, Jim" userId="b3721922-0811-401a-b4cb-d2cac0fac863" providerId="ADAL" clId="{91D0965D-DE0F-4380-9083-4B3B89691E11}" dt="2020-12-14T22:01:08.126" v="945" actId="2696"/>
        <pc:sldMkLst>
          <pc:docMk/>
          <pc:sldMk cId="578650557" sldId="848"/>
        </pc:sldMkLst>
        <pc:spChg chg="del">
          <ac:chgData name="Tannenbaum, Jim" userId="b3721922-0811-401a-b4cb-d2cac0fac863" providerId="ADAL" clId="{91D0965D-DE0F-4380-9083-4B3B89691E11}" dt="2020-12-14T21:59:47.046" v="940" actId="478"/>
          <ac:spMkLst>
            <pc:docMk/>
            <pc:sldMk cId="578650557" sldId="848"/>
            <ac:spMk id="2" creationId="{22568A6A-11B9-4B39-9D37-6B7911F89395}"/>
          </ac:spMkLst>
        </pc:spChg>
        <pc:spChg chg="del">
          <ac:chgData name="Tannenbaum, Jim" userId="b3721922-0811-401a-b4cb-d2cac0fac863" providerId="ADAL" clId="{91D0965D-DE0F-4380-9083-4B3B89691E11}" dt="2020-12-14T21:59:50.439" v="941" actId="478"/>
          <ac:spMkLst>
            <pc:docMk/>
            <pc:sldMk cId="578650557" sldId="848"/>
            <ac:spMk id="3" creationId="{0D978248-9336-445B-AA5A-96CF116DE436}"/>
          </ac:spMkLst>
        </pc:spChg>
        <pc:spChg chg="add mod">
          <ac:chgData name="Tannenbaum, Jim" userId="b3721922-0811-401a-b4cb-d2cac0fac863" providerId="ADAL" clId="{91D0965D-DE0F-4380-9083-4B3B89691E11}" dt="2020-12-14T22:00:58.248" v="944"/>
          <ac:spMkLst>
            <pc:docMk/>
            <pc:sldMk cId="578650557" sldId="848"/>
            <ac:spMk id="5" creationId="{BF7A9497-5B00-46CB-B1DB-EDDA94F45F19}"/>
          </ac:spMkLst>
        </pc:spChg>
      </pc:sldChg>
      <pc:sldChg chg="addSp delSp modSp add mod setBg">
        <pc:chgData name="Tannenbaum, Jim" userId="b3721922-0811-401a-b4cb-d2cac0fac863" providerId="ADAL" clId="{91D0965D-DE0F-4380-9083-4B3B89691E11}" dt="2020-12-14T22:17:33.388" v="1042" actId="14100"/>
        <pc:sldMkLst>
          <pc:docMk/>
          <pc:sldMk cId="3636124638" sldId="848"/>
        </pc:sldMkLst>
        <pc:spChg chg="mod">
          <ac:chgData name="Tannenbaum, Jim" userId="b3721922-0811-401a-b4cb-d2cac0fac863" providerId="ADAL" clId="{91D0965D-DE0F-4380-9083-4B3B89691E11}" dt="2020-12-14T22:07:23.009" v="974" actId="26606"/>
          <ac:spMkLst>
            <pc:docMk/>
            <pc:sldMk cId="3636124638" sldId="848"/>
            <ac:spMk id="2" creationId="{F2A0F15E-1EE4-4FC3-BB94-DB73BC055785}"/>
          </ac:spMkLst>
        </pc:spChg>
        <pc:spChg chg="mod">
          <ac:chgData name="Tannenbaum, Jim" userId="b3721922-0811-401a-b4cb-d2cac0fac863" providerId="ADAL" clId="{91D0965D-DE0F-4380-9083-4B3B89691E11}" dt="2020-12-14T22:16:35.126" v="1036" actId="255"/>
          <ac:spMkLst>
            <pc:docMk/>
            <pc:sldMk cId="3636124638" sldId="848"/>
            <ac:spMk id="3" creationId="{9B8690ED-0BD3-42BC-914E-0A5861672F06}"/>
          </ac:spMkLst>
        </pc:spChg>
        <pc:spChg chg="mod">
          <ac:chgData name="Tannenbaum, Jim" userId="b3721922-0811-401a-b4cb-d2cac0fac863" providerId="ADAL" clId="{91D0965D-DE0F-4380-9083-4B3B89691E11}" dt="2020-12-14T22:07:23.009" v="974" actId="26606"/>
          <ac:spMkLst>
            <pc:docMk/>
            <pc:sldMk cId="3636124638" sldId="848"/>
            <ac:spMk id="4" creationId="{E722D8FC-BEC8-4468-9DC2-594F5B0DE099}"/>
          </ac:spMkLst>
        </pc:spChg>
        <pc:spChg chg="add mod">
          <ac:chgData name="Tannenbaum, Jim" userId="b3721922-0811-401a-b4cb-d2cac0fac863" providerId="ADAL" clId="{91D0965D-DE0F-4380-9083-4B3B89691E11}" dt="2020-12-14T22:16:46.009" v="1037" actId="255"/>
          <ac:spMkLst>
            <pc:docMk/>
            <pc:sldMk cId="3636124638" sldId="848"/>
            <ac:spMk id="7" creationId="{73D46B69-3FF7-45FC-9171-388D207C4B2C}"/>
          </ac:spMkLst>
        </pc:spChg>
        <pc:spChg chg="add mod">
          <ac:chgData name="Tannenbaum, Jim" userId="b3721922-0811-401a-b4cb-d2cac0fac863" providerId="ADAL" clId="{91D0965D-DE0F-4380-9083-4B3B89691E11}" dt="2020-12-14T22:17:07.636" v="1038" actId="255"/>
          <ac:spMkLst>
            <pc:docMk/>
            <pc:sldMk cId="3636124638" sldId="848"/>
            <ac:spMk id="9" creationId="{DE14982D-2BB0-4568-8720-46B1BF360313}"/>
          </ac:spMkLst>
        </pc:spChg>
        <pc:spChg chg="add">
          <ac:chgData name="Tannenbaum, Jim" userId="b3721922-0811-401a-b4cb-d2cac0fac863" providerId="ADAL" clId="{91D0965D-DE0F-4380-9083-4B3B89691E11}" dt="2020-12-14T22:07:23.009" v="974" actId="26606"/>
          <ac:spMkLst>
            <pc:docMk/>
            <pc:sldMk cId="3636124638" sldId="848"/>
            <ac:spMk id="10" creationId="{3EEB8ED6-9142-4A11-B029-18DDE98C4952}"/>
          </ac:spMkLst>
        </pc:spChg>
        <pc:spChg chg="add mod">
          <ac:chgData name="Tannenbaum, Jim" userId="b3721922-0811-401a-b4cb-d2cac0fac863" providerId="ADAL" clId="{91D0965D-DE0F-4380-9083-4B3B89691E11}" dt="2020-12-14T22:17:33.388" v="1042" actId="14100"/>
          <ac:spMkLst>
            <pc:docMk/>
            <pc:sldMk cId="3636124638" sldId="848"/>
            <ac:spMk id="11" creationId="{C494F864-2950-4EAC-A853-734C8DC80C07}"/>
          </ac:spMkLst>
        </pc:spChg>
        <pc:picChg chg="add del mod ord">
          <ac:chgData name="Tannenbaum, Jim" userId="b3721922-0811-401a-b4cb-d2cac0fac863" providerId="ADAL" clId="{91D0965D-DE0F-4380-9083-4B3B89691E11}" dt="2020-12-14T22:07:55.073" v="975" actId="478"/>
          <ac:picMkLst>
            <pc:docMk/>
            <pc:sldMk cId="3636124638" sldId="848"/>
            <ac:picMk id="5" creationId="{5E2C8B46-A83D-42DE-9AE9-600AD8831188}"/>
          </ac:picMkLst>
        </pc:picChg>
        <pc:picChg chg="add mod">
          <ac:chgData name="Tannenbaum, Jim" userId="b3721922-0811-401a-b4cb-d2cac0fac863" providerId="ADAL" clId="{91D0965D-DE0F-4380-9083-4B3B89691E11}" dt="2020-12-14T22:11:04.295" v="1006" actId="1038"/>
          <ac:picMkLst>
            <pc:docMk/>
            <pc:sldMk cId="3636124638" sldId="848"/>
            <ac:picMk id="6" creationId="{83B521F8-EF23-4C25-A531-3401371B80C6}"/>
          </ac:picMkLst>
        </pc:picChg>
        <pc:picChg chg="add mod">
          <ac:chgData name="Tannenbaum, Jim" userId="b3721922-0811-401a-b4cb-d2cac0fac863" providerId="ADAL" clId="{91D0965D-DE0F-4380-9083-4B3B89691E11}" dt="2020-12-14T22:14:23.564" v="1025" actId="1036"/>
          <ac:picMkLst>
            <pc:docMk/>
            <pc:sldMk cId="3636124638" sldId="848"/>
            <ac:picMk id="8" creationId="{C4F45AD9-664B-412F-935F-25CC50ABE641}"/>
          </ac:picMkLst>
        </pc:picChg>
      </pc:sldChg>
      <pc:sldChg chg="modSp add del">
        <pc:chgData name="Tannenbaum, Jim" userId="b3721922-0811-401a-b4cb-d2cac0fac863" providerId="ADAL" clId="{91D0965D-DE0F-4380-9083-4B3B89691E11}" dt="2020-12-15T14:59:00.143" v="1133" actId="2696"/>
        <pc:sldMkLst>
          <pc:docMk/>
          <pc:sldMk cId="2326260525" sldId="849"/>
        </pc:sldMkLst>
        <pc:spChg chg="mod">
          <ac:chgData name="Tannenbaum, Jim" userId="b3721922-0811-401a-b4cb-d2cac0fac863" providerId="ADAL" clId="{91D0965D-DE0F-4380-9083-4B3B89691E11}" dt="2020-12-15T14:58:14.029" v="1131" actId="20577"/>
          <ac:spMkLst>
            <pc:docMk/>
            <pc:sldMk cId="2326260525" sldId="849"/>
            <ac:spMk id="2" creationId="{B921C796-0197-4EEC-8131-ECD6768F5714}"/>
          </ac:spMkLst>
        </pc:spChg>
        <pc:spChg chg="mod">
          <ac:chgData name="Tannenbaum, Jim" userId="b3721922-0811-401a-b4cb-d2cac0fac863" providerId="ADAL" clId="{91D0965D-DE0F-4380-9083-4B3B89691E11}" dt="2020-12-15T14:58:22.766" v="1132" actId="255"/>
          <ac:spMkLst>
            <pc:docMk/>
            <pc:sldMk cId="2326260525" sldId="849"/>
            <ac:spMk id="4" creationId="{923D5F38-4C48-489B-814E-7C807034E4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B46805-6D58-40DB-BDB3-94366D6601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6C7D6-4560-4E46-B697-B4572F2377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81DAF-1EFB-48B3-B198-4E2D6EF7D15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F48C7-F5C9-487A-A7F1-5C497A11B3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DF1CA-DEF8-488E-812E-E13FD6F21D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A3A6E-334A-406E-9E2D-56A6BBB35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0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20659-73FB-BE45-9A42-B7FACADC836D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177F8-3717-E441-ABD5-E9CC1E0ED1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0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177F8-3717-E441-ABD5-E9CC1E0ED10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5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C0DD54-8F3E-3141-9EFA-297A3BB9A28B}"/>
              </a:ext>
            </a:extLst>
          </p:cNvPr>
          <p:cNvSpPr/>
          <p:nvPr userDrawn="1"/>
        </p:nvSpPr>
        <p:spPr>
          <a:xfrm>
            <a:off x="525085" y="6027722"/>
            <a:ext cx="11098476" cy="83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5152D-294A-CB4D-A24A-4F357E1ABC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24123" y="901699"/>
            <a:ext cx="8303340" cy="2103967"/>
          </a:xfrm>
        </p:spPr>
        <p:txBody>
          <a:bodyPr anchor="b">
            <a:noAutofit/>
          </a:bodyPr>
          <a:lstStyle>
            <a:lvl1pPr algn="l">
              <a:defRPr sz="5067" spc="0" baseline="0"/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ACBDA-5A3D-3241-B917-E2149A7F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336" y="2991201"/>
            <a:ext cx="8303340" cy="943488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022CD93-97AE-154D-91DB-197F5CD78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0123" y="5709272"/>
            <a:ext cx="1549225" cy="536448"/>
          </a:xfrm>
          <a:prstGeom prst="rect">
            <a:avLst/>
          </a:prstGeom>
        </p:spPr>
      </p:pic>
      <p:sp>
        <p:nvSpPr>
          <p:cNvPr id="16" name="Graphic 8">
            <a:extLst>
              <a:ext uri="{FF2B5EF4-FFF2-40B4-BE49-F238E27FC236}">
                <a16:creationId xmlns:a16="http://schemas.microsoft.com/office/drawing/2014/main" id="{91B53ED4-67C3-2545-961B-C7D8D4E0696B}"/>
              </a:ext>
            </a:extLst>
          </p:cNvPr>
          <p:cNvSpPr/>
          <p:nvPr/>
        </p:nvSpPr>
        <p:spPr>
          <a:xfrm>
            <a:off x="609601" y="609601"/>
            <a:ext cx="613617" cy="1070436"/>
          </a:xfrm>
          <a:custGeom>
            <a:avLst/>
            <a:gdLst>
              <a:gd name="connsiteX0" fmla="*/ 127837 w 460213"/>
              <a:gd name="connsiteY0" fmla="*/ 766124 h 802827"/>
              <a:gd name="connsiteX1" fmla="*/ 127837 w 460213"/>
              <a:gd name="connsiteY1" fmla="*/ 766124 h 802827"/>
              <a:gd name="connsiteX2" fmla="*/ 208268 w 460213"/>
              <a:gd name="connsiteY2" fmla="*/ 779518 h 802827"/>
              <a:gd name="connsiteX3" fmla="*/ 413872 w 460213"/>
              <a:gd name="connsiteY3" fmla="*/ 522893 h 802827"/>
              <a:gd name="connsiteX4" fmla="*/ 413872 w 460213"/>
              <a:gd name="connsiteY4" fmla="*/ 21966 h 802827"/>
              <a:gd name="connsiteX5" fmla="*/ 460213 w 460213"/>
              <a:gd name="connsiteY5" fmla="*/ 0 h 802827"/>
              <a:gd name="connsiteX6" fmla="*/ 460213 w 460213"/>
              <a:gd name="connsiteY6" fmla="*/ 531733 h 802827"/>
              <a:gd name="connsiteX7" fmla="*/ 247684 w 460213"/>
              <a:gd name="connsiteY7" fmla="*/ 802823 h 802827"/>
              <a:gd name="connsiteX8" fmla="*/ 127837 w 460213"/>
              <a:gd name="connsiteY8" fmla="*/ 766124 h 802827"/>
              <a:gd name="connsiteX9" fmla="*/ 75104 w 460213"/>
              <a:gd name="connsiteY9" fmla="*/ 715228 h 802827"/>
              <a:gd name="connsiteX10" fmla="*/ 75104 w 460213"/>
              <a:gd name="connsiteY10" fmla="*/ 715228 h 802827"/>
              <a:gd name="connsiteX11" fmla="*/ 155535 w 460213"/>
              <a:gd name="connsiteY11" fmla="*/ 730765 h 802827"/>
              <a:gd name="connsiteX12" fmla="*/ 325452 w 460213"/>
              <a:gd name="connsiteY12" fmla="*/ 521286 h 802827"/>
              <a:gd name="connsiteX13" fmla="*/ 325452 w 460213"/>
              <a:gd name="connsiteY13" fmla="*/ 60540 h 802827"/>
              <a:gd name="connsiteX14" fmla="*/ 370727 w 460213"/>
              <a:gd name="connsiteY14" fmla="*/ 39110 h 802827"/>
              <a:gd name="connsiteX15" fmla="*/ 370727 w 460213"/>
              <a:gd name="connsiteY15" fmla="*/ 525036 h 802827"/>
              <a:gd name="connsiteX16" fmla="*/ 187494 w 460213"/>
              <a:gd name="connsiteY16" fmla="*/ 754874 h 802827"/>
              <a:gd name="connsiteX17" fmla="*/ 75104 w 460213"/>
              <a:gd name="connsiteY17" fmla="*/ 715228 h 802827"/>
              <a:gd name="connsiteX18" fmla="*/ 43145 w 460213"/>
              <a:gd name="connsiteY18" fmla="*/ 669689 h 802827"/>
              <a:gd name="connsiteX19" fmla="*/ 43145 w 460213"/>
              <a:gd name="connsiteY19" fmla="*/ 669689 h 802827"/>
              <a:gd name="connsiteX20" fmla="*/ 110259 w 460213"/>
              <a:gd name="connsiteY20" fmla="*/ 681744 h 802827"/>
              <a:gd name="connsiteX21" fmla="*/ 238096 w 460213"/>
              <a:gd name="connsiteY21" fmla="*/ 523697 h 802827"/>
              <a:gd name="connsiteX22" fmla="*/ 238096 w 460213"/>
              <a:gd name="connsiteY22" fmla="*/ 99114 h 802827"/>
              <a:gd name="connsiteX23" fmla="*/ 282839 w 460213"/>
              <a:gd name="connsiteY23" fmla="*/ 77684 h 802827"/>
              <a:gd name="connsiteX24" fmla="*/ 282839 w 460213"/>
              <a:gd name="connsiteY24" fmla="*/ 517000 h 802827"/>
              <a:gd name="connsiteX25" fmla="*/ 140354 w 460213"/>
              <a:gd name="connsiteY25" fmla="*/ 703977 h 802827"/>
              <a:gd name="connsiteX26" fmla="*/ 43145 w 460213"/>
              <a:gd name="connsiteY26" fmla="*/ 669689 h 802827"/>
              <a:gd name="connsiteX27" fmla="*/ 196549 w 460213"/>
              <a:gd name="connsiteY27" fmla="*/ 535751 h 802827"/>
              <a:gd name="connsiteX28" fmla="*/ 196549 w 460213"/>
              <a:gd name="connsiteY28" fmla="*/ 116526 h 802827"/>
              <a:gd name="connsiteX29" fmla="*/ 0 w 460213"/>
              <a:gd name="connsiteY29" fmla="*/ 205729 h 802827"/>
              <a:gd name="connsiteX30" fmla="*/ 0 w 460213"/>
              <a:gd name="connsiteY30" fmla="*/ 545931 h 802827"/>
              <a:gd name="connsiteX31" fmla="*/ 100672 w 460213"/>
              <a:gd name="connsiteY31" fmla="*/ 654420 h 802827"/>
              <a:gd name="connsiteX32" fmla="*/ 196549 w 460213"/>
              <a:gd name="connsiteY32" fmla="*/ 535751 h 80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0213" h="802827">
                <a:moveTo>
                  <a:pt x="127837" y="766124"/>
                </a:moveTo>
                <a:lnTo>
                  <a:pt x="127837" y="766124"/>
                </a:lnTo>
                <a:cubicBezTo>
                  <a:pt x="153138" y="774696"/>
                  <a:pt x="179771" y="779518"/>
                  <a:pt x="208268" y="779518"/>
                </a:cubicBezTo>
                <a:cubicBezTo>
                  <a:pt x="329447" y="779518"/>
                  <a:pt x="413872" y="691119"/>
                  <a:pt x="413872" y="522893"/>
                </a:cubicBezTo>
                <a:lnTo>
                  <a:pt x="413872" y="21966"/>
                </a:lnTo>
                <a:lnTo>
                  <a:pt x="460213" y="0"/>
                </a:lnTo>
                <a:lnTo>
                  <a:pt x="460213" y="531733"/>
                </a:lnTo>
                <a:cubicBezTo>
                  <a:pt x="460213" y="703174"/>
                  <a:pt x="372325" y="802823"/>
                  <a:pt x="247684" y="802823"/>
                </a:cubicBezTo>
                <a:cubicBezTo>
                  <a:pt x="204539" y="803091"/>
                  <a:pt x="163791" y="789697"/>
                  <a:pt x="127837" y="766124"/>
                </a:cubicBezTo>
                <a:close/>
                <a:moveTo>
                  <a:pt x="75104" y="715228"/>
                </a:moveTo>
                <a:lnTo>
                  <a:pt x="75104" y="715228"/>
                </a:lnTo>
                <a:cubicBezTo>
                  <a:pt x="103069" y="724604"/>
                  <a:pt x="131033" y="730765"/>
                  <a:pt x="155535" y="730765"/>
                </a:cubicBezTo>
                <a:cubicBezTo>
                  <a:pt x="257272" y="730765"/>
                  <a:pt x="325452" y="666475"/>
                  <a:pt x="325452" y="521286"/>
                </a:cubicBezTo>
                <a:lnTo>
                  <a:pt x="325452" y="60540"/>
                </a:lnTo>
                <a:lnTo>
                  <a:pt x="370727" y="39110"/>
                </a:lnTo>
                <a:lnTo>
                  <a:pt x="370727" y="525036"/>
                </a:lnTo>
                <a:cubicBezTo>
                  <a:pt x="370727" y="677190"/>
                  <a:pt x="294025" y="754874"/>
                  <a:pt x="187494" y="754874"/>
                </a:cubicBezTo>
                <a:cubicBezTo>
                  <a:pt x="148611" y="754874"/>
                  <a:pt x="108661" y="739873"/>
                  <a:pt x="75104" y="715228"/>
                </a:cubicBezTo>
                <a:close/>
                <a:moveTo>
                  <a:pt x="43145" y="669689"/>
                </a:moveTo>
                <a:lnTo>
                  <a:pt x="43145" y="669689"/>
                </a:lnTo>
                <a:cubicBezTo>
                  <a:pt x="67647" y="677190"/>
                  <a:pt x="90551" y="681744"/>
                  <a:pt x="110259" y="681744"/>
                </a:cubicBezTo>
                <a:cubicBezTo>
                  <a:pt x="189625" y="681744"/>
                  <a:pt x="238096" y="638348"/>
                  <a:pt x="238096" y="523697"/>
                </a:cubicBezTo>
                <a:lnTo>
                  <a:pt x="238096" y="99114"/>
                </a:lnTo>
                <a:lnTo>
                  <a:pt x="282839" y="77684"/>
                </a:lnTo>
                <a:lnTo>
                  <a:pt x="282839" y="517000"/>
                </a:lnTo>
                <a:cubicBezTo>
                  <a:pt x="282839" y="645580"/>
                  <a:pt x="224247" y="703977"/>
                  <a:pt x="140354" y="703977"/>
                </a:cubicBezTo>
                <a:cubicBezTo>
                  <a:pt x="105199" y="703977"/>
                  <a:pt x="71908" y="691655"/>
                  <a:pt x="43145" y="669689"/>
                </a:cubicBezTo>
                <a:close/>
                <a:moveTo>
                  <a:pt x="196549" y="535751"/>
                </a:moveTo>
                <a:lnTo>
                  <a:pt x="196549" y="116526"/>
                </a:lnTo>
                <a:lnTo>
                  <a:pt x="0" y="205729"/>
                </a:lnTo>
                <a:lnTo>
                  <a:pt x="0" y="545931"/>
                </a:lnTo>
                <a:cubicBezTo>
                  <a:pt x="0" y="610757"/>
                  <a:pt x="40482" y="654420"/>
                  <a:pt x="100672" y="654420"/>
                </a:cubicBezTo>
                <a:cubicBezTo>
                  <a:pt x="159796" y="654152"/>
                  <a:pt x="196549" y="610221"/>
                  <a:pt x="196549" y="535751"/>
                </a:cubicBezTo>
                <a:close/>
              </a:path>
            </a:pathLst>
          </a:custGeom>
          <a:solidFill>
            <a:srgbClr val="002677"/>
          </a:solidFill>
          <a:ln w="26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B0FA5-CAA8-F144-AA63-57A5866F6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012" y="6050870"/>
            <a:ext cx="3009900" cy="270245"/>
          </a:xfrm>
        </p:spPr>
        <p:txBody>
          <a:bodyPr/>
          <a:lstStyle>
            <a:lvl1pPr marL="0" indent="0">
              <a:buNone/>
              <a:defRPr sz="1333" b="0"/>
            </a:lvl1pPr>
            <a:lvl2pPr marL="11853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D006772-5954-2E46-B21B-47EE6A910D95}"/>
              </a:ext>
            </a:extLst>
          </p:cNvPr>
          <p:cNvSpPr/>
          <p:nvPr userDrawn="1"/>
        </p:nvSpPr>
        <p:spPr>
          <a:xfrm>
            <a:off x="0" y="2695020"/>
            <a:ext cx="12192000" cy="3002678"/>
          </a:xfrm>
          <a:custGeom>
            <a:avLst/>
            <a:gdLst>
              <a:gd name="connsiteX0" fmla="*/ 75465 w 9155359"/>
              <a:gd name="connsiteY0" fmla="*/ 1228752 h 2254806"/>
              <a:gd name="connsiteX1" fmla="*/ 2401545 w 9155359"/>
              <a:gd name="connsiteY1" fmla="*/ 2000225 h 2254806"/>
              <a:gd name="connsiteX2" fmla="*/ 48611 w 9155359"/>
              <a:gd name="connsiteY2" fmla="*/ 1366682 h 2254806"/>
              <a:gd name="connsiteX3" fmla="*/ 0 w 9155359"/>
              <a:gd name="connsiteY3" fmla="*/ 1368140 h 2254806"/>
              <a:gd name="connsiteX4" fmla="*/ 0 w 9155359"/>
              <a:gd name="connsiteY4" fmla="*/ 1228898 h 2254806"/>
              <a:gd name="connsiteX5" fmla="*/ 0 w 9155359"/>
              <a:gd name="connsiteY5" fmla="*/ 940062 h 2254806"/>
              <a:gd name="connsiteX6" fmla="*/ 184018 w 9155359"/>
              <a:gd name="connsiteY6" fmla="*/ 959482 h 2254806"/>
              <a:gd name="connsiteX7" fmla="*/ 2339206 w 9155359"/>
              <a:gd name="connsiteY7" fmla="*/ 1953264 h 2254806"/>
              <a:gd name="connsiteX8" fmla="*/ 115341 w 9155359"/>
              <a:gd name="connsiteY8" fmla="*/ 1093334 h 2254806"/>
              <a:gd name="connsiteX9" fmla="*/ 0 w 9155359"/>
              <a:gd name="connsiteY9" fmla="*/ 1085497 h 2254806"/>
              <a:gd name="connsiteX10" fmla="*/ 5599046 w 9155359"/>
              <a:gd name="connsiteY10" fmla="*/ 904719 h 2254806"/>
              <a:gd name="connsiteX11" fmla="*/ 6485913 w 9155359"/>
              <a:gd name="connsiteY11" fmla="*/ 1214084 h 2254806"/>
              <a:gd name="connsiteX12" fmla="*/ 6485913 w 9155359"/>
              <a:gd name="connsiteY12" fmla="*/ 1214273 h 2254806"/>
              <a:gd name="connsiteX13" fmla="*/ 5262052 w 9155359"/>
              <a:gd name="connsiteY13" fmla="*/ 1389738 h 2254806"/>
              <a:gd name="connsiteX14" fmla="*/ 3948946 w 9155359"/>
              <a:gd name="connsiteY14" fmla="*/ 2070808 h 2254806"/>
              <a:gd name="connsiteX15" fmla="*/ 3030908 w 9155359"/>
              <a:gd name="connsiteY15" fmla="*/ 2249012 h 2254806"/>
              <a:gd name="connsiteX16" fmla="*/ 2401356 w 9155359"/>
              <a:gd name="connsiteY16" fmla="*/ 2000225 h 2254806"/>
              <a:gd name="connsiteX17" fmla="*/ 3424556 w 9155359"/>
              <a:gd name="connsiteY17" fmla="*/ 1849989 h 2254806"/>
              <a:gd name="connsiteX18" fmla="*/ 4734914 w 9155359"/>
              <a:gd name="connsiteY18" fmla="*/ 1115722 h 2254806"/>
              <a:gd name="connsiteX19" fmla="*/ 5599046 w 9155359"/>
              <a:gd name="connsiteY19" fmla="*/ 904719 h 2254806"/>
              <a:gd name="connsiteX20" fmla="*/ 9155359 w 9155359"/>
              <a:gd name="connsiteY20" fmla="*/ 681109 h 2254806"/>
              <a:gd name="connsiteX21" fmla="*/ 9155359 w 9155359"/>
              <a:gd name="connsiteY21" fmla="*/ 825935 h 2254806"/>
              <a:gd name="connsiteX22" fmla="*/ 9149737 w 9155359"/>
              <a:gd name="connsiteY22" fmla="*/ 860604 h 2254806"/>
              <a:gd name="connsiteX23" fmla="*/ 8219858 w 9155359"/>
              <a:gd name="connsiteY23" fmla="*/ 1354116 h 2254806"/>
              <a:gd name="connsiteX24" fmla="*/ 6835032 w 9155359"/>
              <a:gd name="connsiteY24" fmla="*/ 1469107 h 2254806"/>
              <a:gd name="connsiteX25" fmla="*/ 8199299 w 9155359"/>
              <a:gd name="connsiteY25" fmla="*/ 1236288 h 2254806"/>
              <a:gd name="connsiteX26" fmla="*/ 0 w 9155359"/>
              <a:gd name="connsiteY26" fmla="*/ 642868 h 2254806"/>
              <a:gd name="connsiteX27" fmla="*/ 230952 w 9155359"/>
              <a:gd name="connsiteY27" fmla="*/ 668304 h 2254806"/>
              <a:gd name="connsiteX28" fmla="*/ 2292119 w 9155359"/>
              <a:gd name="connsiteY28" fmla="*/ 1900446 h 2254806"/>
              <a:gd name="connsiteX29" fmla="*/ 206890 w 9155359"/>
              <a:gd name="connsiteY29" fmla="*/ 813882 h 2254806"/>
              <a:gd name="connsiteX30" fmla="*/ 0 w 9155359"/>
              <a:gd name="connsiteY30" fmla="*/ 791487 h 2254806"/>
              <a:gd name="connsiteX31" fmla="*/ 9155359 w 9155359"/>
              <a:gd name="connsiteY31" fmla="*/ 337384 h 2254806"/>
              <a:gd name="connsiteX32" fmla="*/ 9155359 w 9155359"/>
              <a:gd name="connsiteY32" fmla="*/ 508809 h 2254806"/>
              <a:gd name="connsiteX33" fmla="*/ 7983195 w 9155359"/>
              <a:gd name="connsiteY33" fmla="*/ 1238557 h 2254806"/>
              <a:gd name="connsiteX34" fmla="*/ 6686100 w 9155359"/>
              <a:gd name="connsiteY34" fmla="*/ 1350808 h 2254806"/>
              <a:gd name="connsiteX35" fmla="*/ 7924457 w 9155359"/>
              <a:gd name="connsiteY35" fmla="*/ 1139061 h 2254806"/>
              <a:gd name="connsiteX36" fmla="*/ 9133957 w 9155359"/>
              <a:gd name="connsiteY36" fmla="*/ 351217 h 2254806"/>
              <a:gd name="connsiteX37" fmla="*/ 9155359 w 9155359"/>
              <a:gd name="connsiteY37" fmla="*/ 0 h 2254806"/>
              <a:gd name="connsiteX38" fmla="*/ 9155359 w 9155359"/>
              <a:gd name="connsiteY38" fmla="*/ 170058 h 2254806"/>
              <a:gd name="connsiteX39" fmla="*/ 9141500 w 9155359"/>
              <a:gd name="connsiteY39" fmla="*/ 179667 h 2254806"/>
              <a:gd name="connsiteX40" fmla="*/ 7681351 w 9155359"/>
              <a:gd name="connsiteY40" fmla="*/ 1168541 h 2254806"/>
              <a:gd name="connsiteX41" fmla="*/ 6485913 w 9155359"/>
              <a:gd name="connsiteY41" fmla="*/ 1214084 h 2254806"/>
              <a:gd name="connsiteX42" fmla="*/ 7643740 w 9155359"/>
              <a:gd name="connsiteY42" fmla="*/ 1057139 h 2254806"/>
              <a:gd name="connsiteX43" fmla="*/ 8830271 w 9155359"/>
              <a:gd name="connsiteY43" fmla="*/ 227534 h 22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55359" h="2254806">
                <a:moveTo>
                  <a:pt x="75465" y="1228752"/>
                </a:moveTo>
                <a:cubicBezTo>
                  <a:pt x="976487" y="1264591"/>
                  <a:pt x="1657416" y="1843345"/>
                  <a:pt x="2401545" y="2000225"/>
                </a:cubicBezTo>
                <a:cubicBezTo>
                  <a:pt x="1604124" y="1924487"/>
                  <a:pt x="931939" y="1377046"/>
                  <a:pt x="48611" y="1366682"/>
                </a:cubicBezTo>
                <a:lnTo>
                  <a:pt x="0" y="1368140"/>
                </a:lnTo>
                <a:lnTo>
                  <a:pt x="0" y="1228898"/>
                </a:lnTo>
                <a:close/>
                <a:moveTo>
                  <a:pt x="0" y="940062"/>
                </a:moveTo>
                <a:lnTo>
                  <a:pt x="184018" y="959482"/>
                </a:lnTo>
                <a:cubicBezTo>
                  <a:pt x="1352510" y="1119149"/>
                  <a:pt x="1773248" y="1724721"/>
                  <a:pt x="2339206" y="1953264"/>
                </a:cubicBezTo>
                <a:cubicBezTo>
                  <a:pt x="1805401" y="1820568"/>
                  <a:pt x="1092319" y="1197068"/>
                  <a:pt x="115341" y="1093334"/>
                </a:cubicBezTo>
                <a:lnTo>
                  <a:pt x="0" y="1085497"/>
                </a:lnTo>
                <a:close/>
                <a:moveTo>
                  <a:pt x="5599046" y="904719"/>
                </a:moveTo>
                <a:cubicBezTo>
                  <a:pt x="5920596" y="903360"/>
                  <a:pt x="6245935" y="988730"/>
                  <a:pt x="6485913" y="1214084"/>
                </a:cubicBezTo>
                <a:lnTo>
                  <a:pt x="6485913" y="1214273"/>
                </a:lnTo>
                <a:cubicBezTo>
                  <a:pt x="6202638" y="1101927"/>
                  <a:pt x="5676165" y="1130179"/>
                  <a:pt x="5262052" y="1389738"/>
                </a:cubicBezTo>
                <a:lnTo>
                  <a:pt x="3948946" y="2070808"/>
                </a:lnTo>
                <a:cubicBezTo>
                  <a:pt x="3630711" y="2220098"/>
                  <a:pt x="3318635" y="2273768"/>
                  <a:pt x="3030908" y="2249012"/>
                </a:cubicBezTo>
                <a:cubicBezTo>
                  <a:pt x="2789792" y="2228319"/>
                  <a:pt x="2592068" y="2137233"/>
                  <a:pt x="2401356" y="2000225"/>
                </a:cubicBezTo>
                <a:cubicBezTo>
                  <a:pt x="2886334" y="2054272"/>
                  <a:pt x="3114374" y="1993988"/>
                  <a:pt x="3424556" y="1849989"/>
                </a:cubicBezTo>
                <a:lnTo>
                  <a:pt x="4734914" y="1115722"/>
                </a:lnTo>
                <a:cubicBezTo>
                  <a:pt x="4959734" y="994163"/>
                  <a:pt x="5277495" y="906077"/>
                  <a:pt x="5599046" y="904719"/>
                </a:cubicBezTo>
                <a:close/>
                <a:moveTo>
                  <a:pt x="9155359" y="681109"/>
                </a:moveTo>
                <a:lnTo>
                  <a:pt x="9155359" y="825935"/>
                </a:lnTo>
                <a:lnTo>
                  <a:pt x="9149737" y="860604"/>
                </a:lnTo>
                <a:lnTo>
                  <a:pt x="8219858" y="1354116"/>
                </a:lnTo>
                <a:cubicBezTo>
                  <a:pt x="7594000" y="1653170"/>
                  <a:pt x="7239102" y="1699848"/>
                  <a:pt x="6835032" y="1469107"/>
                </a:cubicBezTo>
                <a:cubicBezTo>
                  <a:pt x="7306273" y="1640037"/>
                  <a:pt x="7708921" y="1496699"/>
                  <a:pt x="8199299" y="1236288"/>
                </a:cubicBezTo>
                <a:close/>
                <a:moveTo>
                  <a:pt x="0" y="642868"/>
                </a:moveTo>
                <a:lnTo>
                  <a:pt x="230952" y="668304"/>
                </a:lnTo>
                <a:cubicBezTo>
                  <a:pt x="1395259" y="838661"/>
                  <a:pt x="1782030" y="1534068"/>
                  <a:pt x="2292119" y="1900446"/>
                </a:cubicBezTo>
                <a:cubicBezTo>
                  <a:pt x="1732557" y="1631332"/>
                  <a:pt x="1367925" y="979209"/>
                  <a:pt x="206890" y="813882"/>
                </a:cubicBezTo>
                <a:lnTo>
                  <a:pt x="0" y="791487"/>
                </a:lnTo>
                <a:close/>
                <a:moveTo>
                  <a:pt x="9155359" y="337384"/>
                </a:moveTo>
                <a:lnTo>
                  <a:pt x="9155359" y="508809"/>
                </a:lnTo>
                <a:lnTo>
                  <a:pt x="7983195" y="1238557"/>
                </a:lnTo>
                <a:cubicBezTo>
                  <a:pt x="7595611" y="1471658"/>
                  <a:pt x="7113571" y="1598556"/>
                  <a:pt x="6686100" y="1350808"/>
                </a:cubicBezTo>
                <a:cubicBezTo>
                  <a:pt x="7023567" y="1458336"/>
                  <a:pt x="7467901" y="1455880"/>
                  <a:pt x="7924457" y="1139061"/>
                </a:cubicBezTo>
                <a:cubicBezTo>
                  <a:pt x="8036457" y="1061215"/>
                  <a:pt x="8837502" y="542863"/>
                  <a:pt x="9133957" y="351217"/>
                </a:cubicBezTo>
                <a:close/>
                <a:moveTo>
                  <a:pt x="9155359" y="0"/>
                </a:moveTo>
                <a:lnTo>
                  <a:pt x="9155359" y="170058"/>
                </a:lnTo>
                <a:lnTo>
                  <a:pt x="9141500" y="179667"/>
                </a:lnTo>
                <a:cubicBezTo>
                  <a:pt x="8781210" y="429322"/>
                  <a:pt x="7808517" y="1101366"/>
                  <a:pt x="7681351" y="1168541"/>
                </a:cubicBezTo>
                <a:cubicBezTo>
                  <a:pt x="7524840" y="1251218"/>
                  <a:pt x="7059473" y="1527690"/>
                  <a:pt x="6485913" y="1214084"/>
                </a:cubicBezTo>
                <a:cubicBezTo>
                  <a:pt x="6878708" y="1376793"/>
                  <a:pt x="7309779" y="1286840"/>
                  <a:pt x="7643740" y="1057139"/>
                </a:cubicBezTo>
                <a:lnTo>
                  <a:pt x="8830271" y="227534"/>
                </a:lnTo>
                <a:close/>
              </a:path>
            </a:pathLst>
          </a:custGeom>
          <a:solidFill>
            <a:srgbClr val="002677"/>
          </a:solidFill>
          <a:ln w="91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6884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-line)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6DFF85B-602D-9846-8AE0-BE3B4117F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40470" y="6241565"/>
            <a:ext cx="32738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BCF2EF-1A2E-5644-AD14-82E90D22A6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872" y="1862937"/>
            <a:ext cx="5364480" cy="4105740"/>
          </a:xfrm>
        </p:spPr>
        <p:txBody>
          <a:bodyPr/>
          <a:lstStyle>
            <a:lvl1pPr marL="152396" indent="-152396"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tabLst/>
              <a:defRPr sz="1900"/>
            </a:lvl1pPr>
            <a:lvl2pPr marL="289977" indent="-12064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900"/>
            </a:lvl2pPr>
            <a:lvl3pPr marL="416974" indent="-11853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600"/>
            </a:lvl3pPr>
            <a:lvl4pPr marL="537620" indent="-1015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500"/>
            </a:lvl4pPr>
            <a:lvl5pPr marL="675200" indent="-11218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107A685-91FA-EF46-BCA6-7D2780198A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7920" y="1862937"/>
            <a:ext cx="5364480" cy="4105740"/>
          </a:xfrm>
        </p:spPr>
        <p:txBody>
          <a:bodyPr/>
          <a:lstStyle>
            <a:lvl1pPr marL="152396" indent="-152396"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tabLst/>
              <a:defRPr sz="1900"/>
            </a:lvl1pPr>
            <a:lvl2pPr marL="289977" indent="-12064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900"/>
            </a:lvl2pPr>
            <a:lvl3pPr marL="416974" indent="-11853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600"/>
            </a:lvl3pPr>
            <a:lvl4pPr marL="537620" indent="-1015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500"/>
            </a:lvl4pPr>
            <a:lvl5pPr marL="675200" indent="-11218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029EA9-40C9-BA4E-A674-96547D8CB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233" y="469286"/>
            <a:ext cx="11082528" cy="1094471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lnSpc>
                <a:spcPct val="100000"/>
              </a:lnSpc>
              <a:defRPr lang="en-US"/>
            </a:lvl1pPr>
          </a:lstStyle>
          <a:p>
            <a:pPr lvl="0"/>
            <a:r>
              <a:rPr lang="en-US" dirty="0"/>
              <a:t>Click to add a title style with a </a:t>
            </a:r>
            <a:br>
              <a:rPr lang="en-US" dirty="0"/>
            </a:br>
            <a:r>
              <a:rPr lang="en-US" dirty="0"/>
              <a:t>two-line headline</a:t>
            </a:r>
          </a:p>
        </p:txBody>
      </p:sp>
    </p:spTree>
    <p:extLst>
      <p:ext uri="{BB962C8B-B14F-4D97-AF65-F5344CB8AC3E}">
        <p14:creationId xmlns:p14="http://schemas.microsoft.com/office/powerpoint/2010/main" val="10165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yout –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9430-9D19-E74B-A985-0DFB9C99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96" y="469286"/>
            <a:ext cx="11097749" cy="1096841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10EE-3796-1048-8D75-5FE9E3D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462" y="6244227"/>
            <a:ext cx="470647" cy="377952"/>
          </a:xfrm>
        </p:spPr>
        <p:txBody>
          <a:bodyPr/>
          <a:lstStyle>
            <a:lvl1pPr>
              <a:defRPr sz="1067"/>
            </a:lvl1pPr>
          </a:lstStyle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9D6CC0-54C1-DF41-9D85-A9549CADD0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712" y="5693822"/>
            <a:ext cx="10766069" cy="3651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Footnote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96D0A15-2CF4-DA40-BF58-852272C3CF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80549" y="527327"/>
            <a:ext cx="4267200" cy="258532"/>
          </a:xfrm>
          <a:prstGeom prst="rect">
            <a:avLst/>
          </a:prstGeom>
        </p:spPr>
        <p:txBody>
          <a:bodyPr wrap="square" rIns="457200" anchor="ctr">
            <a:spAutoFit/>
          </a:bodyPr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1EA24B-5EA2-AB43-8C64-595AAF7220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8111" y="3975024"/>
            <a:ext cx="4462272" cy="1658837"/>
          </a:xfrm>
        </p:spPr>
        <p:txBody>
          <a:bodyPr/>
          <a:lstStyle>
            <a:lvl1pPr marL="118530" marR="0" indent="-11853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600"/>
            </a:lvl1pPr>
            <a:lvl2pPr marL="160863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18530" marR="0" lvl="0" indent="-11853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118530" marR="0" lvl="0" indent="-11853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118530" marR="0" lvl="0" indent="-11853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8FD2D1-54D0-384D-B6C4-1ADF79A1F6B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8111" y="3624052"/>
            <a:ext cx="4462272" cy="380953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9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A3CFA97-B918-A243-8347-81ABE5965E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8743" y="3975024"/>
            <a:ext cx="4462272" cy="1658837"/>
          </a:xfrm>
        </p:spPr>
        <p:txBody>
          <a:bodyPr/>
          <a:lstStyle>
            <a:lvl1pPr marL="118530" marR="0" indent="-11853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600"/>
            </a:lvl1pPr>
            <a:lvl2pPr marL="160863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18530" marR="0" lvl="0" indent="-11853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118530" marR="0" lvl="0" indent="-11853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118530" marR="0" lvl="0" indent="-11853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1222A9A-C729-754A-AB5B-7F8262F611A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98743" y="3624052"/>
            <a:ext cx="4462272" cy="380953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9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34801EFD-7446-8E4E-AAEF-5C8D10FA2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34692" y="6242305"/>
            <a:ext cx="327771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06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0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9430-9D19-E74B-A985-0DFB9C99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96" y="469285"/>
            <a:ext cx="11097749" cy="105638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10EE-3796-1048-8D75-5FE9E3D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462" y="6244227"/>
            <a:ext cx="470647" cy="377952"/>
          </a:xfrm>
        </p:spPr>
        <p:txBody>
          <a:bodyPr/>
          <a:lstStyle>
            <a:lvl1pPr>
              <a:defRPr sz="1067"/>
            </a:lvl1pPr>
          </a:lstStyle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9D6CC0-54C1-DF41-9D85-A9549CADD0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712" y="5693822"/>
            <a:ext cx="10766069" cy="3651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Footnote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96D0A15-2CF4-DA40-BF58-852272C3CF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80549" y="527327"/>
            <a:ext cx="4267200" cy="258532"/>
          </a:xfrm>
          <a:prstGeom prst="rect">
            <a:avLst/>
          </a:prstGeom>
        </p:spPr>
        <p:txBody>
          <a:bodyPr wrap="square" rIns="457200" anchor="ctr">
            <a:spAutoFit/>
          </a:bodyPr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D270908A-23D5-CD43-8692-062EB0F4A7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03347" y="2999232"/>
            <a:ext cx="11230899" cy="2680157"/>
          </a:xfrm>
          <a:noFill/>
        </p:spPr>
        <p:txBody>
          <a:bodyPr lIns="228600" tIns="54864" rIns="228600" bIns="0"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91CB174-5B4E-3040-9C32-90B63AD71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30558" y="6241565"/>
            <a:ext cx="328290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68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9430-9D19-E74B-A985-0DFB9C99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4" y="469286"/>
            <a:ext cx="11096132" cy="63345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10EE-3796-1048-8D75-5FE9E3D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462" y="6244227"/>
            <a:ext cx="470647" cy="377952"/>
          </a:xfrm>
        </p:spPr>
        <p:txBody>
          <a:bodyPr/>
          <a:lstStyle>
            <a:lvl1pPr>
              <a:defRPr sz="1067"/>
            </a:lvl1pPr>
          </a:lstStyle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548785B2-1A75-0248-A02D-5936443430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711" y="5693822"/>
            <a:ext cx="11072348" cy="3651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Footnote 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18412AE7-14E8-314D-8735-18215A59D22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09600" y="1658112"/>
            <a:ext cx="10972800" cy="4035552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757D4EE-7E0C-E842-839C-0E9231F5B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30558" y="6241565"/>
            <a:ext cx="3284969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Type Division Name here</a:t>
            </a:r>
          </a:p>
        </p:txBody>
      </p:sp>
    </p:spTree>
    <p:extLst>
      <p:ext uri="{BB962C8B-B14F-4D97-AF65-F5344CB8AC3E}">
        <p14:creationId xmlns:p14="http://schemas.microsoft.com/office/powerpoint/2010/main" val="3692912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9430-9D19-E74B-A985-0DFB9C99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3" y="469286"/>
            <a:ext cx="5364480" cy="1096841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7B42-D455-1E4D-9ED5-D09FA229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828800"/>
            <a:ext cx="5364480" cy="3864696"/>
          </a:xfrm>
        </p:spPr>
        <p:txBody>
          <a:bodyPr/>
          <a:lstStyle>
            <a:lvl1pPr marL="122764" indent="-122764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tabLst/>
              <a:defRPr sz="1900">
                <a:solidFill>
                  <a:schemeClr val="accent1"/>
                </a:solidFill>
              </a:defRPr>
            </a:lvl1pPr>
            <a:lvl2pPr marL="268811" indent="-11006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900">
                <a:solidFill>
                  <a:schemeClr val="accent1"/>
                </a:solidFill>
              </a:defRPr>
            </a:lvl2pPr>
            <a:lvl3pPr marL="408507" indent="-11853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600">
                <a:solidFill>
                  <a:schemeClr val="accent1"/>
                </a:solidFill>
              </a:defRPr>
            </a:lvl3pPr>
            <a:lvl4pPr marL="527037" indent="-10794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500">
                <a:solidFill>
                  <a:schemeClr val="accent1"/>
                </a:solidFill>
              </a:defRPr>
            </a:lvl4pPr>
            <a:lvl5pPr marL="666734" indent="-11853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548785B2-1A75-0248-A02D-5936443430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712" y="5693822"/>
            <a:ext cx="5364480" cy="3651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Footnote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45672C-A430-2248-88EB-1CB311F352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2619" y="1"/>
            <a:ext cx="5979381" cy="6857999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A237B01-3300-A94F-955A-022A5B7FC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36345" y="6241565"/>
            <a:ext cx="328290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Type Division Name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10EE-3796-1048-8D75-5FE9E3D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462" y="6244227"/>
            <a:ext cx="470647" cy="377952"/>
          </a:xfrm>
        </p:spPr>
        <p:txBody>
          <a:bodyPr/>
          <a:lstStyle>
            <a:lvl1pPr>
              <a:defRPr sz="1067">
                <a:solidFill>
                  <a:schemeClr val="bg2"/>
                </a:solidFill>
              </a:defRPr>
            </a:lvl1pPr>
          </a:lstStyle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2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small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9430-9D19-E74B-A985-0DFB9C99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4" y="469286"/>
            <a:ext cx="11096132" cy="63345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10EE-3796-1048-8D75-5FE9E3D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462" y="6244227"/>
            <a:ext cx="470647" cy="377952"/>
          </a:xfrm>
        </p:spPr>
        <p:txBody>
          <a:bodyPr/>
          <a:lstStyle>
            <a:lvl1pPr>
              <a:defRPr sz="1067"/>
            </a:lvl1pPr>
          </a:lstStyle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548785B2-1A75-0248-A02D-5936443430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712" y="5693822"/>
            <a:ext cx="5364480" cy="3651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Footnote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45672C-A430-2248-88EB-1CB311F352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2619" y="1462618"/>
            <a:ext cx="5369781" cy="4596329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3F8211-32E1-A14E-9058-DC970273917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9872" y="1462617"/>
            <a:ext cx="5364480" cy="4231204"/>
          </a:xfrm>
        </p:spPr>
        <p:txBody>
          <a:bodyPr/>
          <a:lstStyle>
            <a:lvl1pPr marL="122764" indent="-122764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tabLst/>
              <a:defRPr sz="1900">
                <a:solidFill>
                  <a:schemeClr val="accent1"/>
                </a:solidFill>
              </a:defRPr>
            </a:lvl1pPr>
            <a:lvl2pPr marL="268811" indent="-12276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900">
                <a:solidFill>
                  <a:schemeClr val="accent1"/>
                </a:solidFill>
              </a:defRPr>
            </a:lvl2pPr>
            <a:lvl3pPr marL="387341" indent="-10794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600">
                <a:solidFill>
                  <a:schemeClr val="accent1"/>
                </a:solidFill>
              </a:defRPr>
            </a:lvl3pPr>
            <a:lvl4pPr marL="505871" indent="-11853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500">
                <a:solidFill>
                  <a:schemeClr val="accent1"/>
                </a:solidFill>
              </a:defRPr>
            </a:lvl4pPr>
            <a:lvl5pPr marL="613818" indent="-9736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1101829-B714-6E46-BE01-D5626AC18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36345" y="6241565"/>
            <a:ext cx="328290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31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-line), content, and small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10EE-3796-1048-8D75-5FE9E3D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462" y="6244227"/>
            <a:ext cx="470647" cy="377952"/>
          </a:xfrm>
        </p:spPr>
        <p:txBody>
          <a:bodyPr/>
          <a:lstStyle>
            <a:lvl1pPr>
              <a:defRPr sz="1067"/>
            </a:lvl1pPr>
          </a:lstStyle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548785B2-1A75-0248-A02D-5936443430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712" y="5693822"/>
            <a:ext cx="5364480" cy="3651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Footnote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45672C-A430-2248-88EB-1CB311F352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2619" y="1827743"/>
            <a:ext cx="5369781" cy="4231204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3F8211-32E1-A14E-9058-DC970273917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9872" y="1828802"/>
            <a:ext cx="5364480" cy="3865021"/>
          </a:xfrm>
        </p:spPr>
        <p:txBody>
          <a:bodyPr/>
          <a:lstStyle>
            <a:lvl1pPr marL="122764" indent="-122764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tabLst/>
              <a:defRPr sz="1900">
                <a:solidFill>
                  <a:schemeClr val="accent1"/>
                </a:solidFill>
              </a:defRPr>
            </a:lvl1pPr>
            <a:lvl2pPr marL="268811" indent="-12276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900">
                <a:solidFill>
                  <a:schemeClr val="accent1"/>
                </a:solidFill>
              </a:defRPr>
            </a:lvl2pPr>
            <a:lvl3pPr marL="387341" indent="-10794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600">
                <a:solidFill>
                  <a:schemeClr val="accent1"/>
                </a:solidFill>
              </a:defRPr>
            </a:lvl3pPr>
            <a:lvl4pPr marL="505871" indent="-11853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500">
                <a:solidFill>
                  <a:schemeClr val="accent1"/>
                </a:solidFill>
              </a:defRPr>
            </a:lvl4pPr>
            <a:lvl5pPr marL="613818" indent="-9736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400">
                <a:solidFill>
                  <a:schemeClr val="accent1"/>
                </a:solidFill>
              </a:defRPr>
            </a:lvl5pPr>
          </a:lstStyle>
          <a:p>
            <a:pPr marL="122764" marR="0" lvl="0" indent="-122764" algn="l" defTabSz="91437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1101829-B714-6E46-BE01-D5626AC18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36345" y="6241565"/>
            <a:ext cx="328290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556004-769B-824A-A347-C2C035D1B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233" y="469286"/>
            <a:ext cx="11082528" cy="1096841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a title style with a </a:t>
            </a:r>
            <a:br>
              <a:rPr lang="en-US" dirty="0"/>
            </a:br>
            <a:r>
              <a:rPr lang="en-US" dirty="0"/>
              <a:t>two-line headline</a:t>
            </a:r>
          </a:p>
        </p:txBody>
      </p:sp>
    </p:spTree>
    <p:extLst>
      <p:ext uri="{BB962C8B-B14F-4D97-AF65-F5344CB8AC3E}">
        <p14:creationId xmlns:p14="http://schemas.microsoft.com/office/powerpoint/2010/main" val="2286615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AF59D-8535-1140-B29B-79BC2486FF7B}"/>
              </a:ext>
            </a:extLst>
          </p:cNvPr>
          <p:cNvSpPr/>
          <p:nvPr userDrawn="1"/>
        </p:nvSpPr>
        <p:spPr>
          <a:xfrm>
            <a:off x="6989230" y="1577425"/>
            <a:ext cx="4604249" cy="30149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19430-9D19-E74B-A985-0DFB9C99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4" y="469286"/>
            <a:ext cx="11096132" cy="63345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7B42-D455-1E4D-9ED5-D09FA229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462618"/>
            <a:ext cx="5364480" cy="4225577"/>
          </a:xfrm>
        </p:spPr>
        <p:txBody>
          <a:bodyPr/>
          <a:lstStyle>
            <a:lvl1pPr marL="122764" indent="-122764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tabLst/>
              <a:defRPr sz="1900">
                <a:solidFill>
                  <a:schemeClr val="accent1"/>
                </a:solidFill>
                <a:latin typeface="+mn-lt"/>
              </a:defRPr>
            </a:lvl1pPr>
            <a:lvl2pPr marL="268811" indent="-12911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900">
                <a:solidFill>
                  <a:schemeClr val="accent1"/>
                </a:solidFill>
                <a:latin typeface="+mn-lt"/>
              </a:defRPr>
            </a:lvl2pPr>
            <a:lvl3pPr marL="397923" indent="-11853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600">
                <a:solidFill>
                  <a:schemeClr val="accent1"/>
                </a:solidFill>
                <a:latin typeface="+mn-lt"/>
              </a:defRPr>
            </a:lvl3pPr>
            <a:lvl4pPr marL="527037" indent="-12911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500">
                <a:solidFill>
                  <a:schemeClr val="accent1"/>
                </a:solidFill>
                <a:latin typeface="+mn-lt"/>
              </a:defRPr>
            </a:lvl4pPr>
            <a:lvl5pPr marL="666734" indent="-12911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4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10EE-3796-1048-8D75-5FE9E3D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462" y="6244227"/>
            <a:ext cx="470647" cy="377952"/>
          </a:xfrm>
        </p:spPr>
        <p:txBody>
          <a:bodyPr/>
          <a:lstStyle>
            <a:lvl1pPr>
              <a:defRPr sz="1067"/>
            </a:lvl1pPr>
          </a:lstStyle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548785B2-1A75-0248-A02D-5936443430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710" y="5693822"/>
            <a:ext cx="5364480" cy="3651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Footnote </a:t>
            </a:r>
          </a:p>
        </p:txBody>
      </p:sp>
      <p:sp>
        <p:nvSpPr>
          <p:cNvPr id="7" name="Text Placeholder 28">
            <a:extLst>
              <a:ext uri="{FF2B5EF4-FFF2-40B4-BE49-F238E27FC236}">
                <a16:creationId xmlns:a16="http://schemas.microsoft.com/office/drawing/2014/main" id="{8FF7021F-BE12-C345-B1FB-F328D09E0C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6515" y="1746568"/>
            <a:ext cx="4325259" cy="2845835"/>
          </a:xfrm>
        </p:spPr>
        <p:txBody>
          <a:bodyPr/>
          <a:lstStyle>
            <a:lvl1pPr marL="0" indent="0" algn="l">
              <a:buNone/>
              <a:defRPr sz="2667" b="1" spc="0" baseline="0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160863" indent="0">
              <a:buNone/>
              <a:defRPr sz="9600">
                <a:latin typeface="Georgia" panose="02040502050405020303" pitchFamily="18" charset="0"/>
              </a:defRPr>
            </a:lvl2pPr>
            <a:lvl3pPr marL="391574" indent="0">
              <a:buNone/>
              <a:defRPr sz="9600">
                <a:latin typeface="Georgia" panose="02040502050405020303" pitchFamily="18" charset="0"/>
              </a:defRPr>
            </a:lvl3pPr>
            <a:lvl4pPr marL="539736" indent="0">
              <a:buNone/>
              <a:defRPr sz="9600">
                <a:latin typeface="Georgia" panose="02040502050405020303" pitchFamily="18" charset="0"/>
              </a:defRPr>
            </a:lvl4pPr>
            <a:lvl5pPr marL="770447" indent="0">
              <a:buNone/>
              <a:defRPr sz="96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D672EDB-2656-3845-AED8-A0E11A74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36346" y="6241565"/>
            <a:ext cx="328182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7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 line), content,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AF59D-8535-1140-B29B-79BC2486FF7B}"/>
              </a:ext>
            </a:extLst>
          </p:cNvPr>
          <p:cNvSpPr/>
          <p:nvPr userDrawn="1"/>
        </p:nvSpPr>
        <p:spPr>
          <a:xfrm>
            <a:off x="6989230" y="1959612"/>
            <a:ext cx="4604249" cy="30149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10EE-3796-1048-8D75-5FE9E3D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462" y="6244227"/>
            <a:ext cx="470647" cy="377952"/>
          </a:xfrm>
        </p:spPr>
        <p:txBody>
          <a:bodyPr/>
          <a:lstStyle>
            <a:lvl1pPr>
              <a:defRPr sz="1067"/>
            </a:lvl1pPr>
          </a:lstStyle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548785B2-1A75-0248-A02D-5936443430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710" y="5693822"/>
            <a:ext cx="5364480" cy="3651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Footnote </a:t>
            </a:r>
          </a:p>
        </p:txBody>
      </p:sp>
      <p:sp>
        <p:nvSpPr>
          <p:cNvPr id="7" name="Text Placeholder 28">
            <a:extLst>
              <a:ext uri="{FF2B5EF4-FFF2-40B4-BE49-F238E27FC236}">
                <a16:creationId xmlns:a16="http://schemas.microsoft.com/office/drawing/2014/main" id="{8FF7021F-BE12-C345-B1FB-F328D09E0C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6515" y="2128754"/>
            <a:ext cx="4325259" cy="2845835"/>
          </a:xfrm>
        </p:spPr>
        <p:txBody>
          <a:bodyPr/>
          <a:lstStyle>
            <a:lvl1pPr marL="0" indent="0" algn="l">
              <a:buNone/>
              <a:defRPr sz="2667" b="1" spc="0" baseline="0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160863" indent="0">
              <a:buNone/>
              <a:defRPr sz="9600">
                <a:latin typeface="Georgia" panose="02040502050405020303" pitchFamily="18" charset="0"/>
              </a:defRPr>
            </a:lvl2pPr>
            <a:lvl3pPr marL="391574" indent="0">
              <a:buNone/>
              <a:defRPr sz="9600">
                <a:latin typeface="Georgia" panose="02040502050405020303" pitchFamily="18" charset="0"/>
              </a:defRPr>
            </a:lvl3pPr>
            <a:lvl4pPr marL="539736" indent="0">
              <a:buNone/>
              <a:defRPr sz="9600">
                <a:latin typeface="Georgia" panose="02040502050405020303" pitchFamily="18" charset="0"/>
              </a:defRPr>
            </a:lvl4pPr>
            <a:lvl5pPr marL="770447" indent="0">
              <a:buNone/>
              <a:defRPr sz="96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D672EDB-2656-3845-AED8-A0E11A74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36346" y="6241565"/>
            <a:ext cx="328182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16490D-0665-6F4D-9A29-A4051903B1F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9872" y="1828800"/>
            <a:ext cx="5364480" cy="3865021"/>
          </a:xfrm>
        </p:spPr>
        <p:txBody>
          <a:bodyPr/>
          <a:lstStyle>
            <a:lvl1pPr marL="122764" indent="-122764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tabLst/>
              <a:defRPr sz="1900">
                <a:solidFill>
                  <a:schemeClr val="accent1"/>
                </a:solidFill>
              </a:defRPr>
            </a:lvl1pPr>
            <a:lvl2pPr marL="268811" indent="-12276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900">
                <a:solidFill>
                  <a:schemeClr val="accent1"/>
                </a:solidFill>
              </a:defRPr>
            </a:lvl2pPr>
            <a:lvl3pPr marL="387341" indent="-10794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600">
                <a:solidFill>
                  <a:schemeClr val="accent1"/>
                </a:solidFill>
              </a:defRPr>
            </a:lvl3pPr>
            <a:lvl4pPr marL="505871" indent="-11853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500">
                <a:solidFill>
                  <a:schemeClr val="accent1"/>
                </a:solidFill>
              </a:defRPr>
            </a:lvl4pPr>
            <a:lvl5pPr marL="613818" indent="-9736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400">
                <a:solidFill>
                  <a:schemeClr val="accent1"/>
                </a:solidFill>
              </a:defRPr>
            </a:lvl5pPr>
          </a:lstStyle>
          <a:p>
            <a:pPr marL="122764" marR="0" lvl="0" indent="-122764" algn="l" defTabSz="91437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AA5499-0B30-3845-8F4C-708EA8732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233" y="469286"/>
            <a:ext cx="11082528" cy="1096841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a title style with a </a:t>
            </a:r>
            <a:br>
              <a:rPr lang="en-US" dirty="0"/>
            </a:br>
            <a:r>
              <a:rPr lang="en-US" dirty="0"/>
              <a:t>two-line headline</a:t>
            </a:r>
          </a:p>
        </p:txBody>
      </p:sp>
    </p:spTree>
    <p:extLst>
      <p:ext uri="{BB962C8B-B14F-4D97-AF65-F5344CB8AC3E}">
        <p14:creationId xmlns:p14="http://schemas.microsoft.com/office/powerpoint/2010/main" val="3882154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9430-9D19-E74B-A985-0DFB9C99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4" y="469286"/>
            <a:ext cx="11096132" cy="63345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10EE-3796-1048-8D75-5FE9E3D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462" y="6244227"/>
            <a:ext cx="470647" cy="377952"/>
          </a:xfrm>
        </p:spPr>
        <p:txBody>
          <a:bodyPr/>
          <a:lstStyle>
            <a:lvl1pPr>
              <a:defRPr sz="1067"/>
            </a:lvl1pPr>
          </a:lstStyle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548785B2-1A75-0248-A02D-5936443430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711" y="5693822"/>
            <a:ext cx="11072348" cy="3651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Footnote 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209DBF36-B503-F44A-A373-FAF2B64AFCF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00800" y="1426464"/>
            <a:ext cx="5181600" cy="4291584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584C915-AEBA-9E46-B545-D476DC3D7F8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9872" y="1462617"/>
            <a:ext cx="5364480" cy="4231204"/>
          </a:xfrm>
        </p:spPr>
        <p:txBody>
          <a:bodyPr/>
          <a:lstStyle>
            <a:lvl1pPr marL="122764" indent="-122764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tabLst/>
              <a:defRPr sz="1900">
                <a:solidFill>
                  <a:schemeClr val="accent1"/>
                </a:solidFill>
              </a:defRPr>
            </a:lvl1pPr>
            <a:lvl2pPr marL="268811" indent="-12276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900">
                <a:solidFill>
                  <a:schemeClr val="accent1"/>
                </a:solidFill>
              </a:defRPr>
            </a:lvl2pPr>
            <a:lvl3pPr marL="387341" indent="-10794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600">
                <a:solidFill>
                  <a:schemeClr val="accent1"/>
                </a:solidFill>
              </a:defRPr>
            </a:lvl3pPr>
            <a:lvl4pPr marL="505871" indent="-11853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500">
                <a:solidFill>
                  <a:schemeClr val="accent1"/>
                </a:solidFill>
              </a:defRPr>
            </a:lvl4pPr>
            <a:lvl5pPr marL="613818" indent="-9736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93C8B9C-2327-2A43-9C91-A40CC38C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36345" y="6241565"/>
            <a:ext cx="328290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3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#2 – ligh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B8625B6-1480-F74E-8480-E54F05C04A1E}"/>
              </a:ext>
            </a:extLst>
          </p:cNvPr>
          <p:cNvSpPr/>
          <p:nvPr userDrawn="1"/>
        </p:nvSpPr>
        <p:spPr>
          <a:xfrm>
            <a:off x="266007" y="343594"/>
            <a:ext cx="1429789" cy="17733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E9E003C7-C225-0140-9146-8A8816EF7A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379384"/>
          </a:xfrm>
          <a:custGeom>
            <a:avLst/>
            <a:gdLst>
              <a:gd name="connsiteX0" fmla="*/ 653749 w 9144000"/>
              <a:gd name="connsiteY0" fmla="*/ 573726 h 3284538"/>
              <a:gd name="connsiteX1" fmla="*/ 457200 w 9144000"/>
              <a:gd name="connsiteY1" fmla="*/ 662929 h 3284538"/>
              <a:gd name="connsiteX2" fmla="*/ 457200 w 9144000"/>
              <a:gd name="connsiteY2" fmla="*/ 1003131 h 3284538"/>
              <a:gd name="connsiteX3" fmla="*/ 557872 w 9144000"/>
              <a:gd name="connsiteY3" fmla="*/ 1111620 h 3284538"/>
              <a:gd name="connsiteX4" fmla="*/ 653749 w 9144000"/>
              <a:gd name="connsiteY4" fmla="*/ 992951 h 3284538"/>
              <a:gd name="connsiteX5" fmla="*/ 740039 w 9144000"/>
              <a:gd name="connsiteY5" fmla="*/ 534884 h 3284538"/>
              <a:gd name="connsiteX6" fmla="*/ 695296 w 9144000"/>
              <a:gd name="connsiteY6" fmla="*/ 556314 h 3284538"/>
              <a:gd name="connsiteX7" fmla="*/ 695296 w 9144000"/>
              <a:gd name="connsiteY7" fmla="*/ 980897 h 3284538"/>
              <a:gd name="connsiteX8" fmla="*/ 567459 w 9144000"/>
              <a:gd name="connsiteY8" fmla="*/ 1138944 h 3284538"/>
              <a:gd name="connsiteX9" fmla="*/ 500345 w 9144000"/>
              <a:gd name="connsiteY9" fmla="*/ 1126889 h 3284538"/>
              <a:gd name="connsiteX10" fmla="*/ 597554 w 9144000"/>
              <a:gd name="connsiteY10" fmla="*/ 1161177 h 3284538"/>
              <a:gd name="connsiteX11" fmla="*/ 740039 w 9144000"/>
              <a:gd name="connsiteY11" fmla="*/ 974200 h 3284538"/>
              <a:gd name="connsiteX12" fmla="*/ 827927 w 9144000"/>
              <a:gd name="connsiteY12" fmla="*/ 496310 h 3284538"/>
              <a:gd name="connsiteX13" fmla="*/ 782652 w 9144000"/>
              <a:gd name="connsiteY13" fmla="*/ 517740 h 3284538"/>
              <a:gd name="connsiteX14" fmla="*/ 782652 w 9144000"/>
              <a:gd name="connsiteY14" fmla="*/ 978486 h 3284538"/>
              <a:gd name="connsiteX15" fmla="*/ 612735 w 9144000"/>
              <a:gd name="connsiteY15" fmla="*/ 1187965 h 3284538"/>
              <a:gd name="connsiteX16" fmla="*/ 532304 w 9144000"/>
              <a:gd name="connsiteY16" fmla="*/ 1172428 h 3284538"/>
              <a:gd name="connsiteX17" fmla="*/ 644694 w 9144000"/>
              <a:gd name="connsiteY17" fmla="*/ 1212074 h 3284538"/>
              <a:gd name="connsiteX18" fmla="*/ 827927 w 9144000"/>
              <a:gd name="connsiteY18" fmla="*/ 982236 h 3284538"/>
              <a:gd name="connsiteX19" fmla="*/ 917413 w 9144000"/>
              <a:gd name="connsiteY19" fmla="*/ 457200 h 3284538"/>
              <a:gd name="connsiteX20" fmla="*/ 871072 w 9144000"/>
              <a:gd name="connsiteY20" fmla="*/ 479166 h 3284538"/>
              <a:gd name="connsiteX21" fmla="*/ 871072 w 9144000"/>
              <a:gd name="connsiteY21" fmla="*/ 980093 h 3284538"/>
              <a:gd name="connsiteX22" fmla="*/ 665468 w 9144000"/>
              <a:gd name="connsiteY22" fmla="*/ 1236718 h 3284538"/>
              <a:gd name="connsiteX23" fmla="*/ 585037 w 9144000"/>
              <a:gd name="connsiteY23" fmla="*/ 1223324 h 3284538"/>
              <a:gd name="connsiteX24" fmla="*/ 704884 w 9144000"/>
              <a:gd name="connsiteY24" fmla="*/ 1260023 h 3284538"/>
              <a:gd name="connsiteX25" fmla="*/ 917413 w 9144000"/>
              <a:gd name="connsiteY25" fmla="*/ 988933 h 3284538"/>
              <a:gd name="connsiteX26" fmla="*/ 0 w 9144000"/>
              <a:gd name="connsiteY26" fmla="*/ 0 h 3284538"/>
              <a:gd name="connsiteX27" fmla="*/ 9144000 w 9144000"/>
              <a:gd name="connsiteY27" fmla="*/ 0 h 3284538"/>
              <a:gd name="connsiteX28" fmla="*/ 9144000 w 9144000"/>
              <a:gd name="connsiteY28" fmla="*/ 3284538 h 3284538"/>
              <a:gd name="connsiteX29" fmla="*/ 6596284 w 9144000"/>
              <a:gd name="connsiteY29" fmla="*/ 3284538 h 3284538"/>
              <a:gd name="connsiteX30" fmla="*/ 6866309 w 9144000"/>
              <a:gd name="connsiteY30" fmla="*/ 2791851 h 3284538"/>
              <a:gd name="connsiteX31" fmla="*/ 4635550 w 9144000"/>
              <a:gd name="connsiteY31" fmla="*/ 2791851 h 3284538"/>
              <a:gd name="connsiteX32" fmla="*/ 2230759 w 9144000"/>
              <a:gd name="connsiteY32" fmla="*/ 2791851 h 3284538"/>
              <a:gd name="connsiteX33" fmla="*/ 0 w 9144000"/>
              <a:gd name="connsiteY33" fmla="*/ 2791851 h 328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144000" h="3284538">
                <a:moveTo>
                  <a:pt x="653749" y="573726"/>
                </a:moveTo>
                <a:lnTo>
                  <a:pt x="457200" y="662929"/>
                </a:lnTo>
                <a:lnTo>
                  <a:pt x="457200" y="1003131"/>
                </a:lnTo>
                <a:cubicBezTo>
                  <a:pt x="457200" y="1067957"/>
                  <a:pt x="497682" y="1111620"/>
                  <a:pt x="557872" y="1111620"/>
                </a:cubicBezTo>
                <a:cubicBezTo>
                  <a:pt x="616996" y="1111352"/>
                  <a:pt x="653749" y="1067421"/>
                  <a:pt x="653749" y="992951"/>
                </a:cubicBezTo>
                <a:close/>
                <a:moveTo>
                  <a:pt x="740039" y="534884"/>
                </a:moveTo>
                <a:lnTo>
                  <a:pt x="695296" y="556314"/>
                </a:lnTo>
                <a:lnTo>
                  <a:pt x="695296" y="980897"/>
                </a:lnTo>
                <a:cubicBezTo>
                  <a:pt x="695296" y="1095548"/>
                  <a:pt x="646825" y="1138944"/>
                  <a:pt x="567459" y="1138944"/>
                </a:cubicBezTo>
                <a:cubicBezTo>
                  <a:pt x="547751" y="1138944"/>
                  <a:pt x="524847" y="1134390"/>
                  <a:pt x="500345" y="1126889"/>
                </a:cubicBezTo>
                <a:cubicBezTo>
                  <a:pt x="529108" y="1148855"/>
                  <a:pt x="562399" y="1161177"/>
                  <a:pt x="597554" y="1161177"/>
                </a:cubicBezTo>
                <a:cubicBezTo>
                  <a:pt x="681447" y="1161177"/>
                  <a:pt x="740039" y="1102780"/>
                  <a:pt x="740039" y="974200"/>
                </a:cubicBezTo>
                <a:close/>
                <a:moveTo>
                  <a:pt x="827927" y="496310"/>
                </a:moveTo>
                <a:lnTo>
                  <a:pt x="782652" y="517740"/>
                </a:lnTo>
                <a:lnTo>
                  <a:pt x="782652" y="978486"/>
                </a:lnTo>
                <a:cubicBezTo>
                  <a:pt x="782652" y="1123675"/>
                  <a:pt x="714472" y="1187965"/>
                  <a:pt x="612735" y="1187965"/>
                </a:cubicBezTo>
                <a:cubicBezTo>
                  <a:pt x="588233" y="1187965"/>
                  <a:pt x="560269" y="1181804"/>
                  <a:pt x="532304" y="1172428"/>
                </a:cubicBezTo>
                <a:cubicBezTo>
                  <a:pt x="565861" y="1197073"/>
                  <a:pt x="605811" y="1212074"/>
                  <a:pt x="644694" y="1212074"/>
                </a:cubicBezTo>
                <a:cubicBezTo>
                  <a:pt x="751225" y="1212074"/>
                  <a:pt x="827927" y="1134390"/>
                  <a:pt x="827927" y="982236"/>
                </a:cubicBezTo>
                <a:close/>
                <a:moveTo>
                  <a:pt x="917413" y="457200"/>
                </a:moveTo>
                <a:lnTo>
                  <a:pt x="871072" y="479166"/>
                </a:lnTo>
                <a:lnTo>
                  <a:pt x="871072" y="980093"/>
                </a:lnTo>
                <a:cubicBezTo>
                  <a:pt x="871072" y="1148319"/>
                  <a:pt x="786647" y="1236718"/>
                  <a:pt x="665468" y="1236718"/>
                </a:cubicBezTo>
                <a:cubicBezTo>
                  <a:pt x="636971" y="1236718"/>
                  <a:pt x="610338" y="1231896"/>
                  <a:pt x="585037" y="1223324"/>
                </a:cubicBezTo>
                <a:cubicBezTo>
                  <a:pt x="620991" y="1246897"/>
                  <a:pt x="661739" y="1260291"/>
                  <a:pt x="704884" y="1260023"/>
                </a:cubicBezTo>
                <a:cubicBezTo>
                  <a:pt x="829525" y="1260023"/>
                  <a:pt x="917413" y="1160374"/>
                  <a:pt x="917413" y="98893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284538"/>
                </a:lnTo>
                <a:lnTo>
                  <a:pt x="6596284" y="3284538"/>
                </a:lnTo>
                <a:lnTo>
                  <a:pt x="6866309" y="2791851"/>
                </a:lnTo>
                <a:lnTo>
                  <a:pt x="4635550" y="2791851"/>
                </a:lnTo>
                <a:lnTo>
                  <a:pt x="2230759" y="2791851"/>
                </a:lnTo>
                <a:lnTo>
                  <a:pt x="0" y="2791851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59709CE-7BDA-5B48-9A86-C3E223C68F97}"/>
              </a:ext>
            </a:extLst>
          </p:cNvPr>
          <p:cNvSpPr/>
          <p:nvPr userDrawn="1"/>
        </p:nvSpPr>
        <p:spPr>
          <a:xfrm>
            <a:off x="-15523" y="3713698"/>
            <a:ext cx="9183221" cy="1149585"/>
          </a:xfrm>
          <a:custGeom>
            <a:avLst/>
            <a:gdLst>
              <a:gd name="connsiteX0" fmla="*/ 0 w 6866310"/>
              <a:gd name="connsiteY0" fmla="*/ 0 h 862189"/>
              <a:gd name="connsiteX1" fmla="*/ 2230759 w 6866310"/>
              <a:gd name="connsiteY1" fmla="*/ 0 h 862189"/>
              <a:gd name="connsiteX2" fmla="*/ 4635551 w 6866310"/>
              <a:gd name="connsiteY2" fmla="*/ 0 h 862189"/>
              <a:gd name="connsiteX3" fmla="*/ 6866310 w 6866310"/>
              <a:gd name="connsiteY3" fmla="*/ 0 h 862189"/>
              <a:gd name="connsiteX4" fmla="*/ 6393773 w 6866310"/>
              <a:gd name="connsiteY4" fmla="*/ 862189 h 862189"/>
              <a:gd name="connsiteX5" fmla="*/ 4163014 w 6866310"/>
              <a:gd name="connsiteY5" fmla="*/ 862189 h 862189"/>
              <a:gd name="connsiteX6" fmla="*/ 2230759 w 6866310"/>
              <a:gd name="connsiteY6" fmla="*/ 862189 h 862189"/>
              <a:gd name="connsiteX7" fmla="*/ 0 w 6866310"/>
              <a:gd name="connsiteY7" fmla="*/ 862189 h 86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6310" h="862189">
                <a:moveTo>
                  <a:pt x="0" y="0"/>
                </a:moveTo>
                <a:lnTo>
                  <a:pt x="2230759" y="0"/>
                </a:lnTo>
                <a:lnTo>
                  <a:pt x="4635551" y="0"/>
                </a:lnTo>
                <a:lnTo>
                  <a:pt x="6866310" y="0"/>
                </a:lnTo>
                <a:lnTo>
                  <a:pt x="6393773" y="862189"/>
                </a:lnTo>
                <a:lnTo>
                  <a:pt x="4163014" y="862189"/>
                </a:lnTo>
                <a:lnTo>
                  <a:pt x="2230759" y="862189"/>
                </a:lnTo>
                <a:lnTo>
                  <a:pt x="0" y="8621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5152D-294A-CB4D-A24A-4F357E1ABC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16" y="3713698"/>
            <a:ext cx="8110012" cy="1128173"/>
          </a:xfrm>
        </p:spPr>
        <p:txBody>
          <a:bodyPr rIns="0" anchor="ctr" anchorCtr="0">
            <a:noAutofit/>
          </a:bodyPr>
          <a:lstStyle>
            <a:lvl1pPr algn="l">
              <a:defRPr sz="4267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with light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ACBDA-5A3D-3241-B917-E2149A7F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038" y="4945665"/>
            <a:ext cx="7891553" cy="428635"/>
          </a:xfrm>
        </p:spPr>
        <p:txBody>
          <a:bodyPr rIns="0">
            <a:noAutofit/>
          </a:bodyPr>
          <a:lstStyle>
            <a:lvl1pPr marL="0" indent="0" algn="l">
              <a:buNone/>
              <a:defRPr sz="1867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B11AB8-EAC3-A64E-8232-B09EC712489C}"/>
              </a:ext>
            </a:extLst>
          </p:cNvPr>
          <p:cNvSpPr/>
          <p:nvPr userDrawn="1"/>
        </p:nvSpPr>
        <p:spPr>
          <a:xfrm>
            <a:off x="432261" y="6138955"/>
            <a:ext cx="11150139" cy="53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B4250A-775D-EF48-A209-44384C0A5ECC}"/>
              </a:ext>
            </a:extLst>
          </p:cNvPr>
          <p:cNvSpPr/>
          <p:nvPr userDrawn="1"/>
        </p:nvSpPr>
        <p:spPr>
          <a:xfrm>
            <a:off x="7655698" y="6321552"/>
            <a:ext cx="3926703" cy="53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55D382-36AC-134B-819C-C052D3A91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451" y="6050870"/>
            <a:ext cx="3009900" cy="270245"/>
          </a:xfrm>
        </p:spPr>
        <p:txBody>
          <a:bodyPr/>
          <a:lstStyle>
            <a:lvl1pPr marL="0" indent="0">
              <a:buNone/>
              <a:defRPr sz="1333" b="0"/>
            </a:lvl1pPr>
            <a:lvl2pPr marL="11853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022CD93-97AE-154D-91DB-197F5CD78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269" y="5709272"/>
            <a:ext cx="1549225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90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-line), content and char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10EE-3796-1048-8D75-5FE9E3D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462" y="6244227"/>
            <a:ext cx="470647" cy="377952"/>
          </a:xfrm>
        </p:spPr>
        <p:txBody>
          <a:bodyPr/>
          <a:lstStyle>
            <a:lvl1pPr>
              <a:defRPr sz="1067"/>
            </a:lvl1pPr>
          </a:lstStyle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548785B2-1A75-0248-A02D-5936443430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711" y="5693822"/>
            <a:ext cx="11072348" cy="3651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Footnote 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209DBF36-B503-F44A-A373-FAF2B64AFCF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00800" y="1792224"/>
            <a:ext cx="5181600" cy="390144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93C8B9C-2327-2A43-9C91-A40CC38C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36345" y="6241565"/>
            <a:ext cx="328290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54BAD4D-A958-A440-B45A-D94955E74A0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9872" y="1828802"/>
            <a:ext cx="5364480" cy="3865021"/>
          </a:xfrm>
        </p:spPr>
        <p:txBody>
          <a:bodyPr/>
          <a:lstStyle>
            <a:lvl1pPr marL="122764" indent="-122764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tabLst/>
              <a:defRPr sz="1900">
                <a:solidFill>
                  <a:schemeClr val="accent1"/>
                </a:solidFill>
              </a:defRPr>
            </a:lvl1pPr>
            <a:lvl2pPr marL="268811" indent="-12276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900">
                <a:solidFill>
                  <a:schemeClr val="accent1"/>
                </a:solidFill>
              </a:defRPr>
            </a:lvl2pPr>
            <a:lvl3pPr marL="387341" indent="-10794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600">
                <a:solidFill>
                  <a:schemeClr val="accent1"/>
                </a:solidFill>
              </a:defRPr>
            </a:lvl3pPr>
            <a:lvl4pPr marL="505871" indent="-11853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500">
                <a:solidFill>
                  <a:schemeClr val="accent1"/>
                </a:solidFill>
              </a:defRPr>
            </a:lvl4pPr>
            <a:lvl5pPr marL="613818" indent="-9736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400">
                <a:solidFill>
                  <a:schemeClr val="accent1"/>
                </a:solidFill>
              </a:defRPr>
            </a:lvl5pPr>
          </a:lstStyle>
          <a:p>
            <a:pPr marL="122764" marR="0" lvl="0" indent="-122764" algn="l" defTabSz="91437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0378E39-EE63-5F43-BA84-E27BA0E2F4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233" y="469286"/>
            <a:ext cx="11082528" cy="1096841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a title style with a </a:t>
            </a:r>
            <a:br>
              <a:rPr lang="en-US" dirty="0"/>
            </a:br>
            <a:r>
              <a:rPr lang="en-US" dirty="0"/>
              <a:t>two-line headline</a:t>
            </a:r>
          </a:p>
        </p:txBody>
      </p:sp>
    </p:spTree>
    <p:extLst>
      <p:ext uri="{BB962C8B-B14F-4D97-AF65-F5344CB8AC3E}">
        <p14:creationId xmlns:p14="http://schemas.microsoft.com/office/powerpoint/2010/main" val="3697579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9430-9D19-E74B-A985-0DFB9C99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4" y="469286"/>
            <a:ext cx="11096132" cy="63345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7B42-D455-1E4D-9ED5-D09FA229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3" y="1463041"/>
            <a:ext cx="4702895" cy="4225577"/>
          </a:xfrm>
        </p:spPr>
        <p:txBody>
          <a:bodyPr/>
          <a:lstStyle>
            <a:lvl1pPr marL="122764" indent="-122764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tabLst/>
              <a:defRPr sz="1900">
                <a:solidFill>
                  <a:schemeClr val="accent1"/>
                </a:solidFill>
              </a:defRPr>
            </a:lvl1pPr>
            <a:lvl2pPr marL="258227" indent="-11218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900">
                <a:solidFill>
                  <a:schemeClr val="accent1"/>
                </a:solidFill>
              </a:defRPr>
            </a:lvl2pPr>
            <a:lvl3pPr marL="376757" indent="-10794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600">
                <a:solidFill>
                  <a:schemeClr val="accent1"/>
                </a:solidFill>
              </a:defRPr>
            </a:lvl3pPr>
            <a:lvl4pPr marL="484705" indent="-10794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500">
                <a:solidFill>
                  <a:schemeClr val="accent1"/>
                </a:solidFill>
              </a:defRPr>
            </a:lvl4pPr>
            <a:lvl5pPr marL="613818" indent="-11853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10EE-3796-1048-8D75-5FE9E3D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462" y="6244227"/>
            <a:ext cx="470647" cy="377952"/>
          </a:xfrm>
        </p:spPr>
        <p:txBody>
          <a:bodyPr/>
          <a:lstStyle>
            <a:lvl1pPr>
              <a:defRPr sz="1067"/>
            </a:lvl1pPr>
          </a:lstStyle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548785B2-1A75-0248-A02D-5936443430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711" y="5693822"/>
            <a:ext cx="11072348" cy="3651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Footnote 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209DBF36-B503-F44A-A373-FAF2B64AFCF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393267" y="1461449"/>
            <a:ext cx="6278880" cy="4218432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73CCDD9D-AE73-5B4E-8E6D-1B5B9FA6A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36345" y="6241565"/>
            <a:ext cx="328290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63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-line), content and char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10EE-3796-1048-8D75-5FE9E3D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462" y="6244227"/>
            <a:ext cx="470647" cy="377952"/>
          </a:xfrm>
        </p:spPr>
        <p:txBody>
          <a:bodyPr/>
          <a:lstStyle>
            <a:lvl1pPr>
              <a:defRPr sz="1067"/>
            </a:lvl1pPr>
          </a:lstStyle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548785B2-1A75-0248-A02D-5936443430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711" y="5693822"/>
            <a:ext cx="11072348" cy="3651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Footnote 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209DBF36-B503-F44A-A373-FAF2B64AFCF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388864" y="1828801"/>
            <a:ext cx="6278880" cy="3864864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73CCDD9D-AE73-5B4E-8E6D-1B5B9FA6A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36345" y="6241565"/>
            <a:ext cx="328290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1EF2830B-505D-3247-9562-60314ACE416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9873" y="1828802"/>
            <a:ext cx="4702895" cy="3865021"/>
          </a:xfrm>
        </p:spPr>
        <p:txBody>
          <a:bodyPr/>
          <a:lstStyle>
            <a:lvl1pPr marL="122764" indent="-122764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tabLst/>
              <a:defRPr sz="1900">
                <a:solidFill>
                  <a:schemeClr val="accent1"/>
                </a:solidFill>
              </a:defRPr>
            </a:lvl1pPr>
            <a:lvl2pPr marL="268811" indent="-12276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900">
                <a:solidFill>
                  <a:schemeClr val="accent1"/>
                </a:solidFill>
              </a:defRPr>
            </a:lvl2pPr>
            <a:lvl3pPr marL="387341" indent="-10794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600">
                <a:solidFill>
                  <a:schemeClr val="accent1"/>
                </a:solidFill>
              </a:defRPr>
            </a:lvl3pPr>
            <a:lvl4pPr marL="505871" indent="-11853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500">
                <a:solidFill>
                  <a:schemeClr val="accent1"/>
                </a:solidFill>
              </a:defRPr>
            </a:lvl4pPr>
            <a:lvl5pPr marL="613818" indent="-9736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400">
                <a:solidFill>
                  <a:schemeClr val="accent1"/>
                </a:solidFill>
              </a:defRPr>
            </a:lvl5pPr>
          </a:lstStyle>
          <a:p>
            <a:pPr marL="122764" marR="0" lvl="0" indent="-122764" algn="l" defTabSz="91437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961B6958-FC02-3943-AAE0-C24A8AD0B6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233" y="469286"/>
            <a:ext cx="11082528" cy="1096841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a title style with a </a:t>
            </a:r>
            <a:br>
              <a:rPr lang="en-US" dirty="0"/>
            </a:br>
            <a:r>
              <a:rPr lang="en-US" dirty="0"/>
              <a:t>two-line headline</a:t>
            </a:r>
          </a:p>
        </p:txBody>
      </p:sp>
    </p:spTree>
    <p:extLst>
      <p:ext uri="{BB962C8B-B14F-4D97-AF65-F5344CB8AC3E}">
        <p14:creationId xmlns:p14="http://schemas.microsoft.com/office/powerpoint/2010/main" val="6102748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10EE-3796-1048-8D75-5FE9E3D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462" y="6244227"/>
            <a:ext cx="470647" cy="377952"/>
          </a:xfrm>
        </p:spPr>
        <p:txBody>
          <a:bodyPr/>
          <a:lstStyle>
            <a:lvl1pPr>
              <a:defRPr sz="1067"/>
            </a:lvl1pPr>
          </a:lstStyle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548785B2-1A75-0248-A02D-5936443430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711" y="5693822"/>
            <a:ext cx="11072348" cy="3651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Footnote 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209DBF36-B503-F44A-A373-FAF2B64AFCF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2064" y="1280160"/>
            <a:ext cx="11192256" cy="4413504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219E52D-E660-1842-9FA4-3E9C0B97A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36345" y="6241565"/>
            <a:ext cx="328290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9B91C294-EF6A-8D47-BC58-4FB5C91EF5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233" y="469287"/>
            <a:ext cx="11082528" cy="694893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a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4019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-line), content and chart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10EE-3796-1048-8D75-5FE9E3D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462" y="6244227"/>
            <a:ext cx="470647" cy="377952"/>
          </a:xfrm>
        </p:spPr>
        <p:txBody>
          <a:bodyPr/>
          <a:lstStyle>
            <a:lvl1pPr>
              <a:defRPr sz="1067"/>
            </a:lvl1pPr>
          </a:lstStyle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548785B2-1A75-0248-A02D-5936443430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711" y="5693822"/>
            <a:ext cx="11072348" cy="3651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Footnote 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209DBF36-B503-F44A-A373-FAF2B64AFCF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2064" y="1670304"/>
            <a:ext cx="11192256" cy="402336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219E52D-E660-1842-9FA4-3E9C0B97A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36345" y="6241565"/>
            <a:ext cx="328290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9B91C294-EF6A-8D47-BC58-4FB5C91EF5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233" y="469286"/>
            <a:ext cx="11082528" cy="1096841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a title style with a </a:t>
            </a:r>
            <a:br>
              <a:rPr lang="en-US" dirty="0"/>
            </a:br>
            <a:r>
              <a:rPr lang="en-US" dirty="0"/>
              <a:t>two-line headline</a:t>
            </a:r>
          </a:p>
        </p:txBody>
      </p:sp>
    </p:spTree>
    <p:extLst>
      <p:ext uri="{BB962C8B-B14F-4D97-AF65-F5344CB8AC3E}">
        <p14:creationId xmlns:p14="http://schemas.microsoft.com/office/powerpoint/2010/main" val="627824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234" y="469286"/>
            <a:ext cx="11096132" cy="732508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lnSpc>
                <a:spcPct val="100000"/>
              </a:lnSpc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6DFF85B-602D-9846-8AE0-BE3B4117F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36345" y="6241565"/>
            <a:ext cx="328377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Clr>
                <a:schemeClr val="accent1"/>
              </a:buClr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BCF2EF-1A2E-5644-AD14-82E90D22A6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0304" y="1882026"/>
            <a:ext cx="7909277" cy="3093949"/>
          </a:xfrm>
        </p:spPr>
        <p:txBody>
          <a:bodyPr anchor="ctr" anchorCtr="0"/>
          <a:lstStyle>
            <a:lvl1pPr marL="256111" indent="-256111"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  <a:tabLst/>
              <a:defRPr sz="1900"/>
            </a:lvl1pPr>
            <a:lvl2pPr marL="396875" indent="-149225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700"/>
            </a:lvl2pPr>
            <a:lvl3pPr marL="520687" indent="-304792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  <a:defRPr sz="1467"/>
            </a:lvl3pPr>
            <a:lvl4pPr marL="626518" indent="-304792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  <a:defRPr sz="1400"/>
            </a:lvl4pPr>
            <a:lvl5pPr marL="719649" indent="-304792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650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 w/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89855-8317-B94A-AEDA-A5FFAA2CD6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C0617B-A41B-B94F-A8DE-6993D064F9CD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4582" y="1859644"/>
            <a:ext cx="9842839" cy="0"/>
          </a:xfrm>
          <a:prstGeom prst="lin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70CE82-930F-F04F-9C79-0DB4507F891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4581" y="3200217"/>
            <a:ext cx="9842840" cy="0"/>
          </a:xfrm>
          <a:prstGeom prst="lin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4F78B3-98DE-5B49-85FD-A2910B7B5517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4581" y="4540791"/>
            <a:ext cx="9842840" cy="0"/>
          </a:xfrm>
          <a:prstGeom prst="lin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CB06751-CB75-614D-A598-4763478A2CC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74581" y="732592"/>
            <a:ext cx="1072896" cy="1072896"/>
          </a:xfrm>
          <a:prstGeom prst="rect">
            <a:avLst/>
          </a:prstGeom>
          <a:noFill/>
        </p:spPr>
        <p:txBody>
          <a:bodyPr wrap="none" lIns="0" tIns="0" rIns="0" bIns="164592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33" b="1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defRPr>
            </a:lvl1pPr>
            <a:lvl2pPr>
              <a:defRPr sz="5333">
                <a:solidFill>
                  <a:schemeClr val="bg1"/>
                </a:solidFill>
                <a:latin typeface="+mj-lt"/>
              </a:defRPr>
            </a:lvl2pPr>
            <a:lvl3pPr>
              <a:defRPr sz="5333">
                <a:solidFill>
                  <a:schemeClr val="bg1"/>
                </a:solidFill>
                <a:latin typeface="+mj-lt"/>
              </a:defRPr>
            </a:lvl3pPr>
            <a:lvl4pPr>
              <a:defRPr sz="5333">
                <a:solidFill>
                  <a:schemeClr val="bg1"/>
                </a:solidFill>
                <a:latin typeface="+mj-lt"/>
              </a:defRPr>
            </a:lvl4pPr>
            <a:lvl5pPr>
              <a:defRPr sz="5333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0F5B778C-62CF-294F-A8A7-ADB8D30F7E4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74581" y="2073665"/>
            <a:ext cx="1072896" cy="1072896"/>
          </a:xfrm>
          <a:prstGeom prst="rect">
            <a:avLst/>
          </a:prstGeom>
          <a:noFill/>
        </p:spPr>
        <p:txBody>
          <a:bodyPr wrap="none" lIns="0" tIns="0" rIns="0" bIns="164592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33" b="1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defRPr>
            </a:lvl1pPr>
            <a:lvl2pPr>
              <a:defRPr sz="5333">
                <a:solidFill>
                  <a:schemeClr val="bg1"/>
                </a:solidFill>
                <a:latin typeface="+mj-lt"/>
              </a:defRPr>
            </a:lvl2pPr>
            <a:lvl3pPr>
              <a:defRPr sz="5333">
                <a:solidFill>
                  <a:schemeClr val="bg1"/>
                </a:solidFill>
                <a:latin typeface="+mj-lt"/>
              </a:defRPr>
            </a:lvl3pPr>
            <a:lvl4pPr>
              <a:defRPr sz="5333">
                <a:solidFill>
                  <a:schemeClr val="bg1"/>
                </a:solidFill>
                <a:latin typeface="+mj-lt"/>
              </a:defRPr>
            </a:lvl4pPr>
            <a:lvl5pPr>
              <a:defRPr sz="5333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0C74DA92-54F5-534D-89FC-7CCB28538954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74581" y="3414239"/>
            <a:ext cx="1072896" cy="1072896"/>
          </a:xfrm>
          <a:prstGeom prst="rect">
            <a:avLst/>
          </a:prstGeom>
          <a:noFill/>
        </p:spPr>
        <p:txBody>
          <a:bodyPr wrap="none" lIns="0" tIns="0" rIns="0" bIns="164592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33" b="1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defRPr>
            </a:lvl1pPr>
            <a:lvl2pPr>
              <a:defRPr sz="5333">
                <a:solidFill>
                  <a:schemeClr val="bg1"/>
                </a:solidFill>
                <a:latin typeface="+mj-lt"/>
              </a:defRPr>
            </a:lvl2pPr>
            <a:lvl3pPr>
              <a:defRPr sz="5333">
                <a:solidFill>
                  <a:schemeClr val="bg1"/>
                </a:solidFill>
                <a:latin typeface="+mj-lt"/>
              </a:defRPr>
            </a:lvl3pPr>
            <a:lvl4pPr>
              <a:defRPr sz="5333">
                <a:solidFill>
                  <a:schemeClr val="bg1"/>
                </a:solidFill>
                <a:latin typeface="+mj-lt"/>
              </a:defRPr>
            </a:lvl4pPr>
            <a:lvl5pPr>
              <a:defRPr sz="5333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9F262C8B-5C7F-B14A-BA25-50C34A7FD288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174581" y="4754312"/>
            <a:ext cx="1072896" cy="1072896"/>
          </a:xfrm>
          <a:prstGeom prst="rect">
            <a:avLst/>
          </a:prstGeom>
          <a:noFill/>
        </p:spPr>
        <p:txBody>
          <a:bodyPr wrap="none" lIns="0" tIns="0" rIns="0" bIns="164592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33" b="1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defRPr>
            </a:lvl1pPr>
            <a:lvl2pPr>
              <a:defRPr sz="5333">
                <a:solidFill>
                  <a:schemeClr val="bg1"/>
                </a:solidFill>
                <a:latin typeface="+mj-lt"/>
              </a:defRPr>
            </a:lvl2pPr>
            <a:lvl3pPr>
              <a:defRPr sz="5333">
                <a:solidFill>
                  <a:schemeClr val="bg1"/>
                </a:solidFill>
                <a:latin typeface="+mj-lt"/>
              </a:defRPr>
            </a:lvl3pPr>
            <a:lvl4pPr>
              <a:defRPr sz="5333">
                <a:solidFill>
                  <a:schemeClr val="bg1"/>
                </a:solidFill>
                <a:latin typeface="+mj-lt"/>
              </a:defRPr>
            </a:lvl4pPr>
            <a:lvl5pPr>
              <a:defRPr sz="5333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9565497-DFA6-8648-8348-656B1CD0CB5D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2564151" y="884540"/>
            <a:ext cx="5826316" cy="328313"/>
          </a:xfrm>
        </p:spPr>
        <p:txBody>
          <a:bodyPr/>
          <a:lstStyle>
            <a:lvl1pPr marL="0" indent="0">
              <a:buNone/>
              <a:defRPr sz="1900" b="1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B4122E31-736C-8348-B128-1CD0E14E534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2564151" y="1178677"/>
            <a:ext cx="5826316" cy="286255"/>
          </a:xfrm>
        </p:spPr>
        <p:txBody>
          <a:bodyPr/>
          <a:lstStyle>
            <a:lvl1pPr marL="0" indent="0">
              <a:buNone/>
              <a:defRPr sz="1600" b="0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F1C4FB0D-60E5-B34D-8186-8489A2E53B57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564151" y="2225112"/>
            <a:ext cx="5826316" cy="328313"/>
          </a:xfrm>
        </p:spPr>
        <p:txBody>
          <a:bodyPr/>
          <a:lstStyle>
            <a:lvl1pPr marL="0" indent="0">
              <a:buNone/>
              <a:defRPr sz="1900" b="1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8732636F-5A0B-A840-BE79-B043D65D5D3B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2564151" y="2519249"/>
            <a:ext cx="5826316" cy="286255"/>
          </a:xfrm>
        </p:spPr>
        <p:txBody>
          <a:bodyPr/>
          <a:lstStyle>
            <a:lvl1pPr marL="0" indent="0">
              <a:buNone/>
              <a:defRPr sz="1600" b="0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8">
            <a:extLst>
              <a:ext uri="{FF2B5EF4-FFF2-40B4-BE49-F238E27FC236}">
                <a16:creationId xmlns:a16="http://schemas.microsoft.com/office/drawing/2014/main" id="{C4EA9612-68F2-FE49-9F0D-C26A6F9D5B5B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2564151" y="3559280"/>
            <a:ext cx="5826316" cy="328313"/>
          </a:xfrm>
        </p:spPr>
        <p:txBody>
          <a:bodyPr/>
          <a:lstStyle>
            <a:lvl1pPr marL="0" indent="0">
              <a:buNone/>
              <a:defRPr sz="1900" b="1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8">
            <a:extLst>
              <a:ext uri="{FF2B5EF4-FFF2-40B4-BE49-F238E27FC236}">
                <a16:creationId xmlns:a16="http://schemas.microsoft.com/office/drawing/2014/main" id="{79BF31A7-530E-1E41-94FC-FA9E7BC6C34C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2564151" y="3853417"/>
            <a:ext cx="5826316" cy="286255"/>
          </a:xfrm>
        </p:spPr>
        <p:txBody>
          <a:bodyPr/>
          <a:lstStyle>
            <a:lvl1pPr marL="0" indent="0">
              <a:buNone/>
              <a:defRPr sz="1600" b="0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8">
            <a:extLst>
              <a:ext uri="{FF2B5EF4-FFF2-40B4-BE49-F238E27FC236}">
                <a16:creationId xmlns:a16="http://schemas.microsoft.com/office/drawing/2014/main" id="{2FC45632-E38B-EE49-BF1C-ACA50BB521F0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2564151" y="4899852"/>
            <a:ext cx="5826316" cy="328313"/>
          </a:xfrm>
        </p:spPr>
        <p:txBody>
          <a:bodyPr/>
          <a:lstStyle>
            <a:lvl1pPr marL="0" indent="0">
              <a:buNone/>
              <a:defRPr sz="1900" b="1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8">
            <a:extLst>
              <a:ext uri="{FF2B5EF4-FFF2-40B4-BE49-F238E27FC236}">
                <a16:creationId xmlns:a16="http://schemas.microsoft.com/office/drawing/2014/main" id="{DCE681FC-C488-A04F-8F37-E3BE5F140647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2564151" y="5193989"/>
            <a:ext cx="5826316" cy="286255"/>
          </a:xfrm>
        </p:spPr>
        <p:txBody>
          <a:bodyPr/>
          <a:lstStyle>
            <a:lvl1pPr marL="0" indent="0">
              <a:buNone/>
              <a:defRPr sz="1600" b="0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85A7982A-004D-7745-A737-44A85812F96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dirty="0"/>
              <a:t>Type Division Name here</a:t>
            </a:r>
          </a:p>
        </p:txBody>
      </p:sp>
    </p:spTree>
    <p:extLst>
      <p:ext uri="{BB962C8B-B14F-4D97-AF65-F5344CB8AC3E}">
        <p14:creationId xmlns:p14="http://schemas.microsoft.com/office/powerpoint/2010/main" val="1105637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89855-8317-B94A-AEDA-A5FFAA2CD6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C0617B-A41B-B94F-A8DE-6993D064F9CD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4582" y="1859644"/>
            <a:ext cx="9842839" cy="0"/>
          </a:xfrm>
          <a:prstGeom prst="lin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70CE82-930F-F04F-9C79-0DB4507F891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4581" y="3200217"/>
            <a:ext cx="9842840" cy="0"/>
          </a:xfrm>
          <a:prstGeom prst="lin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4F78B3-98DE-5B49-85FD-A2910B7B5517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4581" y="4540791"/>
            <a:ext cx="9842840" cy="0"/>
          </a:xfrm>
          <a:prstGeom prst="lin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9565497-DFA6-8648-8348-656B1CD0CB5D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2564151" y="884540"/>
            <a:ext cx="5826316" cy="328313"/>
          </a:xfrm>
        </p:spPr>
        <p:txBody>
          <a:bodyPr/>
          <a:lstStyle>
            <a:lvl1pPr marL="0" indent="0">
              <a:buNone/>
              <a:defRPr sz="1900" b="1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B4122E31-736C-8348-B128-1CD0E14E534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2564151" y="1178677"/>
            <a:ext cx="5826316" cy="286255"/>
          </a:xfrm>
        </p:spPr>
        <p:txBody>
          <a:bodyPr/>
          <a:lstStyle>
            <a:lvl1pPr marL="0" indent="0">
              <a:buNone/>
              <a:defRPr sz="1600" b="0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F1C4FB0D-60E5-B34D-8186-8489A2E53B57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564151" y="2225112"/>
            <a:ext cx="5826316" cy="328313"/>
          </a:xfrm>
        </p:spPr>
        <p:txBody>
          <a:bodyPr/>
          <a:lstStyle>
            <a:lvl1pPr marL="0" indent="0">
              <a:buNone/>
              <a:defRPr sz="1900" b="1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8732636F-5A0B-A840-BE79-B043D65D5D3B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2564151" y="2519249"/>
            <a:ext cx="5826316" cy="286255"/>
          </a:xfrm>
        </p:spPr>
        <p:txBody>
          <a:bodyPr/>
          <a:lstStyle>
            <a:lvl1pPr marL="0" indent="0">
              <a:buNone/>
              <a:defRPr sz="1600" b="0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8">
            <a:extLst>
              <a:ext uri="{FF2B5EF4-FFF2-40B4-BE49-F238E27FC236}">
                <a16:creationId xmlns:a16="http://schemas.microsoft.com/office/drawing/2014/main" id="{C4EA9612-68F2-FE49-9F0D-C26A6F9D5B5B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2564151" y="3559280"/>
            <a:ext cx="5826316" cy="328313"/>
          </a:xfrm>
        </p:spPr>
        <p:txBody>
          <a:bodyPr/>
          <a:lstStyle>
            <a:lvl1pPr marL="0" indent="0">
              <a:buNone/>
              <a:defRPr sz="1900" b="1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8">
            <a:extLst>
              <a:ext uri="{FF2B5EF4-FFF2-40B4-BE49-F238E27FC236}">
                <a16:creationId xmlns:a16="http://schemas.microsoft.com/office/drawing/2014/main" id="{79BF31A7-530E-1E41-94FC-FA9E7BC6C34C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2564151" y="3853417"/>
            <a:ext cx="5826316" cy="286255"/>
          </a:xfrm>
        </p:spPr>
        <p:txBody>
          <a:bodyPr/>
          <a:lstStyle>
            <a:lvl1pPr marL="0" indent="0">
              <a:buNone/>
              <a:defRPr sz="1600" b="0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8">
            <a:extLst>
              <a:ext uri="{FF2B5EF4-FFF2-40B4-BE49-F238E27FC236}">
                <a16:creationId xmlns:a16="http://schemas.microsoft.com/office/drawing/2014/main" id="{2FC45632-E38B-EE49-BF1C-ACA50BB521F0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2564151" y="4899852"/>
            <a:ext cx="5826316" cy="328313"/>
          </a:xfrm>
        </p:spPr>
        <p:txBody>
          <a:bodyPr/>
          <a:lstStyle>
            <a:lvl1pPr marL="0" indent="0">
              <a:buNone/>
              <a:defRPr sz="1900" b="1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8">
            <a:extLst>
              <a:ext uri="{FF2B5EF4-FFF2-40B4-BE49-F238E27FC236}">
                <a16:creationId xmlns:a16="http://schemas.microsoft.com/office/drawing/2014/main" id="{DCE681FC-C488-A04F-8F37-E3BE5F140647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2564151" y="5193989"/>
            <a:ext cx="5826316" cy="286255"/>
          </a:xfrm>
        </p:spPr>
        <p:txBody>
          <a:bodyPr/>
          <a:lstStyle>
            <a:lvl1pPr marL="0" indent="0">
              <a:buNone/>
              <a:defRPr sz="1600" b="0"/>
            </a:lvl1pPr>
            <a:lvl2pPr marL="118530" indent="0">
              <a:buNone/>
              <a:defRPr/>
            </a:lvl2pPr>
            <a:lvl3pPr marL="215895" indent="0">
              <a:buNone/>
              <a:defRPr/>
            </a:lvl3pPr>
            <a:lvl4pPr marL="321725" indent="0">
              <a:buNone/>
              <a:defRPr/>
            </a:lvl4pPr>
            <a:lvl5pPr marL="41485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85A7982A-004D-7745-A737-44A85812F96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Type Division Name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00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image ligh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B73010-DCFF-9A4A-971B-E9F09C5334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D2472-4EE6-C448-9F15-8C75193DA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9405" y="6241565"/>
            <a:ext cx="32738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E1A05-8BEA-C340-A5A9-DFD9053D0678}"/>
              </a:ext>
            </a:extLst>
          </p:cNvPr>
          <p:cNvSpPr txBox="1"/>
          <p:nvPr userDrawn="1"/>
        </p:nvSpPr>
        <p:spPr>
          <a:xfrm>
            <a:off x="1097280" y="6332817"/>
            <a:ext cx="3942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United HealthCare Services, Inc. All rights reserved.</a:t>
            </a:r>
          </a:p>
        </p:txBody>
      </p:sp>
      <p:sp>
        <p:nvSpPr>
          <p:cNvPr id="8" name="Graphic 8">
            <a:extLst>
              <a:ext uri="{FF2B5EF4-FFF2-40B4-BE49-F238E27FC236}">
                <a16:creationId xmlns:a16="http://schemas.microsoft.com/office/drawing/2014/main" id="{3E10119E-13B3-BF4F-9771-A3F130658023}"/>
              </a:ext>
            </a:extLst>
          </p:cNvPr>
          <p:cNvSpPr/>
          <p:nvPr userDrawn="1"/>
        </p:nvSpPr>
        <p:spPr>
          <a:xfrm>
            <a:off x="609602" y="6213960"/>
            <a:ext cx="177533" cy="309701"/>
          </a:xfrm>
          <a:custGeom>
            <a:avLst/>
            <a:gdLst>
              <a:gd name="connsiteX0" fmla="*/ 127837 w 460213"/>
              <a:gd name="connsiteY0" fmla="*/ 766124 h 802827"/>
              <a:gd name="connsiteX1" fmla="*/ 127837 w 460213"/>
              <a:gd name="connsiteY1" fmla="*/ 766124 h 802827"/>
              <a:gd name="connsiteX2" fmla="*/ 208268 w 460213"/>
              <a:gd name="connsiteY2" fmla="*/ 779518 h 802827"/>
              <a:gd name="connsiteX3" fmla="*/ 413872 w 460213"/>
              <a:gd name="connsiteY3" fmla="*/ 522893 h 802827"/>
              <a:gd name="connsiteX4" fmla="*/ 413872 w 460213"/>
              <a:gd name="connsiteY4" fmla="*/ 21966 h 802827"/>
              <a:gd name="connsiteX5" fmla="*/ 460213 w 460213"/>
              <a:gd name="connsiteY5" fmla="*/ 0 h 802827"/>
              <a:gd name="connsiteX6" fmla="*/ 460213 w 460213"/>
              <a:gd name="connsiteY6" fmla="*/ 531733 h 802827"/>
              <a:gd name="connsiteX7" fmla="*/ 247684 w 460213"/>
              <a:gd name="connsiteY7" fmla="*/ 802823 h 802827"/>
              <a:gd name="connsiteX8" fmla="*/ 127837 w 460213"/>
              <a:gd name="connsiteY8" fmla="*/ 766124 h 802827"/>
              <a:gd name="connsiteX9" fmla="*/ 75104 w 460213"/>
              <a:gd name="connsiteY9" fmla="*/ 715228 h 802827"/>
              <a:gd name="connsiteX10" fmla="*/ 75104 w 460213"/>
              <a:gd name="connsiteY10" fmla="*/ 715228 h 802827"/>
              <a:gd name="connsiteX11" fmla="*/ 155535 w 460213"/>
              <a:gd name="connsiteY11" fmla="*/ 730765 h 802827"/>
              <a:gd name="connsiteX12" fmla="*/ 325452 w 460213"/>
              <a:gd name="connsiteY12" fmla="*/ 521286 h 802827"/>
              <a:gd name="connsiteX13" fmla="*/ 325452 w 460213"/>
              <a:gd name="connsiteY13" fmla="*/ 60540 h 802827"/>
              <a:gd name="connsiteX14" fmla="*/ 370727 w 460213"/>
              <a:gd name="connsiteY14" fmla="*/ 39110 h 802827"/>
              <a:gd name="connsiteX15" fmla="*/ 370727 w 460213"/>
              <a:gd name="connsiteY15" fmla="*/ 525036 h 802827"/>
              <a:gd name="connsiteX16" fmla="*/ 187494 w 460213"/>
              <a:gd name="connsiteY16" fmla="*/ 754874 h 802827"/>
              <a:gd name="connsiteX17" fmla="*/ 75104 w 460213"/>
              <a:gd name="connsiteY17" fmla="*/ 715228 h 802827"/>
              <a:gd name="connsiteX18" fmla="*/ 43145 w 460213"/>
              <a:gd name="connsiteY18" fmla="*/ 669689 h 802827"/>
              <a:gd name="connsiteX19" fmla="*/ 43145 w 460213"/>
              <a:gd name="connsiteY19" fmla="*/ 669689 h 802827"/>
              <a:gd name="connsiteX20" fmla="*/ 110259 w 460213"/>
              <a:gd name="connsiteY20" fmla="*/ 681744 h 802827"/>
              <a:gd name="connsiteX21" fmla="*/ 238096 w 460213"/>
              <a:gd name="connsiteY21" fmla="*/ 523697 h 802827"/>
              <a:gd name="connsiteX22" fmla="*/ 238096 w 460213"/>
              <a:gd name="connsiteY22" fmla="*/ 99114 h 802827"/>
              <a:gd name="connsiteX23" fmla="*/ 282839 w 460213"/>
              <a:gd name="connsiteY23" fmla="*/ 77684 h 802827"/>
              <a:gd name="connsiteX24" fmla="*/ 282839 w 460213"/>
              <a:gd name="connsiteY24" fmla="*/ 517000 h 802827"/>
              <a:gd name="connsiteX25" fmla="*/ 140354 w 460213"/>
              <a:gd name="connsiteY25" fmla="*/ 703977 h 802827"/>
              <a:gd name="connsiteX26" fmla="*/ 43145 w 460213"/>
              <a:gd name="connsiteY26" fmla="*/ 669689 h 802827"/>
              <a:gd name="connsiteX27" fmla="*/ 196549 w 460213"/>
              <a:gd name="connsiteY27" fmla="*/ 535751 h 802827"/>
              <a:gd name="connsiteX28" fmla="*/ 196549 w 460213"/>
              <a:gd name="connsiteY28" fmla="*/ 116526 h 802827"/>
              <a:gd name="connsiteX29" fmla="*/ 0 w 460213"/>
              <a:gd name="connsiteY29" fmla="*/ 205729 h 802827"/>
              <a:gd name="connsiteX30" fmla="*/ 0 w 460213"/>
              <a:gd name="connsiteY30" fmla="*/ 545931 h 802827"/>
              <a:gd name="connsiteX31" fmla="*/ 100672 w 460213"/>
              <a:gd name="connsiteY31" fmla="*/ 654420 h 802827"/>
              <a:gd name="connsiteX32" fmla="*/ 196549 w 460213"/>
              <a:gd name="connsiteY32" fmla="*/ 535751 h 80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0213" h="802827">
                <a:moveTo>
                  <a:pt x="127837" y="766124"/>
                </a:moveTo>
                <a:lnTo>
                  <a:pt x="127837" y="766124"/>
                </a:lnTo>
                <a:cubicBezTo>
                  <a:pt x="153138" y="774696"/>
                  <a:pt x="179771" y="779518"/>
                  <a:pt x="208268" y="779518"/>
                </a:cubicBezTo>
                <a:cubicBezTo>
                  <a:pt x="329447" y="779518"/>
                  <a:pt x="413872" y="691119"/>
                  <a:pt x="413872" y="522893"/>
                </a:cubicBezTo>
                <a:lnTo>
                  <a:pt x="413872" y="21966"/>
                </a:lnTo>
                <a:lnTo>
                  <a:pt x="460213" y="0"/>
                </a:lnTo>
                <a:lnTo>
                  <a:pt x="460213" y="531733"/>
                </a:lnTo>
                <a:cubicBezTo>
                  <a:pt x="460213" y="703174"/>
                  <a:pt x="372325" y="802823"/>
                  <a:pt x="247684" y="802823"/>
                </a:cubicBezTo>
                <a:cubicBezTo>
                  <a:pt x="204539" y="803091"/>
                  <a:pt x="163791" y="789697"/>
                  <a:pt x="127837" y="766124"/>
                </a:cubicBezTo>
                <a:close/>
                <a:moveTo>
                  <a:pt x="75104" y="715228"/>
                </a:moveTo>
                <a:lnTo>
                  <a:pt x="75104" y="715228"/>
                </a:lnTo>
                <a:cubicBezTo>
                  <a:pt x="103069" y="724604"/>
                  <a:pt x="131033" y="730765"/>
                  <a:pt x="155535" y="730765"/>
                </a:cubicBezTo>
                <a:cubicBezTo>
                  <a:pt x="257272" y="730765"/>
                  <a:pt x="325452" y="666475"/>
                  <a:pt x="325452" y="521286"/>
                </a:cubicBezTo>
                <a:lnTo>
                  <a:pt x="325452" y="60540"/>
                </a:lnTo>
                <a:lnTo>
                  <a:pt x="370727" y="39110"/>
                </a:lnTo>
                <a:lnTo>
                  <a:pt x="370727" y="525036"/>
                </a:lnTo>
                <a:cubicBezTo>
                  <a:pt x="370727" y="677190"/>
                  <a:pt x="294025" y="754874"/>
                  <a:pt x="187494" y="754874"/>
                </a:cubicBezTo>
                <a:cubicBezTo>
                  <a:pt x="148611" y="754874"/>
                  <a:pt x="108661" y="739873"/>
                  <a:pt x="75104" y="715228"/>
                </a:cubicBezTo>
                <a:close/>
                <a:moveTo>
                  <a:pt x="43145" y="669689"/>
                </a:moveTo>
                <a:lnTo>
                  <a:pt x="43145" y="669689"/>
                </a:lnTo>
                <a:cubicBezTo>
                  <a:pt x="67647" y="677190"/>
                  <a:pt x="90551" y="681744"/>
                  <a:pt x="110259" y="681744"/>
                </a:cubicBezTo>
                <a:cubicBezTo>
                  <a:pt x="189625" y="681744"/>
                  <a:pt x="238096" y="638348"/>
                  <a:pt x="238096" y="523697"/>
                </a:cubicBezTo>
                <a:lnTo>
                  <a:pt x="238096" y="99114"/>
                </a:lnTo>
                <a:lnTo>
                  <a:pt x="282839" y="77684"/>
                </a:lnTo>
                <a:lnTo>
                  <a:pt x="282839" y="517000"/>
                </a:lnTo>
                <a:cubicBezTo>
                  <a:pt x="282839" y="645580"/>
                  <a:pt x="224247" y="703977"/>
                  <a:pt x="140354" y="703977"/>
                </a:cubicBezTo>
                <a:cubicBezTo>
                  <a:pt x="105199" y="703977"/>
                  <a:pt x="71908" y="691655"/>
                  <a:pt x="43145" y="669689"/>
                </a:cubicBezTo>
                <a:close/>
                <a:moveTo>
                  <a:pt x="196549" y="535751"/>
                </a:moveTo>
                <a:lnTo>
                  <a:pt x="196549" y="116526"/>
                </a:lnTo>
                <a:lnTo>
                  <a:pt x="0" y="205729"/>
                </a:lnTo>
                <a:lnTo>
                  <a:pt x="0" y="545931"/>
                </a:lnTo>
                <a:cubicBezTo>
                  <a:pt x="0" y="610757"/>
                  <a:pt x="40482" y="654420"/>
                  <a:pt x="100672" y="654420"/>
                </a:cubicBezTo>
                <a:cubicBezTo>
                  <a:pt x="159796" y="654152"/>
                  <a:pt x="196549" y="610221"/>
                  <a:pt x="196549" y="535751"/>
                </a:cubicBezTo>
                <a:close/>
              </a:path>
            </a:pathLst>
          </a:custGeom>
          <a:solidFill>
            <a:srgbClr val="002677"/>
          </a:solidFill>
          <a:ln w="26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7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imag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B73010-DCFF-9A4A-971B-E9F09C5334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F9BDA0-AF0E-4BA8-B742-3B9C92A3E6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D2472-4EE6-C448-9F15-8C75193DA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59493" y="6241565"/>
            <a:ext cx="328377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Type Division Name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B21B1-1CC2-6640-8C36-C1582A51D4C9}"/>
              </a:ext>
            </a:extLst>
          </p:cNvPr>
          <p:cNvSpPr txBox="1"/>
          <p:nvPr userDrawn="1"/>
        </p:nvSpPr>
        <p:spPr>
          <a:xfrm>
            <a:off x="1097280" y="6332817"/>
            <a:ext cx="3942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United HealthCare Services, Inc. All rights reserved.</a:t>
            </a:r>
          </a:p>
        </p:txBody>
      </p:sp>
      <p:sp>
        <p:nvSpPr>
          <p:cNvPr id="8" name="Graphic 8">
            <a:extLst>
              <a:ext uri="{FF2B5EF4-FFF2-40B4-BE49-F238E27FC236}">
                <a16:creationId xmlns:a16="http://schemas.microsoft.com/office/drawing/2014/main" id="{CB97FD1F-3432-5F42-BA9B-FE85EE343C75}"/>
              </a:ext>
            </a:extLst>
          </p:cNvPr>
          <p:cNvSpPr/>
          <p:nvPr userDrawn="1"/>
        </p:nvSpPr>
        <p:spPr>
          <a:xfrm>
            <a:off x="609602" y="6213960"/>
            <a:ext cx="177533" cy="309701"/>
          </a:xfrm>
          <a:custGeom>
            <a:avLst/>
            <a:gdLst>
              <a:gd name="connsiteX0" fmla="*/ 127837 w 460213"/>
              <a:gd name="connsiteY0" fmla="*/ 766124 h 802827"/>
              <a:gd name="connsiteX1" fmla="*/ 127837 w 460213"/>
              <a:gd name="connsiteY1" fmla="*/ 766124 h 802827"/>
              <a:gd name="connsiteX2" fmla="*/ 208268 w 460213"/>
              <a:gd name="connsiteY2" fmla="*/ 779518 h 802827"/>
              <a:gd name="connsiteX3" fmla="*/ 413872 w 460213"/>
              <a:gd name="connsiteY3" fmla="*/ 522893 h 802827"/>
              <a:gd name="connsiteX4" fmla="*/ 413872 w 460213"/>
              <a:gd name="connsiteY4" fmla="*/ 21966 h 802827"/>
              <a:gd name="connsiteX5" fmla="*/ 460213 w 460213"/>
              <a:gd name="connsiteY5" fmla="*/ 0 h 802827"/>
              <a:gd name="connsiteX6" fmla="*/ 460213 w 460213"/>
              <a:gd name="connsiteY6" fmla="*/ 531733 h 802827"/>
              <a:gd name="connsiteX7" fmla="*/ 247684 w 460213"/>
              <a:gd name="connsiteY7" fmla="*/ 802823 h 802827"/>
              <a:gd name="connsiteX8" fmla="*/ 127837 w 460213"/>
              <a:gd name="connsiteY8" fmla="*/ 766124 h 802827"/>
              <a:gd name="connsiteX9" fmla="*/ 75104 w 460213"/>
              <a:gd name="connsiteY9" fmla="*/ 715228 h 802827"/>
              <a:gd name="connsiteX10" fmla="*/ 75104 w 460213"/>
              <a:gd name="connsiteY10" fmla="*/ 715228 h 802827"/>
              <a:gd name="connsiteX11" fmla="*/ 155535 w 460213"/>
              <a:gd name="connsiteY11" fmla="*/ 730765 h 802827"/>
              <a:gd name="connsiteX12" fmla="*/ 325452 w 460213"/>
              <a:gd name="connsiteY12" fmla="*/ 521286 h 802827"/>
              <a:gd name="connsiteX13" fmla="*/ 325452 w 460213"/>
              <a:gd name="connsiteY13" fmla="*/ 60540 h 802827"/>
              <a:gd name="connsiteX14" fmla="*/ 370727 w 460213"/>
              <a:gd name="connsiteY14" fmla="*/ 39110 h 802827"/>
              <a:gd name="connsiteX15" fmla="*/ 370727 w 460213"/>
              <a:gd name="connsiteY15" fmla="*/ 525036 h 802827"/>
              <a:gd name="connsiteX16" fmla="*/ 187494 w 460213"/>
              <a:gd name="connsiteY16" fmla="*/ 754874 h 802827"/>
              <a:gd name="connsiteX17" fmla="*/ 75104 w 460213"/>
              <a:gd name="connsiteY17" fmla="*/ 715228 h 802827"/>
              <a:gd name="connsiteX18" fmla="*/ 43145 w 460213"/>
              <a:gd name="connsiteY18" fmla="*/ 669689 h 802827"/>
              <a:gd name="connsiteX19" fmla="*/ 43145 w 460213"/>
              <a:gd name="connsiteY19" fmla="*/ 669689 h 802827"/>
              <a:gd name="connsiteX20" fmla="*/ 110259 w 460213"/>
              <a:gd name="connsiteY20" fmla="*/ 681744 h 802827"/>
              <a:gd name="connsiteX21" fmla="*/ 238096 w 460213"/>
              <a:gd name="connsiteY21" fmla="*/ 523697 h 802827"/>
              <a:gd name="connsiteX22" fmla="*/ 238096 w 460213"/>
              <a:gd name="connsiteY22" fmla="*/ 99114 h 802827"/>
              <a:gd name="connsiteX23" fmla="*/ 282839 w 460213"/>
              <a:gd name="connsiteY23" fmla="*/ 77684 h 802827"/>
              <a:gd name="connsiteX24" fmla="*/ 282839 w 460213"/>
              <a:gd name="connsiteY24" fmla="*/ 517000 h 802827"/>
              <a:gd name="connsiteX25" fmla="*/ 140354 w 460213"/>
              <a:gd name="connsiteY25" fmla="*/ 703977 h 802827"/>
              <a:gd name="connsiteX26" fmla="*/ 43145 w 460213"/>
              <a:gd name="connsiteY26" fmla="*/ 669689 h 802827"/>
              <a:gd name="connsiteX27" fmla="*/ 196549 w 460213"/>
              <a:gd name="connsiteY27" fmla="*/ 535751 h 802827"/>
              <a:gd name="connsiteX28" fmla="*/ 196549 w 460213"/>
              <a:gd name="connsiteY28" fmla="*/ 116526 h 802827"/>
              <a:gd name="connsiteX29" fmla="*/ 0 w 460213"/>
              <a:gd name="connsiteY29" fmla="*/ 205729 h 802827"/>
              <a:gd name="connsiteX30" fmla="*/ 0 w 460213"/>
              <a:gd name="connsiteY30" fmla="*/ 545931 h 802827"/>
              <a:gd name="connsiteX31" fmla="*/ 100672 w 460213"/>
              <a:gd name="connsiteY31" fmla="*/ 654420 h 802827"/>
              <a:gd name="connsiteX32" fmla="*/ 196549 w 460213"/>
              <a:gd name="connsiteY32" fmla="*/ 535751 h 80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0213" h="802827">
                <a:moveTo>
                  <a:pt x="127837" y="766124"/>
                </a:moveTo>
                <a:lnTo>
                  <a:pt x="127837" y="766124"/>
                </a:lnTo>
                <a:cubicBezTo>
                  <a:pt x="153138" y="774696"/>
                  <a:pt x="179771" y="779518"/>
                  <a:pt x="208268" y="779518"/>
                </a:cubicBezTo>
                <a:cubicBezTo>
                  <a:pt x="329447" y="779518"/>
                  <a:pt x="413872" y="691119"/>
                  <a:pt x="413872" y="522893"/>
                </a:cubicBezTo>
                <a:lnTo>
                  <a:pt x="413872" y="21966"/>
                </a:lnTo>
                <a:lnTo>
                  <a:pt x="460213" y="0"/>
                </a:lnTo>
                <a:lnTo>
                  <a:pt x="460213" y="531733"/>
                </a:lnTo>
                <a:cubicBezTo>
                  <a:pt x="460213" y="703174"/>
                  <a:pt x="372325" y="802823"/>
                  <a:pt x="247684" y="802823"/>
                </a:cubicBezTo>
                <a:cubicBezTo>
                  <a:pt x="204539" y="803091"/>
                  <a:pt x="163791" y="789697"/>
                  <a:pt x="127837" y="766124"/>
                </a:cubicBezTo>
                <a:close/>
                <a:moveTo>
                  <a:pt x="75104" y="715228"/>
                </a:moveTo>
                <a:lnTo>
                  <a:pt x="75104" y="715228"/>
                </a:lnTo>
                <a:cubicBezTo>
                  <a:pt x="103069" y="724604"/>
                  <a:pt x="131033" y="730765"/>
                  <a:pt x="155535" y="730765"/>
                </a:cubicBezTo>
                <a:cubicBezTo>
                  <a:pt x="257272" y="730765"/>
                  <a:pt x="325452" y="666475"/>
                  <a:pt x="325452" y="521286"/>
                </a:cubicBezTo>
                <a:lnTo>
                  <a:pt x="325452" y="60540"/>
                </a:lnTo>
                <a:lnTo>
                  <a:pt x="370727" y="39110"/>
                </a:lnTo>
                <a:lnTo>
                  <a:pt x="370727" y="525036"/>
                </a:lnTo>
                <a:cubicBezTo>
                  <a:pt x="370727" y="677190"/>
                  <a:pt x="294025" y="754874"/>
                  <a:pt x="187494" y="754874"/>
                </a:cubicBezTo>
                <a:cubicBezTo>
                  <a:pt x="148611" y="754874"/>
                  <a:pt x="108661" y="739873"/>
                  <a:pt x="75104" y="715228"/>
                </a:cubicBezTo>
                <a:close/>
                <a:moveTo>
                  <a:pt x="43145" y="669689"/>
                </a:moveTo>
                <a:lnTo>
                  <a:pt x="43145" y="669689"/>
                </a:lnTo>
                <a:cubicBezTo>
                  <a:pt x="67647" y="677190"/>
                  <a:pt x="90551" y="681744"/>
                  <a:pt x="110259" y="681744"/>
                </a:cubicBezTo>
                <a:cubicBezTo>
                  <a:pt x="189625" y="681744"/>
                  <a:pt x="238096" y="638348"/>
                  <a:pt x="238096" y="523697"/>
                </a:cubicBezTo>
                <a:lnTo>
                  <a:pt x="238096" y="99114"/>
                </a:lnTo>
                <a:lnTo>
                  <a:pt x="282839" y="77684"/>
                </a:lnTo>
                <a:lnTo>
                  <a:pt x="282839" y="517000"/>
                </a:lnTo>
                <a:cubicBezTo>
                  <a:pt x="282839" y="645580"/>
                  <a:pt x="224247" y="703977"/>
                  <a:pt x="140354" y="703977"/>
                </a:cubicBezTo>
                <a:cubicBezTo>
                  <a:pt x="105199" y="703977"/>
                  <a:pt x="71908" y="691655"/>
                  <a:pt x="43145" y="669689"/>
                </a:cubicBezTo>
                <a:close/>
                <a:moveTo>
                  <a:pt x="196549" y="535751"/>
                </a:moveTo>
                <a:lnTo>
                  <a:pt x="196549" y="116526"/>
                </a:lnTo>
                <a:lnTo>
                  <a:pt x="0" y="205729"/>
                </a:lnTo>
                <a:lnTo>
                  <a:pt x="0" y="545931"/>
                </a:lnTo>
                <a:cubicBezTo>
                  <a:pt x="0" y="610757"/>
                  <a:pt x="40482" y="654420"/>
                  <a:pt x="100672" y="654420"/>
                </a:cubicBezTo>
                <a:cubicBezTo>
                  <a:pt x="159796" y="654152"/>
                  <a:pt x="196549" y="610221"/>
                  <a:pt x="196549" y="535751"/>
                </a:cubicBezTo>
                <a:close/>
              </a:path>
            </a:pathLst>
          </a:custGeom>
          <a:solidFill>
            <a:srgbClr val="002677"/>
          </a:solidFill>
          <a:ln w="26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08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#2 – dark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B8625B6-1480-F74E-8480-E54F05C04A1E}"/>
              </a:ext>
            </a:extLst>
          </p:cNvPr>
          <p:cNvSpPr/>
          <p:nvPr userDrawn="1"/>
        </p:nvSpPr>
        <p:spPr>
          <a:xfrm>
            <a:off x="266007" y="343594"/>
            <a:ext cx="1429789" cy="1773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E9E003C7-C225-0140-9146-8A8816EF7A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379384"/>
          </a:xfrm>
          <a:custGeom>
            <a:avLst/>
            <a:gdLst>
              <a:gd name="connsiteX0" fmla="*/ 653749 w 9144000"/>
              <a:gd name="connsiteY0" fmla="*/ 573726 h 3284538"/>
              <a:gd name="connsiteX1" fmla="*/ 457200 w 9144000"/>
              <a:gd name="connsiteY1" fmla="*/ 662929 h 3284538"/>
              <a:gd name="connsiteX2" fmla="*/ 457200 w 9144000"/>
              <a:gd name="connsiteY2" fmla="*/ 1003131 h 3284538"/>
              <a:gd name="connsiteX3" fmla="*/ 557872 w 9144000"/>
              <a:gd name="connsiteY3" fmla="*/ 1111620 h 3284538"/>
              <a:gd name="connsiteX4" fmla="*/ 653749 w 9144000"/>
              <a:gd name="connsiteY4" fmla="*/ 992951 h 3284538"/>
              <a:gd name="connsiteX5" fmla="*/ 740039 w 9144000"/>
              <a:gd name="connsiteY5" fmla="*/ 534884 h 3284538"/>
              <a:gd name="connsiteX6" fmla="*/ 695296 w 9144000"/>
              <a:gd name="connsiteY6" fmla="*/ 556314 h 3284538"/>
              <a:gd name="connsiteX7" fmla="*/ 695296 w 9144000"/>
              <a:gd name="connsiteY7" fmla="*/ 980897 h 3284538"/>
              <a:gd name="connsiteX8" fmla="*/ 567459 w 9144000"/>
              <a:gd name="connsiteY8" fmla="*/ 1138944 h 3284538"/>
              <a:gd name="connsiteX9" fmla="*/ 500345 w 9144000"/>
              <a:gd name="connsiteY9" fmla="*/ 1126889 h 3284538"/>
              <a:gd name="connsiteX10" fmla="*/ 597554 w 9144000"/>
              <a:gd name="connsiteY10" fmla="*/ 1161177 h 3284538"/>
              <a:gd name="connsiteX11" fmla="*/ 740039 w 9144000"/>
              <a:gd name="connsiteY11" fmla="*/ 974200 h 3284538"/>
              <a:gd name="connsiteX12" fmla="*/ 827927 w 9144000"/>
              <a:gd name="connsiteY12" fmla="*/ 496310 h 3284538"/>
              <a:gd name="connsiteX13" fmla="*/ 782652 w 9144000"/>
              <a:gd name="connsiteY13" fmla="*/ 517740 h 3284538"/>
              <a:gd name="connsiteX14" fmla="*/ 782652 w 9144000"/>
              <a:gd name="connsiteY14" fmla="*/ 978486 h 3284538"/>
              <a:gd name="connsiteX15" fmla="*/ 612735 w 9144000"/>
              <a:gd name="connsiteY15" fmla="*/ 1187965 h 3284538"/>
              <a:gd name="connsiteX16" fmla="*/ 532304 w 9144000"/>
              <a:gd name="connsiteY16" fmla="*/ 1172428 h 3284538"/>
              <a:gd name="connsiteX17" fmla="*/ 644694 w 9144000"/>
              <a:gd name="connsiteY17" fmla="*/ 1212074 h 3284538"/>
              <a:gd name="connsiteX18" fmla="*/ 827927 w 9144000"/>
              <a:gd name="connsiteY18" fmla="*/ 982236 h 3284538"/>
              <a:gd name="connsiteX19" fmla="*/ 917413 w 9144000"/>
              <a:gd name="connsiteY19" fmla="*/ 457200 h 3284538"/>
              <a:gd name="connsiteX20" fmla="*/ 871072 w 9144000"/>
              <a:gd name="connsiteY20" fmla="*/ 479166 h 3284538"/>
              <a:gd name="connsiteX21" fmla="*/ 871072 w 9144000"/>
              <a:gd name="connsiteY21" fmla="*/ 980093 h 3284538"/>
              <a:gd name="connsiteX22" fmla="*/ 665468 w 9144000"/>
              <a:gd name="connsiteY22" fmla="*/ 1236718 h 3284538"/>
              <a:gd name="connsiteX23" fmla="*/ 585037 w 9144000"/>
              <a:gd name="connsiteY23" fmla="*/ 1223324 h 3284538"/>
              <a:gd name="connsiteX24" fmla="*/ 704884 w 9144000"/>
              <a:gd name="connsiteY24" fmla="*/ 1260023 h 3284538"/>
              <a:gd name="connsiteX25" fmla="*/ 917413 w 9144000"/>
              <a:gd name="connsiteY25" fmla="*/ 988933 h 3284538"/>
              <a:gd name="connsiteX26" fmla="*/ 0 w 9144000"/>
              <a:gd name="connsiteY26" fmla="*/ 0 h 3284538"/>
              <a:gd name="connsiteX27" fmla="*/ 9144000 w 9144000"/>
              <a:gd name="connsiteY27" fmla="*/ 0 h 3284538"/>
              <a:gd name="connsiteX28" fmla="*/ 9144000 w 9144000"/>
              <a:gd name="connsiteY28" fmla="*/ 3284538 h 3284538"/>
              <a:gd name="connsiteX29" fmla="*/ 6596284 w 9144000"/>
              <a:gd name="connsiteY29" fmla="*/ 3284538 h 3284538"/>
              <a:gd name="connsiteX30" fmla="*/ 6866309 w 9144000"/>
              <a:gd name="connsiteY30" fmla="*/ 2791851 h 3284538"/>
              <a:gd name="connsiteX31" fmla="*/ 4635550 w 9144000"/>
              <a:gd name="connsiteY31" fmla="*/ 2791851 h 3284538"/>
              <a:gd name="connsiteX32" fmla="*/ 2230759 w 9144000"/>
              <a:gd name="connsiteY32" fmla="*/ 2791851 h 3284538"/>
              <a:gd name="connsiteX33" fmla="*/ 0 w 9144000"/>
              <a:gd name="connsiteY33" fmla="*/ 2791851 h 328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144000" h="3284538">
                <a:moveTo>
                  <a:pt x="653749" y="573726"/>
                </a:moveTo>
                <a:lnTo>
                  <a:pt x="457200" y="662929"/>
                </a:lnTo>
                <a:lnTo>
                  <a:pt x="457200" y="1003131"/>
                </a:lnTo>
                <a:cubicBezTo>
                  <a:pt x="457200" y="1067957"/>
                  <a:pt x="497682" y="1111620"/>
                  <a:pt x="557872" y="1111620"/>
                </a:cubicBezTo>
                <a:cubicBezTo>
                  <a:pt x="616996" y="1111352"/>
                  <a:pt x="653749" y="1067421"/>
                  <a:pt x="653749" y="992951"/>
                </a:cubicBezTo>
                <a:close/>
                <a:moveTo>
                  <a:pt x="740039" y="534884"/>
                </a:moveTo>
                <a:lnTo>
                  <a:pt x="695296" y="556314"/>
                </a:lnTo>
                <a:lnTo>
                  <a:pt x="695296" y="980897"/>
                </a:lnTo>
                <a:cubicBezTo>
                  <a:pt x="695296" y="1095548"/>
                  <a:pt x="646825" y="1138944"/>
                  <a:pt x="567459" y="1138944"/>
                </a:cubicBezTo>
                <a:cubicBezTo>
                  <a:pt x="547751" y="1138944"/>
                  <a:pt x="524847" y="1134390"/>
                  <a:pt x="500345" y="1126889"/>
                </a:cubicBezTo>
                <a:cubicBezTo>
                  <a:pt x="529108" y="1148855"/>
                  <a:pt x="562399" y="1161177"/>
                  <a:pt x="597554" y="1161177"/>
                </a:cubicBezTo>
                <a:cubicBezTo>
                  <a:pt x="681447" y="1161177"/>
                  <a:pt x="740039" y="1102780"/>
                  <a:pt x="740039" y="974200"/>
                </a:cubicBezTo>
                <a:close/>
                <a:moveTo>
                  <a:pt x="827927" y="496310"/>
                </a:moveTo>
                <a:lnTo>
                  <a:pt x="782652" y="517740"/>
                </a:lnTo>
                <a:lnTo>
                  <a:pt x="782652" y="978486"/>
                </a:lnTo>
                <a:cubicBezTo>
                  <a:pt x="782652" y="1123675"/>
                  <a:pt x="714472" y="1187965"/>
                  <a:pt x="612735" y="1187965"/>
                </a:cubicBezTo>
                <a:cubicBezTo>
                  <a:pt x="588233" y="1187965"/>
                  <a:pt x="560269" y="1181804"/>
                  <a:pt x="532304" y="1172428"/>
                </a:cubicBezTo>
                <a:cubicBezTo>
                  <a:pt x="565861" y="1197073"/>
                  <a:pt x="605811" y="1212074"/>
                  <a:pt x="644694" y="1212074"/>
                </a:cubicBezTo>
                <a:cubicBezTo>
                  <a:pt x="751225" y="1212074"/>
                  <a:pt x="827927" y="1134390"/>
                  <a:pt x="827927" y="982236"/>
                </a:cubicBezTo>
                <a:close/>
                <a:moveTo>
                  <a:pt x="917413" y="457200"/>
                </a:moveTo>
                <a:lnTo>
                  <a:pt x="871072" y="479166"/>
                </a:lnTo>
                <a:lnTo>
                  <a:pt x="871072" y="980093"/>
                </a:lnTo>
                <a:cubicBezTo>
                  <a:pt x="871072" y="1148319"/>
                  <a:pt x="786647" y="1236718"/>
                  <a:pt x="665468" y="1236718"/>
                </a:cubicBezTo>
                <a:cubicBezTo>
                  <a:pt x="636971" y="1236718"/>
                  <a:pt x="610338" y="1231896"/>
                  <a:pt x="585037" y="1223324"/>
                </a:cubicBezTo>
                <a:cubicBezTo>
                  <a:pt x="620991" y="1246897"/>
                  <a:pt x="661739" y="1260291"/>
                  <a:pt x="704884" y="1260023"/>
                </a:cubicBezTo>
                <a:cubicBezTo>
                  <a:pt x="829525" y="1260023"/>
                  <a:pt x="917413" y="1160374"/>
                  <a:pt x="917413" y="98893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284538"/>
                </a:lnTo>
                <a:lnTo>
                  <a:pt x="6596284" y="3284538"/>
                </a:lnTo>
                <a:lnTo>
                  <a:pt x="6866309" y="2791851"/>
                </a:lnTo>
                <a:lnTo>
                  <a:pt x="4635550" y="2791851"/>
                </a:lnTo>
                <a:lnTo>
                  <a:pt x="2230759" y="2791851"/>
                </a:lnTo>
                <a:lnTo>
                  <a:pt x="0" y="279185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F9EC103-0F67-D041-A68D-29194D3A99CB}"/>
              </a:ext>
            </a:extLst>
          </p:cNvPr>
          <p:cNvSpPr/>
          <p:nvPr userDrawn="1"/>
        </p:nvSpPr>
        <p:spPr>
          <a:xfrm>
            <a:off x="-11289" y="3713698"/>
            <a:ext cx="9183221" cy="1149585"/>
          </a:xfrm>
          <a:custGeom>
            <a:avLst/>
            <a:gdLst>
              <a:gd name="connsiteX0" fmla="*/ 0 w 6866310"/>
              <a:gd name="connsiteY0" fmla="*/ 0 h 862189"/>
              <a:gd name="connsiteX1" fmla="*/ 2230759 w 6866310"/>
              <a:gd name="connsiteY1" fmla="*/ 0 h 862189"/>
              <a:gd name="connsiteX2" fmla="*/ 4635551 w 6866310"/>
              <a:gd name="connsiteY2" fmla="*/ 0 h 862189"/>
              <a:gd name="connsiteX3" fmla="*/ 6866310 w 6866310"/>
              <a:gd name="connsiteY3" fmla="*/ 0 h 862189"/>
              <a:gd name="connsiteX4" fmla="*/ 6393773 w 6866310"/>
              <a:gd name="connsiteY4" fmla="*/ 862189 h 862189"/>
              <a:gd name="connsiteX5" fmla="*/ 4163014 w 6866310"/>
              <a:gd name="connsiteY5" fmla="*/ 862189 h 862189"/>
              <a:gd name="connsiteX6" fmla="*/ 2230759 w 6866310"/>
              <a:gd name="connsiteY6" fmla="*/ 862189 h 862189"/>
              <a:gd name="connsiteX7" fmla="*/ 0 w 6866310"/>
              <a:gd name="connsiteY7" fmla="*/ 862189 h 86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6310" h="862189">
                <a:moveTo>
                  <a:pt x="0" y="0"/>
                </a:moveTo>
                <a:lnTo>
                  <a:pt x="2230759" y="0"/>
                </a:lnTo>
                <a:lnTo>
                  <a:pt x="4635551" y="0"/>
                </a:lnTo>
                <a:lnTo>
                  <a:pt x="6866310" y="0"/>
                </a:lnTo>
                <a:lnTo>
                  <a:pt x="6393773" y="862189"/>
                </a:lnTo>
                <a:lnTo>
                  <a:pt x="4163014" y="862189"/>
                </a:lnTo>
                <a:lnTo>
                  <a:pt x="2230759" y="862189"/>
                </a:lnTo>
                <a:lnTo>
                  <a:pt x="0" y="8621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5152D-294A-CB4D-A24A-4F357E1ABC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16" y="3713698"/>
            <a:ext cx="8110724" cy="1128173"/>
          </a:xfrm>
        </p:spPr>
        <p:txBody>
          <a:bodyPr rIns="0" anchor="ctr" anchorCtr="0">
            <a:noAutofit/>
          </a:bodyPr>
          <a:lstStyle>
            <a:lvl1pPr algn="l">
              <a:defRPr sz="4267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with dark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ACBDA-5A3D-3241-B917-E2149A7F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038" y="4945665"/>
            <a:ext cx="7891553" cy="428635"/>
          </a:xfrm>
        </p:spPr>
        <p:txBody>
          <a:bodyPr rIns="0">
            <a:noAutofit/>
          </a:bodyPr>
          <a:lstStyle>
            <a:lvl1pPr marL="0" indent="0" algn="l">
              <a:buNone/>
              <a:defRPr sz="1867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B11AB8-EAC3-A64E-8232-B09EC712489C}"/>
              </a:ext>
            </a:extLst>
          </p:cNvPr>
          <p:cNvSpPr/>
          <p:nvPr userDrawn="1"/>
        </p:nvSpPr>
        <p:spPr>
          <a:xfrm>
            <a:off x="432261" y="6138955"/>
            <a:ext cx="11195232" cy="53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B4250A-775D-EF48-A209-44384C0A5ECC}"/>
              </a:ext>
            </a:extLst>
          </p:cNvPr>
          <p:cNvSpPr/>
          <p:nvPr userDrawn="1"/>
        </p:nvSpPr>
        <p:spPr>
          <a:xfrm>
            <a:off x="7655698" y="6321552"/>
            <a:ext cx="3926703" cy="53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77B2950-4E80-4446-9C2A-409ECCDE1D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451" y="6050870"/>
            <a:ext cx="3009900" cy="270245"/>
          </a:xfrm>
        </p:spPr>
        <p:txBody>
          <a:bodyPr/>
          <a:lstStyle>
            <a:lvl1pPr marL="0" indent="0">
              <a:buNone/>
              <a:defRPr sz="1333" b="0"/>
            </a:lvl1pPr>
            <a:lvl2pPr marL="11853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022CD93-97AE-154D-91DB-197F5CD78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269" y="5709272"/>
            <a:ext cx="1549225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371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133" y="1371600"/>
            <a:ext cx="10727267" cy="4800600"/>
          </a:xfrm>
        </p:spPr>
        <p:txBody>
          <a:bodyPr>
            <a:noAutofit/>
          </a:bodyPr>
          <a:lstStyle>
            <a:lvl2pPr marL="457178" indent="-20319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#3 – ligh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B8625B6-1480-F74E-8480-E54F05C04A1E}"/>
              </a:ext>
            </a:extLst>
          </p:cNvPr>
          <p:cNvSpPr/>
          <p:nvPr userDrawn="1"/>
        </p:nvSpPr>
        <p:spPr>
          <a:xfrm>
            <a:off x="266007" y="343594"/>
            <a:ext cx="1429789" cy="17733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9EC8D-7418-6041-AFCD-B88F0881B6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377267"/>
          </a:xfrm>
          <a:custGeom>
            <a:avLst/>
            <a:gdLst>
              <a:gd name="connsiteX0" fmla="*/ 653749 w 9144000"/>
              <a:gd name="connsiteY0" fmla="*/ 573726 h 3282950"/>
              <a:gd name="connsiteX1" fmla="*/ 457200 w 9144000"/>
              <a:gd name="connsiteY1" fmla="*/ 662929 h 3282950"/>
              <a:gd name="connsiteX2" fmla="*/ 457200 w 9144000"/>
              <a:gd name="connsiteY2" fmla="*/ 1003131 h 3282950"/>
              <a:gd name="connsiteX3" fmla="*/ 557872 w 9144000"/>
              <a:gd name="connsiteY3" fmla="*/ 1111620 h 3282950"/>
              <a:gd name="connsiteX4" fmla="*/ 653749 w 9144000"/>
              <a:gd name="connsiteY4" fmla="*/ 992951 h 3282950"/>
              <a:gd name="connsiteX5" fmla="*/ 740039 w 9144000"/>
              <a:gd name="connsiteY5" fmla="*/ 534884 h 3282950"/>
              <a:gd name="connsiteX6" fmla="*/ 695296 w 9144000"/>
              <a:gd name="connsiteY6" fmla="*/ 556314 h 3282950"/>
              <a:gd name="connsiteX7" fmla="*/ 695296 w 9144000"/>
              <a:gd name="connsiteY7" fmla="*/ 980897 h 3282950"/>
              <a:gd name="connsiteX8" fmla="*/ 567459 w 9144000"/>
              <a:gd name="connsiteY8" fmla="*/ 1138944 h 3282950"/>
              <a:gd name="connsiteX9" fmla="*/ 500345 w 9144000"/>
              <a:gd name="connsiteY9" fmla="*/ 1126889 h 3282950"/>
              <a:gd name="connsiteX10" fmla="*/ 597554 w 9144000"/>
              <a:gd name="connsiteY10" fmla="*/ 1161177 h 3282950"/>
              <a:gd name="connsiteX11" fmla="*/ 740039 w 9144000"/>
              <a:gd name="connsiteY11" fmla="*/ 974200 h 3282950"/>
              <a:gd name="connsiteX12" fmla="*/ 827927 w 9144000"/>
              <a:gd name="connsiteY12" fmla="*/ 496310 h 3282950"/>
              <a:gd name="connsiteX13" fmla="*/ 782652 w 9144000"/>
              <a:gd name="connsiteY13" fmla="*/ 517740 h 3282950"/>
              <a:gd name="connsiteX14" fmla="*/ 782652 w 9144000"/>
              <a:gd name="connsiteY14" fmla="*/ 978486 h 3282950"/>
              <a:gd name="connsiteX15" fmla="*/ 612735 w 9144000"/>
              <a:gd name="connsiteY15" fmla="*/ 1187965 h 3282950"/>
              <a:gd name="connsiteX16" fmla="*/ 532304 w 9144000"/>
              <a:gd name="connsiteY16" fmla="*/ 1172428 h 3282950"/>
              <a:gd name="connsiteX17" fmla="*/ 644694 w 9144000"/>
              <a:gd name="connsiteY17" fmla="*/ 1212074 h 3282950"/>
              <a:gd name="connsiteX18" fmla="*/ 827927 w 9144000"/>
              <a:gd name="connsiteY18" fmla="*/ 982236 h 3282950"/>
              <a:gd name="connsiteX19" fmla="*/ 917413 w 9144000"/>
              <a:gd name="connsiteY19" fmla="*/ 457200 h 3282950"/>
              <a:gd name="connsiteX20" fmla="*/ 871072 w 9144000"/>
              <a:gd name="connsiteY20" fmla="*/ 479166 h 3282950"/>
              <a:gd name="connsiteX21" fmla="*/ 871072 w 9144000"/>
              <a:gd name="connsiteY21" fmla="*/ 980093 h 3282950"/>
              <a:gd name="connsiteX22" fmla="*/ 665468 w 9144000"/>
              <a:gd name="connsiteY22" fmla="*/ 1236718 h 3282950"/>
              <a:gd name="connsiteX23" fmla="*/ 585037 w 9144000"/>
              <a:gd name="connsiteY23" fmla="*/ 1223324 h 3282950"/>
              <a:gd name="connsiteX24" fmla="*/ 704884 w 9144000"/>
              <a:gd name="connsiteY24" fmla="*/ 1260023 h 3282950"/>
              <a:gd name="connsiteX25" fmla="*/ 917413 w 9144000"/>
              <a:gd name="connsiteY25" fmla="*/ 988933 h 3282950"/>
              <a:gd name="connsiteX26" fmla="*/ 0 w 9144000"/>
              <a:gd name="connsiteY26" fmla="*/ 0 h 3282950"/>
              <a:gd name="connsiteX27" fmla="*/ 9144000 w 9144000"/>
              <a:gd name="connsiteY27" fmla="*/ 0 h 3282950"/>
              <a:gd name="connsiteX28" fmla="*/ 9144000 w 9144000"/>
              <a:gd name="connsiteY28" fmla="*/ 3282950 h 3282950"/>
              <a:gd name="connsiteX29" fmla="*/ 6537139 w 9144000"/>
              <a:gd name="connsiteY29" fmla="*/ 3282950 h 3282950"/>
              <a:gd name="connsiteX30" fmla="*/ 6994964 w 9144000"/>
              <a:gd name="connsiteY30" fmla="*/ 2447603 h 3282950"/>
              <a:gd name="connsiteX31" fmla="*/ 0 w 9144000"/>
              <a:gd name="connsiteY31" fmla="*/ 2447603 h 328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44000" h="3282950">
                <a:moveTo>
                  <a:pt x="653749" y="573726"/>
                </a:moveTo>
                <a:lnTo>
                  <a:pt x="457200" y="662929"/>
                </a:lnTo>
                <a:lnTo>
                  <a:pt x="457200" y="1003131"/>
                </a:lnTo>
                <a:cubicBezTo>
                  <a:pt x="457200" y="1067957"/>
                  <a:pt x="497682" y="1111620"/>
                  <a:pt x="557872" y="1111620"/>
                </a:cubicBezTo>
                <a:cubicBezTo>
                  <a:pt x="616996" y="1111352"/>
                  <a:pt x="653749" y="1067421"/>
                  <a:pt x="653749" y="992951"/>
                </a:cubicBezTo>
                <a:close/>
                <a:moveTo>
                  <a:pt x="740039" y="534884"/>
                </a:moveTo>
                <a:lnTo>
                  <a:pt x="695296" y="556314"/>
                </a:lnTo>
                <a:lnTo>
                  <a:pt x="695296" y="980897"/>
                </a:lnTo>
                <a:cubicBezTo>
                  <a:pt x="695296" y="1095548"/>
                  <a:pt x="646825" y="1138944"/>
                  <a:pt x="567459" y="1138944"/>
                </a:cubicBezTo>
                <a:cubicBezTo>
                  <a:pt x="547751" y="1138944"/>
                  <a:pt x="524847" y="1134390"/>
                  <a:pt x="500345" y="1126889"/>
                </a:cubicBezTo>
                <a:cubicBezTo>
                  <a:pt x="529108" y="1148855"/>
                  <a:pt x="562399" y="1161177"/>
                  <a:pt x="597554" y="1161177"/>
                </a:cubicBezTo>
                <a:cubicBezTo>
                  <a:pt x="681447" y="1161177"/>
                  <a:pt x="740039" y="1102780"/>
                  <a:pt x="740039" y="974200"/>
                </a:cubicBezTo>
                <a:close/>
                <a:moveTo>
                  <a:pt x="827927" y="496310"/>
                </a:moveTo>
                <a:lnTo>
                  <a:pt x="782652" y="517740"/>
                </a:lnTo>
                <a:lnTo>
                  <a:pt x="782652" y="978486"/>
                </a:lnTo>
                <a:cubicBezTo>
                  <a:pt x="782652" y="1123675"/>
                  <a:pt x="714472" y="1187965"/>
                  <a:pt x="612735" y="1187965"/>
                </a:cubicBezTo>
                <a:cubicBezTo>
                  <a:pt x="588233" y="1187965"/>
                  <a:pt x="560269" y="1181804"/>
                  <a:pt x="532304" y="1172428"/>
                </a:cubicBezTo>
                <a:cubicBezTo>
                  <a:pt x="565861" y="1197073"/>
                  <a:pt x="605811" y="1212074"/>
                  <a:pt x="644694" y="1212074"/>
                </a:cubicBezTo>
                <a:cubicBezTo>
                  <a:pt x="751225" y="1212074"/>
                  <a:pt x="827927" y="1134390"/>
                  <a:pt x="827927" y="982236"/>
                </a:cubicBezTo>
                <a:close/>
                <a:moveTo>
                  <a:pt x="917413" y="457200"/>
                </a:moveTo>
                <a:lnTo>
                  <a:pt x="871072" y="479166"/>
                </a:lnTo>
                <a:lnTo>
                  <a:pt x="871072" y="980093"/>
                </a:lnTo>
                <a:cubicBezTo>
                  <a:pt x="871072" y="1148319"/>
                  <a:pt x="786647" y="1236718"/>
                  <a:pt x="665468" y="1236718"/>
                </a:cubicBezTo>
                <a:cubicBezTo>
                  <a:pt x="636971" y="1236718"/>
                  <a:pt x="610338" y="1231896"/>
                  <a:pt x="585037" y="1223324"/>
                </a:cubicBezTo>
                <a:cubicBezTo>
                  <a:pt x="620991" y="1246897"/>
                  <a:pt x="661739" y="1260291"/>
                  <a:pt x="704884" y="1260023"/>
                </a:cubicBezTo>
                <a:cubicBezTo>
                  <a:pt x="829525" y="1260023"/>
                  <a:pt x="917413" y="1160374"/>
                  <a:pt x="917413" y="98893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282950"/>
                </a:lnTo>
                <a:lnTo>
                  <a:pt x="6537139" y="3282950"/>
                </a:lnTo>
                <a:lnTo>
                  <a:pt x="6994964" y="2447603"/>
                </a:lnTo>
                <a:lnTo>
                  <a:pt x="0" y="2447603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39A4D35-6931-4846-8142-F3C6A4884AC0}"/>
              </a:ext>
            </a:extLst>
          </p:cNvPr>
          <p:cNvSpPr/>
          <p:nvPr userDrawn="1"/>
        </p:nvSpPr>
        <p:spPr>
          <a:xfrm>
            <a:off x="-31046" y="3258246"/>
            <a:ext cx="9365059" cy="1875421"/>
          </a:xfrm>
          <a:custGeom>
            <a:avLst/>
            <a:gdLst>
              <a:gd name="connsiteX0" fmla="*/ 0 w 7023794"/>
              <a:gd name="connsiteY0" fmla="*/ 0 h 1406566"/>
              <a:gd name="connsiteX1" fmla="*/ 7023794 w 7023794"/>
              <a:gd name="connsiteY1" fmla="*/ 0 h 1406566"/>
              <a:gd name="connsiteX2" fmla="*/ 6252903 w 7023794"/>
              <a:gd name="connsiteY2" fmla="*/ 1406566 h 1406566"/>
              <a:gd name="connsiteX3" fmla="*/ 0 w 7023794"/>
              <a:gd name="connsiteY3" fmla="*/ 1406566 h 140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794" h="1406566">
                <a:moveTo>
                  <a:pt x="0" y="0"/>
                </a:moveTo>
                <a:lnTo>
                  <a:pt x="7023794" y="0"/>
                </a:lnTo>
                <a:lnTo>
                  <a:pt x="6252903" y="1406566"/>
                </a:lnTo>
                <a:lnTo>
                  <a:pt x="0" y="14065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5152D-294A-CB4D-A24A-4F357E1ABC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383" y="3245931"/>
            <a:ext cx="7891553" cy="1850224"/>
          </a:xfrm>
        </p:spPr>
        <p:txBody>
          <a:bodyPr rIns="0" anchor="ctr" anchorCtr="0">
            <a:noAutofit/>
          </a:bodyPr>
          <a:lstStyle>
            <a:lvl1pPr algn="l">
              <a:lnSpc>
                <a:spcPct val="100000"/>
              </a:lnSpc>
              <a:defRPr sz="4267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Two-line title slide with light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ACBDA-5A3D-3241-B917-E2149A7F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809" y="5224207"/>
            <a:ext cx="7891553" cy="428635"/>
          </a:xfrm>
        </p:spPr>
        <p:txBody>
          <a:bodyPr rIns="0">
            <a:noAutofit/>
          </a:bodyPr>
          <a:lstStyle>
            <a:lvl1pPr marL="0" indent="0" algn="l">
              <a:buNone/>
              <a:defRPr sz="1867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B11AB8-EAC3-A64E-8232-B09EC712489C}"/>
              </a:ext>
            </a:extLst>
          </p:cNvPr>
          <p:cNvSpPr/>
          <p:nvPr userDrawn="1"/>
        </p:nvSpPr>
        <p:spPr>
          <a:xfrm>
            <a:off x="432261" y="6138955"/>
            <a:ext cx="11195232" cy="53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B4250A-775D-EF48-A209-44384C0A5ECC}"/>
              </a:ext>
            </a:extLst>
          </p:cNvPr>
          <p:cNvSpPr/>
          <p:nvPr userDrawn="1"/>
        </p:nvSpPr>
        <p:spPr>
          <a:xfrm>
            <a:off x="7655698" y="6321552"/>
            <a:ext cx="3926703" cy="53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5B10A8E-ECF9-C74E-B7FD-3BDFE90778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451" y="6050870"/>
            <a:ext cx="3009900" cy="270245"/>
          </a:xfrm>
        </p:spPr>
        <p:txBody>
          <a:bodyPr/>
          <a:lstStyle>
            <a:lvl1pPr marL="0" indent="0">
              <a:buNone/>
              <a:defRPr sz="1333" b="0"/>
            </a:lvl1pPr>
            <a:lvl2pPr marL="11853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022CD93-97AE-154D-91DB-197F5CD78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269" y="5709272"/>
            <a:ext cx="1549225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5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#3 – dark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B8625B6-1480-F74E-8480-E54F05C04A1E}"/>
              </a:ext>
            </a:extLst>
          </p:cNvPr>
          <p:cNvSpPr/>
          <p:nvPr userDrawn="1"/>
        </p:nvSpPr>
        <p:spPr>
          <a:xfrm>
            <a:off x="266007" y="343594"/>
            <a:ext cx="1429789" cy="1773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9EC8D-7418-6041-AFCD-B88F0881B6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377267"/>
          </a:xfrm>
          <a:custGeom>
            <a:avLst/>
            <a:gdLst>
              <a:gd name="connsiteX0" fmla="*/ 653749 w 9144000"/>
              <a:gd name="connsiteY0" fmla="*/ 573726 h 3282950"/>
              <a:gd name="connsiteX1" fmla="*/ 457200 w 9144000"/>
              <a:gd name="connsiteY1" fmla="*/ 662929 h 3282950"/>
              <a:gd name="connsiteX2" fmla="*/ 457200 w 9144000"/>
              <a:gd name="connsiteY2" fmla="*/ 1003131 h 3282950"/>
              <a:gd name="connsiteX3" fmla="*/ 557872 w 9144000"/>
              <a:gd name="connsiteY3" fmla="*/ 1111620 h 3282950"/>
              <a:gd name="connsiteX4" fmla="*/ 653749 w 9144000"/>
              <a:gd name="connsiteY4" fmla="*/ 992951 h 3282950"/>
              <a:gd name="connsiteX5" fmla="*/ 740039 w 9144000"/>
              <a:gd name="connsiteY5" fmla="*/ 534884 h 3282950"/>
              <a:gd name="connsiteX6" fmla="*/ 695296 w 9144000"/>
              <a:gd name="connsiteY6" fmla="*/ 556314 h 3282950"/>
              <a:gd name="connsiteX7" fmla="*/ 695296 w 9144000"/>
              <a:gd name="connsiteY7" fmla="*/ 980897 h 3282950"/>
              <a:gd name="connsiteX8" fmla="*/ 567459 w 9144000"/>
              <a:gd name="connsiteY8" fmla="*/ 1138944 h 3282950"/>
              <a:gd name="connsiteX9" fmla="*/ 500345 w 9144000"/>
              <a:gd name="connsiteY9" fmla="*/ 1126889 h 3282950"/>
              <a:gd name="connsiteX10" fmla="*/ 597554 w 9144000"/>
              <a:gd name="connsiteY10" fmla="*/ 1161177 h 3282950"/>
              <a:gd name="connsiteX11" fmla="*/ 740039 w 9144000"/>
              <a:gd name="connsiteY11" fmla="*/ 974200 h 3282950"/>
              <a:gd name="connsiteX12" fmla="*/ 827927 w 9144000"/>
              <a:gd name="connsiteY12" fmla="*/ 496310 h 3282950"/>
              <a:gd name="connsiteX13" fmla="*/ 782652 w 9144000"/>
              <a:gd name="connsiteY13" fmla="*/ 517740 h 3282950"/>
              <a:gd name="connsiteX14" fmla="*/ 782652 w 9144000"/>
              <a:gd name="connsiteY14" fmla="*/ 978486 h 3282950"/>
              <a:gd name="connsiteX15" fmla="*/ 612735 w 9144000"/>
              <a:gd name="connsiteY15" fmla="*/ 1187965 h 3282950"/>
              <a:gd name="connsiteX16" fmla="*/ 532304 w 9144000"/>
              <a:gd name="connsiteY16" fmla="*/ 1172428 h 3282950"/>
              <a:gd name="connsiteX17" fmla="*/ 644694 w 9144000"/>
              <a:gd name="connsiteY17" fmla="*/ 1212074 h 3282950"/>
              <a:gd name="connsiteX18" fmla="*/ 827927 w 9144000"/>
              <a:gd name="connsiteY18" fmla="*/ 982236 h 3282950"/>
              <a:gd name="connsiteX19" fmla="*/ 917413 w 9144000"/>
              <a:gd name="connsiteY19" fmla="*/ 457200 h 3282950"/>
              <a:gd name="connsiteX20" fmla="*/ 871072 w 9144000"/>
              <a:gd name="connsiteY20" fmla="*/ 479166 h 3282950"/>
              <a:gd name="connsiteX21" fmla="*/ 871072 w 9144000"/>
              <a:gd name="connsiteY21" fmla="*/ 980093 h 3282950"/>
              <a:gd name="connsiteX22" fmla="*/ 665468 w 9144000"/>
              <a:gd name="connsiteY22" fmla="*/ 1236718 h 3282950"/>
              <a:gd name="connsiteX23" fmla="*/ 585037 w 9144000"/>
              <a:gd name="connsiteY23" fmla="*/ 1223324 h 3282950"/>
              <a:gd name="connsiteX24" fmla="*/ 704884 w 9144000"/>
              <a:gd name="connsiteY24" fmla="*/ 1260023 h 3282950"/>
              <a:gd name="connsiteX25" fmla="*/ 917413 w 9144000"/>
              <a:gd name="connsiteY25" fmla="*/ 988933 h 3282950"/>
              <a:gd name="connsiteX26" fmla="*/ 0 w 9144000"/>
              <a:gd name="connsiteY26" fmla="*/ 0 h 3282950"/>
              <a:gd name="connsiteX27" fmla="*/ 9144000 w 9144000"/>
              <a:gd name="connsiteY27" fmla="*/ 0 h 3282950"/>
              <a:gd name="connsiteX28" fmla="*/ 9144000 w 9144000"/>
              <a:gd name="connsiteY28" fmla="*/ 3282950 h 3282950"/>
              <a:gd name="connsiteX29" fmla="*/ 6537139 w 9144000"/>
              <a:gd name="connsiteY29" fmla="*/ 3282950 h 3282950"/>
              <a:gd name="connsiteX30" fmla="*/ 6994964 w 9144000"/>
              <a:gd name="connsiteY30" fmla="*/ 2447603 h 3282950"/>
              <a:gd name="connsiteX31" fmla="*/ 0 w 9144000"/>
              <a:gd name="connsiteY31" fmla="*/ 2447603 h 328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44000" h="3282950">
                <a:moveTo>
                  <a:pt x="653749" y="573726"/>
                </a:moveTo>
                <a:lnTo>
                  <a:pt x="457200" y="662929"/>
                </a:lnTo>
                <a:lnTo>
                  <a:pt x="457200" y="1003131"/>
                </a:lnTo>
                <a:cubicBezTo>
                  <a:pt x="457200" y="1067957"/>
                  <a:pt x="497682" y="1111620"/>
                  <a:pt x="557872" y="1111620"/>
                </a:cubicBezTo>
                <a:cubicBezTo>
                  <a:pt x="616996" y="1111352"/>
                  <a:pt x="653749" y="1067421"/>
                  <a:pt x="653749" y="992951"/>
                </a:cubicBezTo>
                <a:close/>
                <a:moveTo>
                  <a:pt x="740039" y="534884"/>
                </a:moveTo>
                <a:lnTo>
                  <a:pt x="695296" y="556314"/>
                </a:lnTo>
                <a:lnTo>
                  <a:pt x="695296" y="980897"/>
                </a:lnTo>
                <a:cubicBezTo>
                  <a:pt x="695296" y="1095548"/>
                  <a:pt x="646825" y="1138944"/>
                  <a:pt x="567459" y="1138944"/>
                </a:cubicBezTo>
                <a:cubicBezTo>
                  <a:pt x="547751" y="1138944"/>
                  <a:pt x="524847" y="1134390"/>
                  <a:pt x="500345" y="1126889"/>
                </a:cubicBezTo>
                <a:cubicBezTo>
                  <a:pt x="529108" y="1148855"/>
                  <a:pt x="562399" y="1161177"/>
                  <a:pt x="597554" y="1161177"/>
                </a:cubicBezTo>
                <a:cubicBezTo>
                  <a:pt x="681447" y="1161177"/>
                  <a:pt x="740039" y="1102780"/>
                  <a:pt x="740039" y="974200"/>
                </a:cubicBezTo>
                <a:close/>
                <a:moveTo>
                  <a:pt x="827927" y="496310"/>
                </a:moveTo>
                <a:lnTo>
                  <a:pt x="782652" y="517740"/>
                </a:lnTo>
                <a:lnTo>
                  <a:pt x="782652" y="978486"/>
                </a:lnTo>
                <a:cubicBezTo>
                  <a:pt x="782652" y="1123675"/>
                  <a:pt x="714472" y="1187965"/>
                  <a:pt x="612735" y="1187965"/>
                </a:cubicBezTo>
                <a:cubicBezTo>
                  <a:pt x="588233" y="1187965"/>
                  <a:pt x="560269" y="1181804"/>
                  <a:pt x="532304" y="1172428"/>
                </a:cubicBezTo>
                <a:cubicBezTo>
                  <a:pt x="565861" y="1197073"/>
                  <a:pt x="605811" y="1212074"/>
                  <a:pt x="644694" y="1212074"/>
                </a:cubicBezTo>
                <a:cubicBezTo>
                  <a:pt x="751225" y="1212074"/>
                  <a:pt x="827927" y="1134390"/>
                  <a:pt x="827927" y="982236"/>
                </a:cubicBezTo>
                <a:close/>
                <a:moveTo>
                  <a:pt x="917413" y="457200"/>
                </a:moveTo>
                <a:lnTo>
                  <a:pt x="871072" y="479166"/>
                </a:lnTo>
                <a:lnTo>
                  <a:pt x="871072" y="980093"/>
                </a:lnTo>
                <a:cubicBezTo>
                  <a:pt x="871072" y="1148319"/>
                  <a:pt x="786647" y="1236718"/>
                  <a:pt x="665468" y="1236718"/>
                </a:cubicBezTo>
                <a:cubicBezTo>
                  <a:pt x="636971" y="1236718"/>
                  <a:pt x="610338" y="1231896"/>
                  <a:pt x="585037" y="1223324"/>
                </a:cubicBezTo>
                <a:cubicBezTo>
                  <a:pt x="620991" y="1246897"/>
                  <a:pt x="661739" y="1260291"/>
                  <a:pt x="704884" y="1260023"/>
                </a:cubicBezTo>
                <a:cubicBezTo>
                  <a:pt x="829525" y="1260023"/>
                  <a:pt x="917413" y="1160374"/>
                  <a:pt x="917413" y="98893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282950"/>
                </a:lnTo>
                <a:lnTo>
                  <a:pt x="6537139" y="3282950"/>
                </a:lnTo>
                <a:lnTo>
                  <a:pt x="6994964" y="2447603"/>
                </a:lnTo>
                <a:lnTo>
                  <a:pt x="0" y="2447603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C58A3EB-27BC-514E-9F05-03E18670B808}"/>
              </a:ext>
            </a:extLst>
          </p:cNvPr>
          <p:cNvSpPr/>
          <p:nvPr userDrawn="1"/>
        </p:nvSpPr>
        <p:spPr>
          <a:xfrm>
            <a:off x="-23990" y="3258246"/>
            <a:ext cx="9365059" cy="1875421"/>
          </a:xfrm>
          <a:custGeom>
            <a:avLst/>
            <a:gdLst>
              <a:gd name="connsiteX0" fmla="*/ 0 w 7023794"/>
              <a:gd name="connsiteY0" fmla="*/ 0 h 1406566"/>
              <a:gd name="connsiteX1" fmla="*/ 7023794 w 7023794"/>
              <a:gd name="connsiteY1" fmla="*/ 0 h 1406566"/>
              <a:gd name="connsiteX2" fmla="*/ 6252903 w 7023794"/>
              <a:gd name="connsiteY2" fmla="*/ 1406566 h 1406566"/>
              <a:gd name="connsiteX3" fmla="*/ 0 w 7023794"/>
              <a:gd name="connsiteY3" fmla="*/ 1406566 h 140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794" h="1406566">
                <a:moveTo>
                  <a:pt x="0" y="0"/>
                </a:moveTo>
                <a:lnTo>
                  <a:pt x="7023794" y="0"/>
                </a:lnTo>
                <a:lnTo>
                  <a:pt x="6252903" y="1406566"/>
                </a:lnTo>
                <a:lnTo>
                  <a:pt x="0" y="14065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5152D-294A-CB4D-A24A-4F357E1ABC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381" y="3245931"/>
            <a:ext cx="7891553" cy="1850224"/>
          </a:xfrm>
        </p:spPr>
        <p:txBody>
          <a:bodyPr rIns="0" anchor="ctr" anchorCtr="0">
            <a:noAutofit/>
          </a:bodyPr>
          <a:lstStyle>
            <a:lvl1pPr algn="l">
              <a:lnSpc>
                <a:spcPct val="100000"/>
              </a:lnSpc>
              <a:defRPr sz="4267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Two-line title slide with dark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ACBDA-5A3D-3241-B917-E2149A7F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809" y="5223519"/>
            <a:ext cx="7891553" cy="428635"/>
          </a:xfrm>
        </p:spPr>
        <p:txBody>
          <a:bodyPr rIns="0">
            <a:noAutofit/>
          </a:bodyPr>
          <a:lstStyle>
            <a:lvl1pPr marL="0" indent="0" algn="l">
              <a:buNone/>
              <a:defRPr sz="1867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B11AB8-EAC3-A64E-8232-B09EC712489C}"/>
              </a:ext>
            </a:extLst>
          </p:cNvPr>
          <p:cNvSpPr/>
          <p:nvPr userDrawn="1"/>
        </p:nvSpPr>
        <p:spPr>
          <a:xfrm>
            <a:off x="432261" y="6138955"/>
            <a:ext cx="11150140" cy="53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B4250A-775D-EF48-A209-44384C0A5ECC}"/>
              </a:ext>
            </a:extLst>
          </p:cNvPr>
          <p:cNvSpPr/>
          <p:nvPr userDrawn="1"/>
        </p:nvSpPr>
        <p:spPr>
          <a:xfrm>
            <a:off x="7655698" y="6321552"/>
            <a:ext cx="3926703" cy="53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5C6AF34-C5F3-3E4D-AACD-6675E86ABE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451" y="6050870"/>
            <a:ext cx="3009900" cy="270245"/>
          </a:xfrm>
        </p:spPr>
        <p:txBody>
          <a:bodyPr/>
          <a:lstStyle>
            <a:lvl1pPr marL="0" indent="0">
              <a:buNone/>
              <a:defRPr sz="1333" b="0"/>
            </a:lvl1pPr>
            <a:lvl2pPr marL="11853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022CD93-97AE-154D-91DB-197F5CD78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269" y="5709272"/>
            <a:ext cx="1549225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3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152D-294A-CB4D-A24A-4F357E1ABC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6762" y="2781836"/>
            <a:ext cx="8303340" cy="1796889"/>
          </a:xfrm>
        </p:spPr>
        <p:txBody>
          <a:bodyPr anchor="ctr">
            <a:noAutofit/>
          </a:bodyPr>
          <a:lstStyle>
            <a:lvl1pPr algn="l">
              <a:defRPr sz="5067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6" name="Graphic 8">
            <a:extLst>
              <a:ext uri="{FF2B5EF4-FFF2-40B4-BE49-F238E27FC236}">
                <a16:creationId xmlns:a16="http://schemas.microsoft.com/office/drawing/2014/main" id="{91B53ED4-67C3-2545-961B-C7D8D4E0696B}"/>
              </a:ext>
            </a:extLst>
          </p:cNvPr>
          <p:cNvSpPr/>
          <p:nvPr/>
        </p:nvSpPr>
        <p:spPr>
          <a:xfrm>
            <a:off x="609601" y="609601"/>
            <a:ext cx="613617" cy="1070436"/>
          </a:xfrm>
          <a:custGeom>
            <a:avLst/>
            <a:gdLst>
              <a:gd name="connsiteX0" fmla="*/ 127837 w 460213"/>
              <a:gd name="connsiteY0" fmla="*/ 766124 h 802827"/>
              <a:gd name="connsiteX1" fmla="*/ 127837 w 460213"/>
              <a:gd name="connsiteY1" fmla="*/ 766124 h 802827"/>
              <a:gd name="connsiteX2" fmla="*/ 208268 w 460213"/>
              <a:gd name="connsiteY2" fmla="*/ 779518 h 802827"/>
              <a:gd name="connsiteX3" fmla="*/ 413872 w 460213"/>
              <a:gd name="connsiteY3" fmla="*/ 522893 h 802827"/>
              <a:gd name="connsiteX4" fmla="*/ 413872 w 460213"/>
              <a:gd name="connsiteY4" fmla="*/ 21966 h 802827"/>
              <a:gd name="connsiteX5" fmla="*/ 460213 w 460213"/>
              <a:gd name="connsiteY5" fmla="*/ 0 h 802827"/>
              <a:gd name="connsiteX6" fmla="*/ 460213 w 460213"/>
              <a:gd name="connsiteY6" fmla="*/ 531733 h 802827"/>
              <a:gd name="connsiteX7" fmla="*/ 247684 w 460213"/>
              <a:gd name="connsiteY7" fmla="*/ 802823 h 802827"/>
              <a:gd name="connsiteX8" fmla="*/ 127837 w 460213"/>
              <a:gd name="connsiteY8" fmla="*/ 766124 h 802827"/>
              <a:gd name="connsiteX9" fmla="*/ 75104 w 460213"/>
              <a:gd name="connsiteY9" fmla="*/ 715228 h 802827"/>
              <a:gd name="connsiteX10" fmla="*/ 75104 w 460213"/>
              <a:gd name="connsiteY10" fmla="*/ 715228 h 802827"/>
              <a:gd name="connsiteX11" fmla="*/ 155535 w 460213"/>
              <a:gd name="connsiteY11" fmla="*/ 730765 h 802827"/>
              <a:gd name="connsiteX12" fmla="*/ 325452 w 460213"/>
              <a:gd name="connsiteY12" fmla="*/ 521286 h 802827"/>
              <a:gd name="connsiteX13" fmla="*/ 325452 w 460213"/>
              <a:gd name="connsiteY13" fmla="*/ 60540 h 802827"/>
              <a:gd name="connsiteX14" fmla="*/ 370727 w 460213"/>
              <a:gd name="connsiteY14" fmla="*/ 39110 h 802827"/>
              <a:gd name="connsiteX15" fmla="*/ 370727 w 460213"/>
              <a:gd name="connsiteY15" fmla="*/ 525036 h 802827"/>
              <a:gd name="connsiteX16" fmla="*/ 187494 w 460213"/>
              <a:gd name="connsiteY16" fmla="*/ 754874 h 802827"/>
              <a:gd name="connsiteX17" fmla="*/ 75104 w 460213"/>
              <a:gd name="connsiteY17" fmla="*/ 715228 h 802827"/>
              <a:gd name="connsiteX18" fmla="*/ 43145 w 460213"/>
              <a:gd name="connsiteY18" fmla="*/ 669689 h 802827"/>
              <a:gd name="connsiteX19" fmla="*/ 43145 w 460213"/>
              <a:gd name="connsiteY19" fmla="*/ 669689 h 802827"/>
              <a:gd name="connsiteX20" fmla="*/ 110259 w 460213"/>
              <a:gd name="connsiteY20" fmla="*/ 681744 h 802827"/>
              <a:gd name="connsiteX21" fmla="*/ 238096 w 460213"/>
              <a:gd name="connsiteY21" fmla="*/ 523697 h 802827"/>
              <a:gd name="connsiteX22" fmla="*/ 238096 w 460213"/>
              <a:gd name="connsiteY22" fmla="*/ 99114 h 802827"/>
              <a:gd name="connsiteX23" fmla="*/ 282839 w 460213"/>
              <a:gd name="connsiteY23" fmla="*/ 77684 h 802827"/>
              <a:gd name="connsiteX24" fmla="*/ 282839 w 460213"/>
              <a:gd name="connsiteY24" fmla="*/ 517000 h 802827"/>
              <a:gd name="connsiteX25" fmla="*/ 140354 w 460213"/>
              <a:gd name="connsiteY25" fmla="*/ 703977 h 802827"/>
              <a:gd name="connsiteX26" fmla="*/ 43145 w 460213"/>
              <a:gd name="connsiteY26" fmla="*/ 669689 h 802827"/>
              <a:gd name="connsiteX27" fmla="*/ 196549 w 460213"/>
              <a:gd name="connsiteY27" fmla="*/ 535751 h 802827"/>
              <a:gd name="connsiteX28" fmla="*/ 196549 w 460213"/>
              <a:gd name="connsiteY28" fmla="*/ 116526 h 802827"/>
              <a:gd name="connsiteX29" fmla="*/ 0 w 460213"/>
              <a:gd name="connsiteY29" fmla="*/ 205729 h 802827"/>
              <a:gd name="connsiteX30" fmla="*/ 0 w 460213"/>
              <a:gd name="connsiteY30" fmla="*/ 545931 h 802827"/>
              <a:gd name="connsiteX31" fmla="*/ 100672 w 460213"/>
              <a:gd name="connsiteY31" fmla="*/ 654420 h 802827"/>
              <a:gd name="connsiteX32" fmla="*/ 196549 w 460213"/>
              <a:gd name="connsiteY32" fmla="*/ 535751 h 80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0213" h="802827">
                <a:moveTo>
                  <a:pt x="127837" y="766124"/>
                </a:moveTo>
                <a:lnTo>
                  <a:pt x="127837" y="766124"/>
                </a:lnTo>
                <a:cubicBezTo>
                  <a:pt x="153138" y="774696"/>
                  <a:pt x="179771" y="779518"/>
                  <a:pt x="208268" y="779518"/>
                </a:cubicBezTo>
                <a:cubicBezTo>
                  <a:pt x="329447" y="779518"/>
                  <a:pt x="413872" y="691119"/>
                  <a:pt x="413872" y="522893"/>
                </a:cubicBezTo>
                <a:lnTo>
                  <a:pt x="413872" y="21966"/>
                </a:lnTo>
                <a:lnTo>
                  <a:pt x="460213" y="0"/>
                </a:lnTo>
                <a:lnTo>
                  <a:pt x="460213" y="531733"/>
                </a:lnTo>
                <a:cubicBezTo>
                  <a:pt x="460213" y="703174"/>
                  <a:pt x="372325" y="802823"/>
                  <a:pt x="247684" y="802823"/>
                </a:cubicBezTo>
                <a:cubicBezTo>
                  <a:pt x="204539" y="803091"/>
                  <a:pt x="163791" y="789697"/>
                  <a:pt x="127837" y="766124"/>
                </a:cubicBezTo>
                <a:close/>
                <a:moveTo>
                  <a:pt x="75104" y="715228"/>
                </a:moveTo>
                <a:lnTo>
                  <a:pt x="75104" y="715228"/>
                </a:lnTo>
                <a:cubicBezTo>
                  <a:pt x="103069" y="724604"/>
                  <a:pt x="131033" y="730765"/>
                  <a:pt x="155535" y="730765"/>
                </a:cubicBezTo>
                <a:cubicBezTo>
                  <a:pt x="257272" y="730765"/>
                  <a:pt x="325452" y="666475"/>
                  <a:pt x="325452" y="521286"/>
                </a:cubicBezTo>
                <a:lnTo>
                  <a:pt x="325452" y="60540"/>
                </a:lnTo>
                <a:lnTo>
                  <a:pt x="370727" y="39110"/>
                </a:lnTo>
                <a:lnTo>
                  <a:pt x="370727" y="525036"/>
                </a:lnTo>
                <a:cubicBezTo>
                  <a:pt x="370727" y="677190"/>
                  <a:pt x="294025" y="754874"/>
                  <a:pt x="187494" y="754874"/>
                </a:cubicBezTo>
                <a:cubicBezTo>
                  <a:pt x="148611" y="754874"/>
                  <a:pt x="108661" y="739873"/>
                  <a:pt x="75104" y="715228"/>
                </a:cubicBezTo>
                <a:close/>
                <a:moveTo>
                  <a:pt x="43145" y="669689"/>
                </a:moveTo>
                <a:lnTo>
                  <a:pt x="43145" y="669689"/>
                </a:lnTo>
                <a:cubicBezTo>
                  <a:pt x="67647" y="677190"/>
                  <a:pt x="90551" y="681744"/>
                  <a:pt x="110259" y="681744"/>
                </a:cubicBezTo>
                <a:cubicBezTo>
                  <a:pt x="189625" y="681744"/>
                  <a:pt x="238096" y="638348"/>
                  <a:pt x="238096" y="523697"/>
                </a:cubicBezTo>
                <a:lnTo>
                  <a:pt x="238096" y="99114"/>
                </a:lnTo>
                <a:lnTo>
                  <a:pt x="282839" y="77684"/>
                </a:lnTo>
                <a:lnTo>
                  <a:pt x="282839" y="517000"/>
                </a:lnTo>
                <a:cubicBezTo>
                  <a:pt x="282839" y="645580"/>
                  <a:pt x="224247" y="703977"/>
                  <a:pt x="140354" y="703977"/>
                </a:cubicBezTo>
                <a:cubicBezTo>
                  <a:pt x="105199" y="703977"/>
                  <a:pt x="71908" y="691655"/>
                  <a:pt x="43145" y="669689"/>
                </a:cubicBezTo>
                <a:close/>
                <a:moveTo>
                  <a:pt x="196549" y="535751"/>
                </a:moveTo>
                <a:lnTo>
                  <a:pt x="196549" y="116526"/>
                </a:lnTo>
                <a:lnTo>
                  <a:pt x="0" y="205729"/>
                </a:lnTo>
                <a:lnTo>
                  <a:pt x="0" y="545931"/>
                </a:lnTo>
                <a:cubicBezTo>
                  <a:pt x="0" y="610757"/>
                  <a:pt x="40482" y="654420"/>
                  <a:pt x="100672" y="654420"/>
                </a:cubicBezTo>
                <a:cubicBezTo>
                  <a:pt x="159796" y="654152"/>
                  <a:pt x="196549" y="610221"/>
                  <a:pt x="196549" y="535751"/>
                </a:cubicBezTo>
                <a:close/>
              </a:path>
            </a:pathLst>
          </a:custGeom>
          <a:solidFill>
            <a:schemeClr val="bg1"/>
          </a:solidFill>
          <a:ln w="26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346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8">
            <a:extLst>
              <a:ext uri="{FF2B5EF4-FFF2-40B4-BE49-F238E27FC236}">
                <a16:creationId xmlns:a16="http://schemas.microsoft.com/office/drawing/2014/main" id="{91B53ED4-67C3-2545-961B-C7D8D4E0696B}"/>
              </a:ext>
            </a:extLst>
          </p:cNvPr>
          <p:cNvSpPr/>
          <p:nvPr/>
        </p:nvSpPr>
        <p:spPr>
          <a:xfrm>
            <a:off x="609601" y="609601"/>
            <a:ext cx="613617" cy="1070436"/>
          </a:xfrm>
          <a:custGeom>
            <a:avLst/>
            <a:gdLst>
              <a:gd name="connsiteX0" fmla="*/ 127837 w 460213"/>
              <a:gd name="connsiteY0" fmla="*/ 766124 h 802827"/>
              <a:gd name="connsiteX1" fmla="*/ 127837 w 460213"/>
              <a:gd name="connsiteY1" fmla="*/ 766124 h 802827"/>
              <a:gd name="connsiteX2" fmla="*/ 208268 w 460213"/>
              <a:gd name="connsiteY2" fmla="*/ 779518 h 802827"/>
              <a:gd name="connsiteX3" fmla="*/ 413872 w 460213"/>
              <a:gd name="connsiteY3" fmla="*/ 522893 h 802827"/>
              <a:gd name="connsiteX4" fmla="*/ 413872 w 460213"/>
              <a:gd name="connsiteY4" fmla="*/ 21966 h 802827"/>
              <a:gd name="connsiteX5" fmla="*/ 460213 w 460213"/>
              <a:gd name="connsiteY5" fmla="*/ 0 h 802827"/>
              <a:gd name="connsiteX6" fmla="*/ 460213 w 460213"/>
              <a:gd name="connsiteY6" fmla="*/ 531733 h 802827"/>
              <a:gd name="connsiteX7" fmla="*/ 247684 w 460213"/>
              <a:gd name="connsiteY7" fmla="*/ 802823 h 802827"/>
              <a:gd name="connsiteX8" fmla="*/ 127837 w 460213"/>
              <a:gd name="connsiteY8" fmla="*/ 766124 h 802827"/>
              <a:gd name="connsiteX9" fmla="*/ 75104 w 460213"/>
              <a:gd name="connsiteY9" fmla="*/ 715228 h 802827"/>
              <a:gd name="connsiteX10" fmla="*/ 75104 w 460213"/>
              <a:gd name="connsiteY10" fmla="*/ 715228 h 802827"/>
              <a:gd name="connsiteX11" fmla="*/ 155535 w 460213"/>
              <a:gd name="connsiteY11" fmla="*/ 730765 h 802827"/>
              <a:gd name="connsiteX12" fmla="*/ 325452 w 460213"/>
              <a:gd name="connsiteY12" fmla="*/ 521286 h 802827"/>
              <a:gd name="connsiteX13" fmla="*/ 325452 w 460213"/>
              <a:gd name="connsiteY13" fmla="*/ 60540 h 802827"/>
              <a:gd name="connsiteX14" fmla="*/ 370727 w 460213"/>
              <a:gd name="connsiteY14" fmla="*/ 39110 h 802827"/>
              <a:gd name="connsiteX15" fmla="*/ 370727 w 460213"/>
              <a:gd name="connsiteY15" fmla="*/ 525036 h 802827"/>
              <a:gd name="connsiteX16" fmla="*/ 187494 w 460213"/>
              <a:gd name="connsiteY16" fmla="*/ 754874 h 802827"/>
              <a:gd name="connsiteX17" fmla="*/ 75104 w 460213"/>
              <a:gd name="connsiteY17" fmla="*/ 715228 h 802827"/>
              <a:gd name="connsiteX18" fmla="*/ 43145 w 460213"/>
              <a:gd name="connsiteY18" fmla="*/ 669689 h 802827"/>
              <a:gd name="connsiteX19" fmla="*/ 43145 w 460213"/>
              <a:gd name="connsiteY19" fmla="*/ 669689 h 802827"/>
              <a:gd name="connsiteX20" fmla="*/ 110259 w 460213"/>
              <a:gd name="connsiteY20" fmla="*/ 681744 h 802827"/>
              <a:gd name="connsiteX21" fmla="*/ 238096 w 460213"/>
              <a:gd name="connsiteY21" fmla="*/ 523697 h 802827"/>
              <a:gd name="connsiteX22" fmla="*/ 238096 w 460213"/>
              <a:gd name="connsiteY22" fmla="*/ 99114 h 802827"/>
              <a:gd name="connsiteX23" fmla="*/ 282839 w 460213"/>
              <a:gd name="connsiteY23" fmla="*/ 77684 h 802827"/>
              <a:gd name="connsiteX24" fmla="*/ 282839 w 460213"/>
              <a:gd name="connsiteY24" fmla="*/ 517000 h 802827"/>
              <a:gd name="connsiteX25" fmla="*/ 140354 w 460213"/>
              <a:gd name="connsiteY25" fmla="*/ 703977 h 802827"/>
              <a:gd name="connsiteX26" fmla="*/ 43145 w 460213"/>
              <a:gd name="connsiteY26" fmla="*/ 669689 h 802827"/>
              <a:gd name="connsiteX27" fmla="*/ 196549 w 460213"/>
              <a:gd name="connsiteY27" fmla="*/ 535751 h 802827"/>
              <a:gd name="connsiteX28" fmla="*/ 196549 w 460213"/>
              <a:gd name="connsiteY28" fmla="*/ 116526 h 802827"/>
              <a:gd name="connsiteX29" fmla="*/ 0 w 460213"/>
              <a:gd name="connsiteY29" fmla="*/ 205729 h 802827"/>
              <a:gd name="connsiteX30" fmla="*/ 0 w 460213"/>
              <a:gd name="connsiteY30" fmla="*/ 545931 h 802827"/>
              <a:gd name="connsiteX31" fmla="*/ 100672 w 460213"/>
              <a:gd name="connsiteY31" fmla="*/ 654420 h 802827"/>
              <a:gd name="connsiteX32" fmla="*/ 196549 w 460213"/>
              <a:gd name="connsiteY32" fmla="*/ 535751 h 80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0213" h="802827">
                <a:moveTo>
                  <a:pt x="127837" y="766124"/>
                </a:moveTo>
                <a:lnTo>
                  <a:pt x="127837" y="766124"/>
                </a:lnTo>
                <a:cubicBezTo>
                  <a:pt x="153138" y="774696"/>
                  <a:pt x="179771" y="779518"/>
                  <a:pt x="208268" y="779518"/>
                </a:cubicBezTo>
                <a:cubicBezTo>
                  <a:pt x="329447" y="779518"/>
                  <a:pt x="413872" y="691119"/>
                  <a:pt x="413872" y="522893"/>
                </a:cubicBezTo>
                <a:lnTo>
                  <a:pt x="413872" y="21966"/>
                </a:lnTo>
                <a:lnTo>
                  <a:pt x="460213" y="0"/>
                </a:lnTo>
                <a:lnTo>
                  <a:pt x="460213" y="531733"/>
                </a:lnTo>
                <a:cubicBezTo>
                  <a:pt x="460213" y="703174"/>
                  <a:pt x="372325" y="802823"/>
                  <a:pt x="247684" y="802823"/>
                </a:cubicBezTo>
                <a:cubicBezTo>
                  <a:pt x="204539" y="803091"/>
                  <a:pt x="163791" y="789697"/>
                  <a:pt x="127837" y="766124"/>
                </a:cubicBezTo>
                <a:close/>
                <a:moveTo>
                  <a:pt x="75104" y="715228"/>
                </a:moveTo>
                <a:lnTo>
                  <a:pt x="75104" y="715228"/>
                </a:lnTo>
                <a:cubicBezTo>
                  <a:pt x="103069" y="724604"/>
                  <a:pt x="131033" y="730765"/>
                  <a:pt x="155535" y="730765"/>
                </a:cubicBezTo>
                <a:cubicBezTo>
                  <a:pt x="257272" y="730765"/>
                  <a:pt x="325452" y="666475"/>
                  <a:pt x="325452" y="521286"/>
                </a:cubicBezTo>
                <a:lnTo>
                  <a:pt x="325452" y="60540"/>
                </a:lnTo>
                <a:lnTo>
                  <a:pt x="370727" y="39110"/>
                </a:lnTo>
                <a:lnTo>
                  <a:pt x="370727" y="525036"/>
                </a:lnTo>
                <a:cubicBezTo>
                  <a:pt x="370727" y="677190"/>
                  <a:pt x="294025" y="754874"/>
                  <a:pt x="187494" y="754874"/>
                </a:cubicBezTo>
                <a:cubicBezTo>
                  <a:pt x="148611" y="754874"/>
                  <a:pt x="108661" y="739873"/>
                  <a:pt x="75104" y="715228"/>
                </a:cubicBezTo>
                <a:close/>
                <a:moveTo>
                  <a:pt x="43145" y="669689"/>
                </a:moveTo>
                <a:lnTo>
                  <a:pt x="43145" y="669689"/>
                </a:lnTo>
                <a:cubicBezTo>
                  <a:pt x="67647" y="677190"/>
                  <a:pt x="90551" y="681744"/>
                  <a:pt x="110259" y="681744"/>
                </a:cubicBezTo>
                <a:cubicBezTo>
                  <a:pt x="189625" y="681744"/>
                  <a:pt x="238096" y="638348"/>
                  <a:pt x="238096" y="523697"/>
                </a:cubicBezTo>
                <a:lnTo>
                  <a:pt x="238096" y="99114"/>
                </a:lnTo>
                <a:lnTo>
                  <a:pt x="282839" y="77684"/>
                </a:lnTo>
                <a:lnTo>
                  <a:pt x="282839" y="517000"/>
                </a:lnTo>
                <a:cubicBezTo>
                  <a:pt x="282839" y="645580"/>
                  <a:pt x="224247" y="703977"/>
                  <a:pt x="140354" y="703977"/>
                </a:cubicBezTo>
                <a:cubicBezTo>
                  <a:pt x="105199" y="703977"/>
                  <a:pt x="71908" y="691655"/>
                  <a:pt x="43145" y="669689"/>
                </a:cubicBezTo>
                <a:close/>
                <a:moveTo>
                  <a:pt x="196549" y="535751"/>
                </a:moveTo>
                <a:lnTo>
                  <a:pt x="196549" y="116526"/>
                </a:lnTo>
                <a:lnTo>
                  <a:pt x="0" y="205729"/>
                </a:lnTo>
                <a:lnTo>
                  <a:pt x="0" y="545931"/>
                </a:lnTo>
                <a:cubicBezTo>
                  <a:pt x="0" y="610757"/>
                  <a:pt x="40482" y="654420"/>
                  <a:pt x="100672" y="654420"/>
                </a:cubicBezTo>
                <a:cubicBezTo>
                  <a:pt x="159796" y="654152"/>
                  <a:pt x="196549" y="610221"/>
                  <a:pt x="196549" y="535751"/>
                </a:cubicBezTo>
                <a:close/>
              </a:path>
            </a:pathLst>
          </a:custGeom>
          <a:solidFill>
            <a:schemeClr val="accent1"/>
          </a:solidFill>
          <a:ln w="26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768D57-8FE3-E24F-8256-1141A5B24F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6762" y="2781836"/>
            <a:ext cx="8303340" cy="1796889"/>
          </a:xfrm>
        </p:spPr>
        <p:txBody>
          <a:bodyPr anchor="ctr">
            <a:noAutofit/>
          </a:bodyPr>
          <a:lstStyle>
            <a:lvl1pPr algn="l">
              <a:defRPr sz="5067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7497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-line)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7234" y="469286"/>
            <a:ext cx="9681295" cy="1096841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lnSpc>
                <a:spcPct val="100000"/>
              </a:lnSpc>
              <a:defRPr lang="en-US"/>
            </a:lvl1pPr>
          </a:lstStyle>
          <a:p>
            <a:pPr lvl="0"/>
            <a:r>
              <a:rPr lang="en-US" dirty="0"/>
              <a:t>Click to add a title style with a </a:t>
            </a:r>
            <a:br>
              <a:rPr lang="en-US" dirty="0"/>
            </a:br>
            <a:r>
              <a:rPr lang="en-US" dirty="0"/>
              <a:t>two-line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6DFF85B-602D-9846-8AE0-BE3B4117F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40472" y="6241565"/>
            <a:ext cx="3273859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BCF2EF-1A2E-5644-AD14-82E90D22A6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873" y="1862937"/>
            <a:ext cx="9681295" cy="4105740"/>
          </a:xfrm>
        </p:spPr>
        <p:txBody>
          <a:bodyPr/>
          <a:lstStyle>
            <a:lvl1pPr marL="152396" indent="-152396"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tabLst/>
              <a:defRPr sz="1900"/>
            </a:lvl1pPr>
            <a:lvl2pPr marL="289977" indent="-13123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900"/>
            </a:lvl2pPr>
            <a:lvl3pPr marL="419090" indent="-110064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600"/>
            </a:lvl3pPr>
            <a:lvl4pPr marL="539737" indent="-12064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500"/>
            </a:lvl4pPr>
            <a:lvl5pPr marL="658268" indent="-10794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91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234" y="469286"/>
            <a:ext cx="11096132" cy="732508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lnSpc>
                <a:spcPct val="100000"/>
              </a:lnSpc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6DFF85B-602D-9846-8AE0-BE3B4117F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40470" y="6241565"/>
            <a:ext cx="32738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accent1"/>
                </a:solidFill>
              </a:defRPr>
            </a:lvl1pPr>
          </a:lstStyle>
          <a:p>
            <a:r>
              <a:rPr lang="en-US"/>
              <a:t>Type Division Name here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BCF2EF-1A2E-5644-AD14-82E90D22A6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872" y="1498998"/>
            <a:ext cx="5364480" cy="4527549"/>
          </a:xfrm>
        </p:spPr>
        <p:txBody>
          <a:bodyPr/>
          <a:lstStyle>
            <a:lvl1pPr marL="152396" indent="-152396"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tabLst/>
              <a:defRPr sz="1900"/>
            </a:lvl1pPr>
            <a:lvl2pPr marL="289977" indent="-12064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900"/>
            </a:lvl2pPr>
            <a:lvl3pPr marL="416974" indent="-11853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600"/>
            </a:lvl3pPr>
            <a:lvl4pPr marL="537620" indent="-1015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500"/>
            </a:lvl4pPr>
            <a:lvl5pPr marL="675200" indent="-11218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107A685-91FA-EF46-BCA6-7D2780198A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7920" y="1498998"/>
            <a:ext cx="5364480" cy="4527549"/>
          </a:xfrm>
        </p:spPr>
        <p:txBody>
          <a:bodyPr/>
          <a:lstStyle>
            <a:lvl1pPr marL="152396" indent="-152396"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tabLst/>
              <a:defRPr sz="1900"/>
            </a:lvl1pPr>
            <a:lvl2pPr marL="289977" indent="-12064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900"/>
            </a:lvl2pPr>
            <a:lvl3pPr marL="416974" indent="-11853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600"/>
            </a:lvl3pPr>
            <a:lvl4pPr marL="537620" indent="-1015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500"/>
            </a:lvl4pPr>
            <a:lvl5pPr marL="675200" indent="-11218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220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1668F-4F00-0646-B3E8-9FF10768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3" y="469263"/>
            <a:ext cx="9680448" cy="7325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E75A5-C5DD-F24E-B778-058E1A648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872" y="1501605"/>
            <a:ext cx="9680448" cy="4220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1E51-C0D1-1145-9586-FD3CE3D91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4331" y="6242305"/>
            <a:ext cx="470647" cy="374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DE20E4-D496-034F-914D-F7F15B93E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704B1-56F3-BC48-B63B-4E3939705733}"/>
              </a:ext>
            </a:extLst>
          </p:cNvPr>
          <p:cNvSpPr txBox="1"/>
          <p:nvPr userDrawn="1"/>
        </p:nvSpPr>
        <p:spPr>
          <a:xfrm>
            <a:off x="1097280" y="6332817"/>
            <a:ext cx="3151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United HealthCare Services, Inc. All rights reserved.</a:t>
            </a:r>
          </a:p>
        </p:txBody>
      </p:sp>
      <p:sp>
        <p:nvSpPr>
          <p:cNvPr id="10" name="Graphic 8">
            <a:extLst>
              <a:ext uri="{FF2B5EF4-FFF2-40B4-BE49-F238E27FC236}">
                <a16:creationId xmlns:a16="http://schemas.microsoft.com/office/drawing/2014/main" id="{129DDFE8-CD12-8644-AE9F-FB940196156F}"/>
              </a:ext>
            </a:extLst>
          </p:cNvPr>
          <p:cNvSpPr/>
          <p:nvPr userDrawn="1"/>
        </p:nvSpPr>
        <p:spPr>
          <a:xfrm>
            <a:off x="609602" y="6213960"/>
            <a:ext cx="177533" cy="309701"/>
          </a:xfrm>
          <a:custGeom>
            <a:avLst/>
            <a:gdLst>
              <a:gd name="connsiteX0" fmla="*/ 127837 w 460213"/>
              <a:gd name="connsiteY0" fmla="*/ 766124 h 802827"/>
              <a:gd name="connsiteX1" fmla="*/ 127837 w 460213"/>
              <a:gd name="connsiteY1" fmla="*/ 766124 h 802827"/>
              <a:gd name="connsiteX2" fmla="*/ 208268 w 460213"/>
              <a:gd name="connsiteY2" fmla="*/ 779518 h 802827"/>
              <a:gd name="connsiteX3" fmla="*/ 413872 w 460213"/>
              <a:gd name="connsiteY3" fmla="*/ 522893 h 802827"/>
              <a:gd name="connsiteX4" fmla="*/ 413872 w 460213"/>
              <a:gd name="connsiteY4" fmla="*/ 21966 h 802827"/>
              <a:gd name="connsiteX5" fmla="*/ 460213 w 460213"/>
              <a:gd name="connsiteY5" fmla="*/ 0 h 802827"/>
              <a:gd name="connsiteX6" fmla="*/ 460213 w 460213"/>
              <a:gd name="connsiteY6" fmla="*/ 531733 h 802827"/>
              <a:gd name="connsiteX7" fmla="*/ 247684 w 460213"/>
              <a:gd name="connsiteY7" fmla="*/ 802823 h 802827"/>
              <a:gd name="connsiteX8" fmla="*/ 127837 w 460213"/>
              <a:gd name="connsiteY8" fmla="*/ 766124 h 802827"/>
              <a:gd name="connsiteX9" fmla="*/ 75104 w 460213"/>
              <a:gd name="connsiteY9" fmla="*/ 715228 h 802827"/>
              <a:gd name="connsiteX10" fmla="*/ 75104 w 460213"/>
              <a:gd name="connsiteY10" fmla="*/ 715228 h 802827"/>
              <a:gd name="connsiteX11" fmla="*/ 155535 w 460213"/>
              <a:gd name="connsiteY11" fmla="*/ 730765 h 802827"/>
              <a:gd name="connsiteX12" fmla="*/ 325452 w 460213"/>
              <a:gd name="connsiteY12" fmla="*/ 521286 h 802827"/>
              <a:gd name="connsiteX13" fmla="*/ 325452 w 460213"/>
              <a:gd name="connsiteY13" fmla="*/ 60540 h 802827"/>
              <a:gd name="connsiteX14" fmla="*/ 370727 w 460213"/>
              <a:gd name="connsiteY14" fmla="*/ 39110 h 802827"/>
              <a:gd name="connsiteX15" fmla="*/ 370727 w 460213"/>
              <a:gd name="connsiteY15" fmla="*/ 525036 h 802827"/>
              <a:gd name="connsiteX16" fmla="*/ 187494 w 460213"/>
              <a:gd name="connsiteY16" fmla="*/ 754874 h 802827"/>
              <a:gd name="connsiteX17" fmla="*/ 75104 w 460213"/>
              <a:gd name="connsiteY17" fmla="*/ 715228 h 802827"/>
              <a:gd name="connsiteX18" fmla="*/ 43145 w 460213"/>
              <a:gd name="connsiteY18" fmla="*/ 669689 h 802827"/>
              <a:gd name="connsiteX19" fmla="*/ 43145 w 460213"/>
              <a:gd name="connsiteY19" fmla="*/ 669689 h 802827"/>
              <a:gd name="connsiteX20" fmla="*/ 110259 w 460213"/>
              <a:gd name="connsiteY20" fmla="*/ 681744 h 802827"/>
              <a:gd name="connsiteX21" fmla="*/ 238096 w 460213"/>
              <a:gd name="connsiteY21" fmla="*/ 523697 h 802827"/>
              <a:gd name="connsiteX22" fmla="*/ 238096 w 460213"/>
              <a:gd name="connsiteY22" fmla="*/ 99114 h 802827"/>
              <a:gd name="connsiteX23" fmla="*/ 282839 w 460213"/>
              <a:gd name="connsiteY23" fmla="*/ 77684 h 802827"/>
              <a:gd name="connsiteX24" fmla="*/ 282839 w 460213"/>
              <a:gd name="connsiteY24" fmla="*/ 517000 h 802827"/>
              <a:gd name="connsiteX25" fmla="*/ 140354 w 460213"/>
              <a:gd name="connsiteY25" fmla="*/ 703977 h 802827"/>
              <a:gd name="connsiteX26" fmla="*/ 43145 w 460213"/>
              <a:gd name="connsiteY26" fmla="*/ 669689 h 802827"/>
              <a:gd name="connsiteX27" fmla="*/ 196549 w 460213"/>
              <a:gd name="connsiteY27" fmla="*/ 535751 h 802827"/>
              <a:gd name="connsiteX28" fmla="*/ 196549 w 460213"/>
              <a:gd name="connsiteY28" fmla="*/ 116526 h 802827"/>
              <a:gd name="connsiteX29" fmla="*/ 0 w 460213"/>
              <a:gd name="connsiteY29" fmla="*/ 205729 h 802827"/>
              <a:gd name="connsiteX30" fmla="*/ 0 w 460213"/>
              <a:gd name="connsiteY30" fmla="*/ 545931 h 802827"/>
              <a:gd name="connsiteX31" fmla="*/ 100672 w 460213"/>
              <a:gd name="connsiteY31" fmla="*/ 654420 h 802827"/>
              <a:gd name="connsiteX32" fmla="*/ 196549 w 460213"/>
              <a:gd name="connsiteY32" fmla="*/ 535751 h 80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0213" h="802827">
                <a:moveTo>
                  <a:pt x="127837" y="766124"/>
                </a:moveTo>
                <a:lnTo>
                  <a:pt x="127837" y="766124"/>
                </a:lnTo>
                <a:cubicBezTo>
                  <a:pt x="153138" y="774696"/>
                  <a:pt x="179771" y="779518"/>
                  <a:pt x="208268" y="779518"/>
                </a:cubicBezTo>
                <a:cubicBezTo>
                  <a:pt x="329447" y="779518"/>
                  <a:pt x="413872" y="691119"/>
                  <a:pt x="413872" y="522893"/>
                </a:cubicBezTo>
                <a:lnTo>
                  <a:pt x="413872" y="21966"/>
                </a:lnTo>
                <a:lnTo>
                  <a:pt x="460213" y="0"/>
                </a:lnTo>
                <a:lnTo>
                  <a:pt x="460213" y="531733"/>
                </a:lnTo>
                <a:cubicBezTo>
                  <a:pt x="460213" y="703174"/>
                  <a:pt x="372325" y="802823"/>
                  <a:pt x="247684" y="802823"/>
                </a:cubicBezTo>
                <a:cubicBezTo>
                  <a:pt x="204539" y="803091"/>
                  <a:pt x="163791" y="789697"/>
                  <a:pt x="127837" y="766124"/>
                </a:cubicBezTo>
                <a:close/>
                <a:moveTo>
                  <a:pt x="75104" y="715228"/>
                </a:moveTo>
                <a:lnTo>
                  <a:pt x="75104" y="715228"/>
                </a:lnTo>
                <a:cubicBezTo>
                  <a:pt x="103069" y="724604"/>
                  <a:pt x="131033" y="730765"/>
                  <a:pt x="155535" y="730765"/>
                </a:cubicBezTo>
                <a:cubicBezTo>
                  <a:pt x="257272" y="730765"/>
                  <a:pt x="325452" y="666475"/>
                  <a:pt x="325452" y="521286"/>
                </a:cubicBezTo>
                <a:lnTo>
                  <a:pt x="325452" y="60540"/>
                </a:lnTo>
                <a:lnTo>
                  <a:pt x="370727" y="39110"/>
                </a:lnTo>
                <a:lnTo>
                  <a:pt x="370727" y="525036"/>
                </a:lnTo>
                <a:cubicBezTo>
                  <a:pt x="370727" y="677190"/>
                  <a:pt x="294025" y="754874"/>
                  <a:pt x="187494" y="754874"/>
                </a:cubicBezTo>
                <a:cubicBezTo>
                  <a:pt x="148611" y="754874"/>
                  <a:pt x="108661" y="739873"/>
                  <a:pt x="75104" y="715228"/>
                </a:cubicBezTo>
                <a:close/>
                <a:moveTo>
                  <a:pt x="43145" y="669689"/>
                </a:moveTo>
                <a:lnTo>
                  <a:pt x="43145" y="669689"/>
                </a:lnTo>
                <a:cubicBezTo>
                  <a:pt x="67647" y="677190"/>
                  <a:pt x="90551" y="681744"/>
                  <a:pt x="110259" y="681744"/>
                </a:cubicBezTo>
                <a:cubicBezTo>
                  <a:pt x="189625" y="681744"/>
                  <a:pt x="238096" y="638348"/>
                  <a:pt x="238096" y="523697"/>
                </a:cubicBezTo>
                <a:lnTo>
                  <a:pt x="238096" y="99114"/>
                </a:lnTo>
                <a:lnTo>
                  <a:pt x="282839" y="77684"/>
                </a:lnTo>
                <a:lnTo>
                  <a:pt x="282839" y="517000"/>
                </a:lnTo>
                <a:cubicBezTo>
                  <a:pt x="282839" y="645580"/>
                  <a:pt x="224247" y="703977"/>
                  <a:pt x="140354" y="703977"/>
                </a:cubicBezTo>
                <a:cubicBezTo>
                  <a:pt x="105199" y="703977"/>
                  <a:pt x="71908" y="691655"/>
                  <a:pt x="43145" y="669689"/>
                </a:cubicBezTo>
                <a:close/>
                <a:moveTo>
                  <a:pt x="196549" y="535751"/>
                </a:moveTo>
                <a:lnTo>
                  <a:pt x="196549" y="116526"/>
                </a:lnTo>
                <a:lnTo>
                  <a:pt x="0" y="205729"/>
                </a:lnTo>
                <a:lnTo>
                  <a:pt x="0" y="545931"/>
                </a:lnTo>
                <a:cubicBezTo>
                  <a:pt x="0" y="610757"/>
                  <a:pt x="40482" y="654420"/>
                  <a:pt x="100672" y="654420"/>
                </a:cubicBezTo>
                <a:cubicBezTo>
                  <a:pt x="159796" y="654152"/>
                  <a:pt x="196549" y="610221"/>
                  <a:pt x="196549" y="535751"/>
                </a:cubicBezTo>
                <a:close/>
              </a:path>
            </a:pathLst>
          </a:custGeom>
          <a:solidFill>
            <a:srgbClr val="002677"/>
          </a:solidFill>
          <a:ln w="26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BA7B7-B988-9548-9455-35B566EB3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14273" y="6241565"/>
            <a:ext cx="330005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Division Name here</a:t>
            </a:r>
          </a:p>
        </p:txBody>
      </p:sp>
    </p:spTree>
    <p:extLst>
      <p:ext uri="{BB962C8B-B14F-4D97-AF65-F5344CB8AC3E}">
        <p14:creationId xmlns:p14="http://schemas.microsoft.com/office/powerpoint/2010/main" val="20988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3" r:id="rId3"/>
    <p:sldLayoutId id="2147483672" r:id="rId4"/>
    <p:sldLayoutId id="2147483674" r:id="rId5"/>
    <p:sldLayoutId id="2147483666" r:id="rId6"/>
    <p:sldLayoutId id="2147483684" r:id="rId7"/>
    <p:sldLayoutId id="2147483688" r:id="rId8"/>
    <p:sldLayoutId id="2147483685" r:id="rId9"/>
    <p:sldLayoutId id="2147483689" r:id="rId10"/>
    <p:sldLayoutId id="2147483662" r:id="rId11"/>
    <p:sldLayoutId id="2147483663" r:id="rId12"/>
    <p:sldLayoutId id="2147483678" r:id="rId13"/>
    <p:sldLayoutId id="2147483677" r:id="rId14"/>
    <p:sldLayoutId id="2147483676" r:id="rId15"/>
    <p:sldLayoutId id="2147483690" r:id="rId16"/>
    <p:sldLayoutId id="2147483679" r:id="rId17"/>
    <p:sldLayoutId id="2147483691" r:id="rId18"/>
    <p:sldLayoutId id="2147483650" r:id="rId19"/>
    <p:sldLayoutId id="2147483692" r:id="rId20"/>
    <p:sldLayoutId id="2147483667" r:id="rId21"/>
    <p:sldLayoutId id="2147483693" r:id="rId22"/>
    <p:sldLayoutId id="2147483675" r:id="rId23"/>
    <p:sldLayoutId id="2147483695" r:id="rId24"/>
    <p:sldLayoutId id="2147483687" r:id="rId25"/>
    <p:sldLayoutId id="2147483686" r:id="rId26"/>
    <p:sldLayoutId id="2147483696" r:id="rId27"/>
    <p:sldLayoutId id="2147483694" r:id="rId28"/>
    <p:sldLayoutId id="2147483697" r:id="rId29"/>
    <p:sldLayoutId id="2147483698" r:id="rId30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b="1" i="0" kern="1200" spc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56629" indent="-156629" algn="l" defTabSz="914377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tabLst/>
        <a:defRPr sz="1900" b="0" i="0" kern="1200">
          <a:solidFill>
            <a:schemeClr val="accent1"/>
          </a:solidFill>
          <a:latin typeface="+mn-lt"/>
          <a:ea typeface="+mn-ea"/>
          <a:cs typeface="Arial" panose="020B0604020202020204" pitchFamily="34" charset="0"/>
        </a:defRPr>
      </a:lvl1pPr>
      <a:lvl2pPr marL="292093" indent="-135463" algn="l" defTabSz="914377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Font typeface="System Font Regular"/>
        <a:buChar char="-"/>
        <a:tabLst/>
        <a:defRPr sz="1900" b="0" i="0" kern="1200">
          <a:solidFill>
            <a:schemeClr val="accent1"/>
          </a:solidFill>
          <a:latin typeface="+mn-lt"/>
          <a:ea typeface="+mn-ea"/>
          <a:cs typeface="Arial" panose="020B0604020202020204" pitchFamily="34" charset="0"/>
        </a:defRPr>
      </a:lvl2pPr>
      <a:lvl3pPr marL="438140" indent="-135463" algn="l" defTabSz="914377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+mn-ea"/>
          <a:cs typeface="Arial" panose="020B0604020202020204" pitchFamily="34" charset="0"/>
        </a:defRPr>
      </a:lvl3pPr>
      <a:lvl4pPr marL="535504" indent="-97364" algn="l" defTabSz="914377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Font typeface="System Font Regular"/>
        <a:buChar char="-"/>
        <a:tabLst/>
        <a:defRPr sz="1500" b="0" i="0" kern="1200">
          <a:solidFill>
            <a:schemeClr val="accent1"/>
          </a:solidFill>
          <a:latin typeface="+mn-lt"/>
          <a:ea typeface="+mn-ea"/>
          <a:cs typeface="Arial" panose="020B0604020202020204" pitchFamily="34" charset="0"/>
        </a:defRPr>
      </a:lvl4pPr>
      <a:lvl5pPr marL="694249" indent="-135463" algn="l" defTabSz="914377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3931" userDrawn="1">
          <p15:clr>
            <a:srgbClr val="F26B43"/>
          </p15:clr>
        </p15:guide>
        <p15:guide id="6" pos="7296" userDrawn="1">
          <p15:clr>
            <a:srgbClr val="F26B43"/>
          </p15:clr>
        </p15:guide>
        <p15:guide id="7" orient="horz" pos="4080" userDrawn="1">
          <p15:clr>
            <a:srgbClr val="F26B43"/>
          </p15:clr>
        </p15:guide>
        <p15:guide id="8" pos="1267" userDrawn="1">
          <p15:clr>
            <a:srgbClr val="F26B43"/>
          </p15:clr>
        </p15:guide>
        <p15:guide id="9" pos="1389" userDrawn="1">
          <p15:clr>
            <a:srgbClr val="F26B43"/>
          </p15:clr>
        </p15:guide>
        <p15:guide id="10" pos="2272" userDrawn="1">
          <p15:clr>
            <a:srgbClr val="F26B43"/>
          </p15:clr>
        </p15:guide>
        <p15:guide id="11" pos="2395" userDrawn="1">
          <p15:clr>
            <a:srgbClr val="F26B43"/>
          </p15:clr>
        </p15:guide>
        <p15:guide id="12" pos="3277" userDrawn="1">
          <p15:clr>
            <a:srgbClr val="F26B43"/>
          </p15:clr>
        </p15:guide>
        <p15:guide id="13" pos="3397" userDrawn="1">
          <p15:clr>
            <a:srgbClr val="F26B43"/>
          </p15:clr>
        </p15:guide>
        <p15:guide id="14" pos="4283" userDrawn="1">
          <p15:clr>
            <a:srgbClr val="F26B43"/>
          </p15:clr>
        </p15:guide>
        <p15:guide id="15" pos="4403" userDrawn="1">
          <p15:clr>
            <a:srgbClr val="F26B43"/>
          </p15:clr>
        </p15:guide>
        <p15:guide id="16" pos="5285" userDrawn="1">
          <p15:clr>
            <a:srgbClr val="F26B43"/>
          </p15:clr>
        </p15:guide>
        <p15:guide id="17" pos="5408" userDrawn="1">
          <p15:clr>
            <a:srgbClr val="F26B43"/>
          </p15:clr>
        </p15:guide>
        <p15:guide id="18" pos="6291" userDrawn="1">
          <p15:clr>
            <a:srgbClr val="F26B43"/>
          </p15:clr>
        </p15:guide>
        <p15:guide id="19" pos="6413" userDrawn="1">
          <p15:clr>
            <a:srgbClr val="F26B43"/>
          </p15:clr>
        </p15:guide>
        <p15:guide id="20" orient="horz" pos="368" userDrawn="1">
          <p15:clr>
            <a:srgbClr val="F26B43"/>
          </p15:clr>
        </p15:guide>
        <p15:guide id="21" orient="horz" pos="988" userDrawn="1">
          <p15:clr>
            <a:srgbClr val="F26B43"/>
          </p15:clr>
        </p15:guide>
        <p15:guide id="22" orient="horz" pos="568" userDrawn="1">
          <p15:clr>
            <a:srgbClr val="F26B43"/>
          </p15:clr>
        </p15:guide>
        <p15:guide id="23" orient="horz" pos="12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1FC1-B109-AE41-BACE-D4E772F78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Alexa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1E181-357E-9F43-A426-85DF37BDA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Discussion and Demonstration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Jim Tannenbaum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05F68E-73F6-E045-BD39-4348D817A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18, 2020</a:t>
            </a:r>
          </a:p>
        </p:txBody>
      </p:sp>
    </p:spTree>
    <p:extLst>
      <p:ext uri="{BB962C8B-B14F-4D97-AF65-F5344CB8AC3E}">
        <p14:creationId xmlns:p14="http://schemas.microsoft.com/office/powerpoint/2010/main" val="119481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8208-6243-4FF6-AF6D-17AD49628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95751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0DC7-FEB2-4C9F-B55E-179F3EC1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2F0A7-1D28-492A-9C4C-8AB3C23C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88140-5BCD-4F61-9910-CEAB86496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/>
            <a:r>
              <a:rPr lang="en-US" sz="1800" dirty="0"/>
              <a:t>Overview of Voice and Chatbot Project</a:t>
            </a:r>
          </a:p>
          <a:p>
            <a:pPr marL="285750" indent="-285750"/>
            <a:r>
              <a:rPr lang="en-US" sz="1800" dirty="0"/>
              <a:t>Alexa Demonstration</a:t>
            </a:r>
          </a:p>
          <a:p>
            <a:pPr marL="285750" indent="-285750"/>
            <a:r>
              <a:rPr lang="en-US" sz="1800" dirty="0"/>
              <a:t>2021 – Next Steps</a:t>
            </a:r>
          </a:p>
          <a:p>
            <a:pPr marL="285750" indent="-285750"/>
            <a:r>
              <a:rPr lang="en-US" sz="1800" dirty="0"/>
              <a:t>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7276-1FEB-4674-B1C5-DCCC1A19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voice?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B624-0515-42FA-8FBD-5D8958BB2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33" y="1096382"/>
            <a:ext cx="10727267" cy="4800600"/>
          </a:xfrm>
        </p:spPr>
        <p:txBody>
          <a:bodyPr/>
          <a:lstStyle/>
          <a:p>
            <a:r>
              <a:rPr lang="en-US" sz="2400" dirty="0"/>
              <a:t>32.2 million (age 65+) adult Americans (~13%) reported having trouble seeing, even when wearing corrective lenses</a:t>
            </a:r>
          </a:p>
          <a:p>
            <a:pPr lvl="1"/>
            <a:r>
              <a:rPr lang="en-US" sz="2400" dirty="0"/>
              <a:t>2018 NHIS data</a:t>
            </a:r>
          </a:p>
          <a:p>
            <a:pPr lvl="1"/>
            <a:endParaRPr lang="en-US" sz="2400" dirty="0"/>
          </a:p>
          <a:p>
            <a:r>
              <a:rPr lang="en-US" sz="2400" dirty="0"/>
              <a:t>49.6% of adults 65+ report doctor diagnosed arthritis</a:t>
            </a:r>
          </a:p>
          <a:p>
            <a:pPr lvl="1"/>
            <a:r>
              <a:rPr lang="en-US" sz="2400" dirty="0"/>
              <a:t>2018 CDC data</a:t>
            </a:r>
          </a:p>
          <a:p>
            <a:pPr marL="253988" lvl="1" indent="0">
              <a:buNone/>
            </a:pPr>
            <a:endParaRPr lang="en-US" sz="2400" dirty="0"/>
          </a:p>
          <a:p>
            <a:r>
              <a:rPr lang="en-US" sz="2400" dirty="0"/>
              <a:t>Nearly 90 Million U.S. adults own a smart speaker</a:t>
            </a:r>
          </a:p>
          <a:p>
            <a:pPr lvl="1"/>
            <a:r>
              <a:rPr lang="en-US" sz="2400" dirty="0"/>
              <a:t>Apr 2020, Voicebot.ai</a:t>
            </a:r>
          </a:p>
          <a:p>
            <a:pPr lvl="1"/>
            <a:endParaRPr lang="en-US" sz="2400" dirty="0"/>
          </a:p>
          <a:p>
            <a:r>
              <a:rPr lang="en-US" sz="2400" dirty="0"/>
              <a:t>Parity with competitors</a:t>
            </a:r>
          </a:p>
          <a:p>
            <a:pPr lvl="1"/>
            <a:r>
              <a:rPr lang="en-US" sz="2400" dirty="0"/>
              <a:t>BCBS/Anthem, Cigna, &amp; multiple independents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D3655-3E4E-460E-82B5-FDBCBA38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2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0F15E-1EE4-4FC3-BB94-DB73BC05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>
                <a:solidFill>
                  <a:schemeClr val="tx1"/>
                </a:solidFill>
              </a:rPr>
              <a:t>Voice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90ED-0BD3-42BC-914E-0A586167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21" y="1277268"/>
            <a:ext cx="5397743" cy="23008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2000" dirty="0">
                <a:solidFill>
                  <a:schemeClr val="tx1"/>
                </a:solidFill>
                <a:cs typeface="+mn-cs"/>
              </a:rPr>
              <a:t>Voice technology comes in many shapes and sizes allowing consumers to determine what is the right fit for them. </a:t>
            </a:r>
          </a:p>
          <a:p>
            <a:pPr indent="-228600" defTabSz="914400"/>
            <a:r>
              <a:rPr lang="en-US" sz="2000" b="1" dirty="0">
                <a:solidFill>
                  <a:schemeClr val="tx1"/>
                </a:solidFill>
                <a:cs typeface="+mn-cs"/>
              </a:rPr>
              <a:t>U.S. smart speaker owners rose 40% </a:t>
            </a:r>
            <a:r>
              <a:rPr lang="en-US" sz="2000" dirty="0">
                <a:solidFill>
                  <a:schemeClr val="tx1"/>
                </a:solidFill>
                <a:cs typeface="+mn-cs"/>
              </a:rPr>
              <a:t>in 2018 to reach 66.4 million with total smart speakers in use rising to 133 million.</a:t>
            </a:r>
          </a:p>
          <a:p>
            <a:pPr marL="0" indent="0" defTabSz="914400">
              <a:buNone/>
            </a:pPr>
            <a:endParaRPr lang="en-US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2D8FC-BEC8-4468-9DC2-594F5B0D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90F9BDA0-AF0E-4BA8-B742-3B9C92A3E6FE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914400"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521F8-EF23-4C25-A531-3401371B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51" y="3428999"/>
            <a:ext cx="3726551" cy="28479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D46B69-3FF7-45FC-9171-388D207C4B2C}"/>
              </a:ext>
            </a:extLst>
          </p:cNvPr>
          <p:cNvSpPr/>
          <p:nvPr/>
        </p:nvSpPr>
        <p:spPr>
          <a:xfrm>
            <a:off x="257621" y="3428999"/>
            <a:ext cx="21309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Amazon Echo maintains a 61% market share </a:t>
            </a:r>
            <a:r>
              <a:rPr lang="en-US" sz="2000" dirty="0"/>
              <a:t>among smart speaker owners while Google Home closed the gap by rising 5.5% to a 24% share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14982D-2BB0-4568-8720-46B1BF360313}"/>
              </a:ext>
            </a:extLst>
          </p:cNvPr>
          <p:cNvSpPr/>
          <p:nvPr/>
        </p:nvSpPr>
        <p:spPr>
          <a:xfrm>
            <a:off x="6235944" y="726374"/>
            <a:ext cx="19544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Medicare audience, or over </a:t>
            </a:r>
            <a:r>
              <a:rPr lang="en-US" sz="2000" b="1" dirty="0"/>
              <a:t>60-year-olds, are daily smart speaker users </a:t>
            </a:r>
            <a:r>
              <a:rPr lang="en-US" sz="2000" dirty="0"/>
              <a:t>at 46.6% compared to just 43% for those under 30.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45AD9-664B-412F-935F-25CC50ABE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530" y="390430"/>
            <a:ext cx="3847113" cy="292753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94F864-2950-4EAC-A853-734C8DC80C07}"/>
              </a:ext>
            </a:extLst>
          </p:cNvPr>
          <p:cNvSpPr txBox="1">
            <a:spLocks/>
          </p:cNvSpPr>
          <p:nvPr/>
        </p:nvSpPr>
        <p:spPr>
          <a:xfrm>
            <a:off x="6235944" y="3653911"/>
            <a:ext cx="5698435" cy="2973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56629" indent="-156629" algn="l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900" b="0" i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178" indent="-20319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tabLst/>
              <a:defRPr sz="1900" b="0" i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438140" indent="-1354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535504" indent="-97364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500" b="0" i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694249" indent="-1354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en-US" sz="2000" b="1" dirty="0"/>
              <a:t>Third-party voice apps have a discovery problem </a:t>
            </a:r>
            <a:r>
              <a:rPr lang="en-US" sz="2000" dirty="0"/>
              <a:t>more than a usage problem. Whereas only about 49% of users say they have tried third-party voice apps, 35% have become monthly active users.</a:t>
            </a:r>
          </a:p>
          <a:p>
            <a:pPr indent="-228600" defTabSz="914400"/>
            <a:r>
              <a:rPr lang="en-US" sz="2000" dirty="0" err="1"/>
              <a:t>Voicebot</a:t>
            </a:r>
            <a:r>
              <a:rPr lang="en-US" sz="2000" dirty="0"/>
              <a:t> estimates smart speaker owners that try third-party voice apps check out an average of 2.7 different Alexa skills or Google Actions. This still appears to yield an impressive 26% trial to monthly use conversion rate.</a:t>
            </a:r>
            <a:endParaRPr lang="en-US" sz="200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1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0896B2-5097-4AC8-BB52-90AECA99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6FC50-20D4-4173-97C7-655428BD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59" y="53566"/>
            <a:ext cx="10303571" cy="66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1221-DD15-4B92-B8B8-97E121B6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Chatbot Data into a voice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FEDB08-7077-47A9-A903-859C0C05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D0489-B5AE-43FE-B76F-57F76C302D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484" y="1667621"/>
            <a:ext cx="4959894" cy="4105740"/>
          </a:xfrm>
        </p:spPr>
        <p:txBody>
          <a:bodyPr/>
          <a:lstStyle/>
          <a:p>
            <a:r>
              <a:rPr lang="en-US" sz="2400" dirty="0"/>
              <a:t>Received a list of the top 30 questions and answers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Broke down into four major topics:</a:t>
            </a:r>
          </a:p>
          <a:p>
            <a:pPr lvl="1"/>
            <a:r>
              <a:rPr lang="en-US" sz="2400" dirty="0"/>
              <a:t>Explain an insurance term</a:t>
            </a:r>
          </a:p>
          <a:p>
            <a:pPr lvl="1"/>
            <a:r>
              <a:rPr lang="en-US" sz="2400" dirty="0"/>
              <a:t>Compare two insurance terms</a:t>
            </a:r>
          </a:p>
          <a:p>
            <a:pPr lvl="1"/>
            <a:r>
              <a:rPr lang="en-US" sz="2400" dirty="0"/>
              <a:t>Eligibility for insurance</a:t>
            </a:r>
          </a:p>
          <a:p>
            <a:pPr lvl="1"/>
            <a:r>
              <a:rPr lang="en-US" sz="2400" dirty="0"/>
              <a:t>Insurance Cost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F63E147-FDCA-4599-ABF1-66194258C6EA}"/>
              </a:ext>
            </a:extLst>
          </p:cNvPr>
          <p:cNvSpPr txBox="1">
            <a:spLocks/>
          </p:cNvSpPr>
          <p:nvPr/>
        </p:nvSpPr>
        <p:spPr>
          <a:xfrm>
            <a:off x="5844233" y="1667621"/>
            <a:ext cx="5521020" cy="4105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52396" indent="-152396" algn="l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900" b="0" i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89977" indent="-13123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900" b="0" i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419090" indent="-110064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539737" indent="-12064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500" b="0" i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658268" indent="-10794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Users inquire about insurance terms using different terminology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sz="2400" dirty="0"/>
              <a:t>For example, they may refer to Part A by any number of terms:</a:t>
            </a:r>
          </a:p>
          <a:p>
            <a:pPr lvl="1"/>
            <a:r>
              <a:rPr lang="en-US" sz="2400" dirty="0"/>
              <a:t>What is hospital insurance/coverage?</a:t>
            </a:r>
          </a:p>
          <a:p>
            <a:pPr lvl="1"/>
            <a:r>
              <a:rPr lang="en-US" sz="2400" dirty="0"/>
              <a:t>Does Medicare cover in patient hospital care?</a:t>
            </a:r>
          </a:p>
          <a:p>
            <a:pPr lvl="1"/>
            <a:endParaRPr lang="en-US" sz="2400" dirty="0"/>
          </a:p>
          <a:p>
            <a:r>
              <a:rPr lang="en-US" sz="2400" dirty="0"/>
              <a:t>Can voice handle different sentence structures and terms?</a:t>
            </a:r>
          </a:p>
          <a:p>
            <a:pPr lvl="1"/>
            <a:r>
              <a:rPr lang="en-US" sz="2400" dirty="0"/>
              <a:t>Yes!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64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5515-7DFB-41AF-BFC2-6FAA7CD49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Alexa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2388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2DBD-9728-410B-9688-C4CE64FC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4" y="469286"/>
            <a:ext cx="9681295" cy="1110132"/>
          </a:xfrm>
        </p:spPr>
        <p:txBody>
          <a:bodyPr/>
          <a:lstStyle/>
          <a:p>
            <a:r>
              <a:rPr lang="en-US" dirty="0"/>
              <a:t>2021 – 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44122-D055-4665-A44A-F8B5AA1E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9EA20-07BF-4EB8-B432-BB4D3C5964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874" y="1225204"/>
            <a:ext cx="5386022" cy="4876338"/>
          </a:xfrm>
        </p:spPr>
        <p:txBody>
          <a:bodyPr/>
          <a:lstStyle/>
          <a:p>
            <a:r>
              <a:rPr lang="en-US" sz="2400" dirty="0"/>
              <a:t>Biggest Challenge:</a:t>
            </a:r>
          </a:p>
          <a:p>
            <a:pPr lvl="1"/>
            <a:r>
              <a:rPr lang="en-US" sz="2400" dirty="0"/>
              <a:t>Create Awareness</a:t>
            </a:r>
          </a:p>
          <a:p>
            <a:pPr marL="158747" lvl="1" indent="0">
              <a:buNone/>
            </a:pPr>
            <a:endParaRPr lang="en-US" sz="2400" dirty="0"/>
          </a:p>
          <a:p>
            <a:r>
              <a:rPr lang="en-US" sz="2400" dirty="0"/>
              <a:t>Determine Criteria for success:</a:t>
            </a:r>
          </a:p>
          <a:p>
            <a:pPr lvl="1"/>
            <a:r>
              <a:rPr lang="en-US" sz="2400" dirty="0"/>
              <a:t>Focus Group </a:t>
            </a:r>
            <a:r>
              <a:rPr lang="en-US" sz="2400"/>
              <a:t>for usefulness</a:t>
            </a:r>
            <a:endParaRPr lang="en-US" sz="2400" dirty="0"/>
          </a:p>
          <a:p>
            <a:pPr lvl="1"/>
            <a:r>
              <a:rPr lang="en-US" sz="2400" dirty="0"/>
              <a:t>Adoption of Skill</a:t>
            </a:r>
          </a:p>
          <a:p>
            <a:pPr lvl="1"/>
            <a:r>
              <a:rPr lang="en-US" sz="2400" dirty="0"/>
              <a:t>Knowledge Transfer</a:t>
            </a:r>
          </a:p>
          <a:p>
            <a:pPr lvl="1"/>
            <a:r>
              <a:rPr lang="en-US" sz="2400" dirty="0"/>
              <a:t>Close the Sale</a:t>
            </a:r>
          </a:p>
          <a:p>
            <a:pPr lvl="1"/>
            <a:endParaRPr lang="en-US" sz="24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EA60378-CB3C-41EC-9566-2D1EEF06B3F1}"/>
              </a:ext>
            </a:extLst>
          </p:cNvPr>
          <p:cNvSpPr txBox="1">
            <a:spLocks/>
          </p:cNvSpPr>
          <p:nvPr/>
        </p:nvSpPr>
        <p:spPr>
          <a:xfrm>
            <a:off x="5427677" y="637973"/>
            <a:ext cx="6543413" cy="5604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52396" indent="-152396" algn="l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900" b="0" i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89977" indent="-13123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900" b="0" i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419090" indent="-110064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539737" indent="-12064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-"/>
              <a:tabLst/>
              <a:defRPr sz="1500" b="0" i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658268" indent="-10794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Engage a Development Team</a:t>
            </a:r>
          </a:p>
          <a:p>
            <a:pPr lvl="1"/>
            <a:r>
              <a:rPr lang="en-US" sz="2400" dirty="0"/>
              <a:t>Determine which team to utilize</a:t>
            </a:r>
          </a:p>
          <a:p>
            <a:pPr marL="137581" lvl="1" indent="0">
              <a:buFont typeface="System Font Regular"/>
              <a:buNone/>
            </a:pPr>
            <a:endParaRPr lang="en-US" sz="2400" dirty="0"/>
          </a:p>
          <a:p>
            <a:pPr lvl="2"/>
            <a:r>
              <a:rPr lang="en-US" sz="2100" dirty="0"/>
              <a:t>Basking Ridge ATC Voice Pillar Team</a:t>
            </a:r>
          </a:p>
          <a:p>
            <a:pPr lvl="3"/>
            <a:r>
              <a:rPr lang="en-US" sz="2000" dirty="0"/>
              <a:t>Experience building on multiple platforms</a:t>
            </a:r>
          </a:p>
          <a:p>
            <a:pPr lvl="3"/>
            <a:r>
              <a:rPr lang="en-US" sz="2000" b="1" dirty="0"/>
              <a:t>~$145K - $220K + $37.5K Infrastructure / year, duration of ~4 months.</a:t>
            </a:r>
          </a:p>
          <a:p>
            <a:pPr marL="429673" lvl="3" indent="0">
              <a:buFont typeface="System Font Regular"/>
              <a:buNone/>
            </a:pPr>
            <a:endParaRPr lang="en-US" sz="2000" dirty="0"/>
          </a:p>
          <a:p>
            <a:pPr lvl="2"/>
            <a:r>
              <a:rPr lang="en-US" sz="2100" dirty="0"/>
              <a:t>Innovation Team (working with ICF Next)</a:t>
            </a:r>
          </a:p>
          <a:p>
            <a:pPr lvl="3"/>
            <a:r>
              <a:rPr lang="en-US" sz="2000" dirty="0"/>
              <a:t>Experience building the Chatbot</a:t>
            </a:r>
          </a:p>
          <a:p>
            <a:pPr lvl="3"/>
            <a:r>
              <a:rPr lang="en-US" sz="2000" b="1" dirty="0"/>
              <a:t>~$95K, duration of 3 months</a:t>
            </a:r>
          </a:p>
          <a:p>
            <a:pPr lvl="3"/>
            <a:endParaRPr lang="en-US" sz="2000" dirty="0"/>
          </a:p>
          <a:p>
            <a:pPr lvl="2"/>
            <a:r>
              <a:rPr lang="en-US" sz="2100" dirty="0"/>
              <a:t>Utilize Contract Resources</a:t>
            </a:r>
          </a:p>
          <a:p>
            <a:pPr lvl="3"/>
            <a:r>
              <a:rPr lang="en-US" sz="2000" dirty="0"/>
              <a:t>Experience with both Chatbots and Voice</a:t>
            </a:r>
          </a:p>
        </p:txBody>
      </p:sp>
    </p:spTree>
    <p:extLst>
      <p:ext uri="{BB962C8B-B14F-4D97-AF65-F5344CB8AC3E}">
        <p14:creationId xmlns:p14="http://schemas.microsoft.com/office/powerpoint/2010/main" val="25864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1A2B-E406-44E2-BFB0-9DDFB713A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25757891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Theme">
  <a:themeElements>
    <a:clrScheme name="Custom 27">
      <a:dk1>
        <a:srgbClr val="002477"/>
      </a:dk1>
      <a:lt1>
        <a:srgbClr val="FFFFFF"/>
      </a:lt1>
      <a:dk2>
        <a:srgbClr val="595959"/>
      </a:dk2>
      <a:lt2>
        <a:srgbClr val="CCF2F7"/>
      </a:lt2>
      <a:accent1>
        <a:srgbClr val="002477"/>
      </a:accent1>
      <a:accent2>
        <a:srgbClr val="00BED5"/>
      </a:accent2>
      <a:accent3>
        <a:srgbClr val="99E5EE"/>
      </a:accent3>
      <a:accent4>
        <a:srgbClr val="F5B700"/>
      </a:accent4>
      <a:accent5>
        <a:srgbClr val="FBE299"/>
      </a:accent5>
      <a:accent6>
        <a:srgbClr val="FF681F"/>
      </a:accent6>
      <a:hlink>
        <a:srgbClr val="196ECF"/>
      </a:hlink>
      <a:folHlink>
        <a:srgbClr val="002677"/>
      </a:folHlink>
    </a:clrScheme>
    <a:fontScheme name="UnitedHealthcare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>
              <a:lumMod val="40000"/>
              <a:lumOff val="6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F90CD8335E7840B4A632BEDE6319DD" ma:contentTypeVersion="12" ma:contentTypeDescription="Create a new document." ma:contentTypeScope="" ma:versionID="f769c48f4c40af5fd2a68d38472417fa">
  <xsd:schema xmlns:xsd="http://www.w3.org/2001/XMLSchema" xmlns:xs="http://www.w3.org/2001/XMLSchema" xmlns:p="http://schemas.microsoft.com/office/2006/metadata/properties" xmlns:ns3="b724a115-6e01-413c-9369-94617329b7dd" xmlns:ns4="eff23ac3-25a5-4c5d-839d-353cf227d696" targetNamespace="http://schemas.microsoft.com/office/2006/metadata/properties" ma:root="true" ma:fieldsID="9bb47160fa0f8f2d6cbe7d14d935f2f9" ns3:_="" ns4:_="">
    <xsd:import namespace="b724a115-6e01-413c-9369-94617329b7dd"/>
    <xsd:import namespace="eff23ac3-25a5-4c5d-839d-353cf227d6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4a115-6e01-413c-9369-94617329b7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23ac3-25a5-4c5d-839d-353cf227d69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31C431-A994-4210-9B3E-F23B483FF4A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724a115-6e01-413c-9369-94617329b7dd"/>
    <ds:schemaRef ds:uri="http://purl.org/dc/elements/1.1/"/>
    <ds:schemaRef ds:uri="http://schemas.microsoft.com/office/2006/documentManagement/types"/>
    <ds:schemaRef ds:uri="eff23ac3-25a5-4c5d-839d-353cf227d69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3B514D-44C8-45A7-B8AA-7CC0907D06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4a115-6e01-413c-9369-94617329b7dd"/>
    <ds:schemaRef ds:uri="eff23ac3-25a5-4c5d-839d-353cf227d6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7B2C98-5BE3-4FF6-B665-86AA2BEE95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471</Words>
  <Application>Microsoft Office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System Font Regular</vt:lpstr>
      <vt:lpstr>Master Theme</vt:lpstr>
      <vt:lpstr>Alexa Overview</vt:lpstr>
      <vt:lpstr>Agenda</vt:lpstr>
      <vt:lpstr>What are the benefits of voice?</vt:lpstr>
      <vt:lpstr>Voice Technology</vt:lpstr>
      <vt:lpstr>PowerPoint Presentation</vt:lpstr>
      <vt:lpstr>Convert Chatbot Data into a voice application</vt:lpstr>
      <vt:lpstr>Alexa demonstration</vt:lpstr>
      <vt:lpstr>2021 – Next Steps</vt:lpstr>
      <vt:lpstr>Q &amp; A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Overview</dc:title>
  <dc:creator>Tannenbaum, Jim</dc:creator>
  <cp:lastModifiedBy>Tannenbaum, Jim</cp:lastModifiedBy>
  <cp:revision>1</cp:revision>
  <dcterms:created xsi:type="dcterms:W3CDTF">2020-12-14T22:07:22Z</dcterms:created>
  <dcterms:modified xsi:type="dcterms:W3CDTF">2020-12-18T13:25:32Z</dcterms:modified>
</cp:coreProperties>
</file>