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4011-997B-4B42-9AF2-33D06F66F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4B519-A01B-468A-9D67-1B4241E18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5BC2B-91FC-471C-8DC1-F60D8C8A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19BC-D612-4CE2-8621-F8B032BC196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1583D-2C2C-4D06-8C7D-2B6D648E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69988-235F-4069-8EFA-5CCF84F8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DCB6-B976-40CF-B9F5-B2ADB77C2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5A3C-81D9-4066-9D0B-4F31CB13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D75EE-362A-4738-8FE5-7098683F3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66988-0DE9-4280-9316-AA4BEF80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19BC-D612-4CE2-8621-F8B032BC196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90897-09E3-4EE2-8312-67A7D50B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A2DA3-0CE7-4A38-B463-B71427AB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DCB6-B976-40CF-B9F5-B2ADB77C2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6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67693-5DFD-45E2-9E2B-FC2BEC0F0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A93B0-DF5D-4FAF-A910-9B6B12044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EF67C-6E73-4560-99F6-52CDC09C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19BC-D612-4CE2-8621-F8B032BC196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CA08E-72B0-47DE-81C1-50969BF6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641F-FB77-4ECD-B73A-2E490B8F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DCB6-B976-40CF-B9F5-B2ADB77C2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1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A12F-5E1B-44E9-BBC3-F0D50E7A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83E6-CB76-47C6-8C86-9A4A1CE9E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61B4F-E766-4073-A992-69570F36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19BC-D612-4CE2-8621-F8B032BC196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E2CAF-0D2F-48EB-B03F-A6AA7BBA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14ABE-5434-407B-92D9-173BB3D9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DCB6-B976-40CF-B9F5-B2ADB77C2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E44B-BEDD-437B-B51F-76B47BC8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4AAD2-2DB1-41A5-BCC2-D8852B8EC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68C5E-6230-4288-8473-9B9301E7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19BC-D612-4CE2-8621-F8B032BC196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B06C6-83CF-4EB4-B753-5230B008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CD6C4-737B-4CEC-92E8-2363CF32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DCB6-B976-40CF-B9F5-B2ADB77C2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7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389D-0FDF-4FF6-8A33-DC9B9869A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36F5D-B22D-4566-8CE2-419635B37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9C5DA-9FBA-4196-A081-FD21BAF42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63745-9C1B-42BF-8FFB-45FF12C6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19BC-D612-4CE2-8621-F8B032BC196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09254-6D9B-4E0E-86F5-CCCCBF47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2E705-0948-4FF4-BA34-35EAB5C9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DCB6-B976-40CF-B9F5-B2ADB77C2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4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BBB7-2D9D-4AFE-86C5-9522A55C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AEBB0-D5DF-402F-BC1A-2E04ECD54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309B2-2BD5-49A2-82C9-6D133C210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22C0C-6E17-4748-86BE-E32AC2621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848DE-761E-4B2B-A24C-5595E930F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52F73-3C0A-4F6B-977E-85D9230A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19BC-D612-4CE2-8621-F8B032BC196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1AE8F-FA24-4021-AF0D-21FA0FA8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4ED68-F40C-4E8C-B345-C7FC794F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DCB6-B976-40CF-B9F5-B2ADB77C2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6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FA3A-11AE-4ACF-85FE-0FAE1D42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F391D-8963-4E1F-BADE-0E36935A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19BC-D612-4CE2-8621-F8B032BC196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92032-C629-4BBE-B31F-3C268E19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7DE99-A063-40DE-971F-3411DC71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DCB6-B976-40CF-B9F5-B2ADB77C2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1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3D7CA-6D6C-4936-8746-7D085A00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19BC-D612-4CE2-8621-F8B032BC196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4931A-C7AB-4611-866C-9392E865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C1B17-0FD2-4111-A6CB-E17D572C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DCB6-B976-40CF-B9F5-B2ADB77C2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8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435D-54EA-414E-9232-3142C861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8CAC1-DDC4-4827-B196-288F8031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F6C02-C6AC-4D6D-A9D5-1E98FD8A4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F15D9-E815-4FC9-8955-E0A6F05F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19BC-D612-4CE2-8621-F8B032BC196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26D2B-A3D4-4681-9C22-B1CD9ECC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B5C5B-0308-4CD7-AE64-154B6280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DCB6-B976-40CF-B9F5-B2ADB77C2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9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75E9-066E-4079-8179-0CD8C541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10722-8EF8-45A7-A42A-77D01838F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D76CE-562F-4304-8D78-59E437EDB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70267-8541-4E69-8BB2-EEC3709D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19BC-D612-4CE2-8621-F8B032BC196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1BEA2-C568-4009-A885-C319E420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558B5-1533-4BE2-BAF1-B30E3546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DCB6-B976-40CF-B9F5-B2ADB77C2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93B14-46EB-4762-8086-25CB271A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76482-D431-4518-86AF-859EEB00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AC6C-36AC-4DF9-B6FA-73157BF92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F19BC-D612-4CE2-8621-F8B032BC196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731EC-FE21-4973-BD55-7F4E8CE65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82105-C3D9-40C1-AD96-E28C6C8CF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0DCB6-B976-40CF-B9F5-B2ADB77C2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6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01027E-0C5B-4DE5-A9A3-56B2EBE5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23" y="684920"/>
            <a:ext cx="1787679" cy="5404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E03363-3513-4974-9D97-D71A00B52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2" y="684919"/>
            <a:ext cx="1787679" cy="5404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EEDAE7-CF91-48B6-A876-B12F850C4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141" y="684918"/>
            <a:ext cx="1787679" cy="54046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F8B91B-A53F-462D-B0AA-0AD176562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814" y="684918"/>
            <a:ext cx="1787679" cy="54046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ECC6B5-4EA7-4874-AF1E-D00D4AABF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267" y="684917"/>
            <a:ext cx="1787679" cy="54046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4AC7BE-B0E1-4CC9-86A2-936D3F897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720" y="684916"/>
            <a:ext cx="1787679" cy="540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Moelling</dc:creator>
  <cp:lastModifiedBy>Scott Moelling</cp:lastModifiedBy>
  <cp:revision>1</cp:revision>
  <dcterms:created xsi:type="dcterms:W3CDTF">2021-06-23T15:32:09Z</dcterms:created>
  <dcterms:modified xsi:type="dcterms:W3CDTF">2021-06-23T15:35:09Z</dcterms:modified>
</cp:coreProperties>
</file>