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42CB-4A82-4DAB-865E-4A0D3655E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412F2-4059-4CCF-9D1F-1460D89E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877B4-1A77-4609-8078-207780AB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4A50-E41D-416E-91EF-0B355FCEFA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D357-01EC-4488-9FA5-F08E8120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D1F2-BED8-4C59-8C38-32A25A10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D82-0446-46BE-9A39-93F024C7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1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BFD5-BDCA-4E57-BF6D-668BF260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9B386-68B1-4AD3-A7B3-E591DDBC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94E5-B48F-45C9-B05D-ED0D4E62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4A50-E41D-416E-91EF-0B355FCEFA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62F9-4B0F-49E0-A45F-9B8432A2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647CB-87D3-4086-877A-D259CC06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D82-0446-46BE-9A39-93F024C7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1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E69C5-E04F-4406-AE98-CBC8F4CAC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826D7-D6F4-4770-B659-10A81C76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DC619-54E1-4E3E-9895-7C444718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4A50-E41D-416E-91EF-0B355FCEFA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B4A7-B901-4D72-B602-2A2BD0B3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2E99-4EC9-4A09-85B2-9CA119C7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D82-0446-46BE-9A39-93F024C7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E9AA-7AA9-428C-BC75-0B55E180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EB0D-1486-4B33-A1C7-7AD58306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BEEC-F606-4337-8DD5-9BA2AB66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4A50-E41D-416E-91EF-0B355FCEFA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E4B7-F099-4191-B73D-00B40165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9D9E2-6E79-482D-A6A2-94DA2FCF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D82-0446-46BE-9A39-93F024C7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899F-1D98-412C-9088-29AF75F6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DF414-268E-44DF-A25F-EE4B1EED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B281-3871-4984-AE7D-41080B0F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4A50-E41D-416E-91EF-0B355FCEFA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FADB-F58A-4F82-8683-0A80F11C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694CB-8D94-42A4-96D9-84CA7893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D82-0446-46BE-9A39-93F024C7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2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7F7E-FCF2-4EFF-87E4-3EC14456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A77B-0C8B-4D19-B039-7AD4B56F9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8D0AE-CC9D-45F3-A6EE-B29E8762D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F93B7-4BC2-4717-8034-83B48917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4A50-E41D-416E-91EF-0B355FCEFA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C82A7-646F-4AA4-8FC5-98762019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DA90-0321-4012-8FCA-6EAF8613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D82-0446-46BE-9A39-93F024C7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C22A-A253-4734-B2BF-F27878DA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9AF21-DC26-4C8E-8947-D9DC7985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FC0B1-4309-4EFB-B8AD-F57FA758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3D147-9C84-4380-BC61-F67411E02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06FB0-0C03-4C42-88BA-C9C10A5BE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37011-57B6-4D68-97D1-85FB702B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4A50-E41D-416E-91EF-0B355FCEFA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A7C11-CF27-4A28-BB00-4B25265E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7B63A-26AD-46D5-B1FB-9F1F6C0B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D82-0446-46BE-9A39-93F024C7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59BD-628D-4B62-9543-768B270A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F5901-D7EF-4C12-9844-0A264E0C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4A50-E41D-416E-91EF-0B355FCEFA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57FB4-9ADE-4920-BA3A-904E4E45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92E05-C6F8-4613-9F05-38A1B168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D82-0446-46BE-9A39-93F024C7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BDDC9-5EA0-48A7-9C7E-1CFF416D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4A50-E41D-416E-91EF-0B355FCEFA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3BDDB-3A9A-4DC3-98BC-EC478721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443A8-BDBC-4484-BF46-DBC49AF5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D82-0446-46BE-9A39-93F024C7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8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18C2-E5AD-4CC2-9684-E0E95FD8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C5AB-7B88-4F3E-8A3E-58D5E8D08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1C19C-01CF-4091-B9AF-87E5E15BF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ED418-BDDC-4122-BF6C-2271605F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4A50-E41D-416E-91EF-0B355FCEFA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D5A48-523C-4C0D-9983-AC482B1B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66FA5-659D-4020-98CE-BDAF731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D82-0446-46BE-9A39-93F024C7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92A2-E015-476D-99A4-03E8212E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795FF-2740-4D08-AA72-C1741C0D2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C83BA-9462-434E-AB39-0595DE7F0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9AE93-FF48-4605-B2D3-B25F6BD2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4A50-E41D-416E-91EF-0B355FCEFA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58A29-E38D-4CEF-B16A-B4A3786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4B3B6-0611-4C7C-8DB0-8870112E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D82-0446-46BE-9A39-93F024C7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D4A25-8C85-477A-AFDE-59112C70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94E7B-9DC6-4A56-B657-2891A2553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3026-79A0-461A-876F-1CCCA1717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F4A50-E41D-416E-91EF-0B355FCEFA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E183-2357-4574-AF4D-27CDD206F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2956-4401-4CBE-9070-04B111705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C7D82-0446-46BE-9A39-93F024C7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3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ws.training/Details/Video?id=2656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9E2-C713-451D-9685-7A34EDB8E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IoT Microcontrollers: Onboarding a Raspberry Pi using Raspbian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7027-DED9-450A-B246-B19378912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https://www.aws.training/Details/Video?id=26564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53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8DBE-179D-4F5A-A842-C7DC485B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ED6F-BFCB-44E4-A7C3-C6490A88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IAM role for IoT called </a:t>
            </a:r>
            <a:r>
              <a:rPr lang="en-US" i="1" dirty="0" err="1"/>
              <a:t>IoTAccess</a:t>
            </a:r>
            <a:endParaRPr lang="en-US" i="1" dirty="0"/>
          </a:p>
          <a:p>
            <a:r>
              <a:rPr lang="en-US" dirty="0"/>
              <a:t>Enable logging for </a:t>
            </a:r>
            <a:r>
              <a:rPr lang="en-US" i="1" dirty="0" err="1"/>
              <a:t>IoTAccess</a:t>
            </a:r>
            <a:r>
              <a:rPr lang="en-US" i="1" dirty="0"/>
              <a:t> </a:t>
            </a:r>
            <a:r>
              <a:rPr lang="en-US" dirty="0"/>
              <a:t> (IoT Core / Settings)</a:t>
            </a:r>
          </a:p>
          <a:p>
            <a:r>
              <a:rPr lang="en-US" dirty="0"/>
              <a:t>Create a thing type called </a:t>
            </a:r>
            <a:r>
              <a:rPr lang="en-US" i="1" dirty="0" err="1"/>
              <a:t>myController</a:t>
            </a:r>
            <a:r>
              <a:rPr lang="en-US" dirty="0"/>
              <a:t> (IoT Core / Manage / Type) note: this is not in the video</a:t>
            </a:r>
          </a:p>
          <a:p>
            <a:r>
              <a:rPr lang="en-US" dirty="0"/>
              <a:t>Onboard Device (</a:t>
            </a:r>
            <a:r>
              <a:rPr lang="en-US" dirty="0" err="1"/>
              <a:t>myPi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9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34DB3-5733-43F0-9AA3-D95077A8C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614362"/>
            <a:ext cx="96869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1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8DCEA8-EF92-4B63-A655-D4AD30ED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935956"/>
            <a:ext cx="8067675" cy="46005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E6C206-3A11-4FE9-B489-A558FB55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logging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72DF5-2914-4AED-8B83-12797A61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8" y="1690688"/>
            <a:ext cx="2034066" cy="50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7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315D4E-0A1D-4CF8-A92E-CB7E223F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919" y="132011"/>
            <a:ext cx="5995617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49AACE-D2BD-4FFD-A381-FE273F00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thing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89C5E-225F-4C2E-8961-1FA5038F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423987"/>
            <a:ext cx="25336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0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28DE8-2C0D-4BC1-83AF-7893165B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422" y="0"/>
            <a:ext cx="533490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A0E038-E997-4A27-B779-2BFC9134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4A298-5604-4C31-8419-A34A6C01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619250"/>
            <a:ext cx="34956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BA1372-8B79-47AF-95C6-EC69C5E8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543050"/>
            <a:ext cx="6153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3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IoT Microcontrollers: Onboarding a Raspberry Pi using Raspbian</vt:lpstr>
      <vt:lpstr>Steps</vt:lpstr>
      <vt:lpstr>PowerPoint Presentation</vt:lpstr>
      <vt:lpstr>Enable logging</vt:lpstr>
      <vt:lpstr>Create a thing type</vt:lpstr>
      <vt:lpstr>Onboard Device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Microcontrollers: Onboarding a Raspberry Pi using Raspbian</dc:title>
  <dc:creator>Scott Moelling</dc:creator>
  <cp:lastModifiedBy>Scott Moelling</cp:lastModifiedBy>
  <cp:revision>10</cp:revision>
  <dcterms:created xsi:type="dcterms:W3CDTF">2020-05-31T02:02:14Z</dcterms:created>
  <dcterms:modified xsi:type="dcterms:W3CDTF">2020-06-25T13:46:14Z</dcterms:modified>
</cp:coreProperties>
</file>