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D855-EBCD-4730-94D9-6118940A5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B6DA0-4724-4B74-ACD7-70B321D65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0A9DB-101A-4C67-BAE9-71ADF890F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5671-72D5-48DA-8C52-AA2507A4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94AE-5FEC-4621-910D-BBF36B7F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FA91-7E22-4358-94EE-447087503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0DAC4-A0D5-4BAB-A603-D77693AFE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90F7-EC06-484C-A367-A0B89D38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E45D0-970E-46CF-9D8E-AB6A04CB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19DC-C057-4E15-8557-8CC0D3BC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3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70081-BF41-425F-85D1-EDFD009EAF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945B1-D488-47CC-AEEB-CDC4EE743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BF2C-B80E-4BDF-8CEE-A8A06366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0CCF8-7BCF-4DB1-B803-92BA5899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7E71C-C175-4486-A1DD-D833B275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9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6C27-53C8-4FBA-A4AF-6B91C9BB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7574-5170-4714-8523-59D8F22BF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7C057-7BF1-4D5F-90A8-AEF31DD3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EA07-9E62-47F4-B4AF-8711520B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6DFB-129E-4ABF-A9E8-348A2CB6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08D7-3491-4765-8BF3-AF7EDA3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1FAAD-2D0E-4184-8AA9-2E4E3C6B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4A64C-C5B6-4D7C-A2AE-B59DF8D3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B6769-969B-4300-9D2F-FF655E9F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29A6-F0CF-4990-973A-351E0D47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6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DC7D-BC91-4612-ACF0-2281D42E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BC27-3B18-4565-8893-F3A74240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D949F-0B0A-470E-8ED3-537B05F43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3A225-168E-4C3E-828C-BF5286B2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54213-84FC-4150-8834-8AC635AD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D4CDF-3098-4904-B5C7-46807800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CDE1E-E919-4001-AD43-EB3544BA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A9D5F-0EDA-49FB-8040-7B2604DD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58E9E-B454-4398-B41A-668065656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57295-C4AB-4552-BEA9-F0F2641BE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0F5CBB-2D3D-43FC-9518-D4B98FBE6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587E9F-8E03-40A6-B599-5DA41380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0E1FBF-C28B-49BA-946D-DEC6DDAB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97181-B3F7-46DC-9FFF-AEE6ACB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7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BF91-254D-4AB7-88B8-2834B084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954DC-D3D5-4915-B565-A9E6588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8D67-A6B3-4B38-9100-C9D0805D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A986-D719-493F-8C43-8F565ADBB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0D9B5-E5A5-433A-A12F-DAB657D3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095B15-AEF4-41AC-AC1A-1D9A2738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7FCF-EF0F-4305-8887-811B6DFC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9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BD36-A534-411B-9337-27501ADA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73F7-4018-4125-9071-C776DA3E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ADC9E-87CE-4195-8565-BD6309EFD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70E00-6069-4683-91DF-16275024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BC930-90AC-4D89-8622-86484FD99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61CC9-E9B8-49D3-9437-AF566AF4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284D-0E13-4C5A-A42A-321D7C49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99CE5-938D-43A1-A69D-FE46125E7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B71CD-75CF-4EDD-A986-769740F2B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D40B3-10B5-4B42-B517-AE0C17FB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22428-E1A2-4DDA-A329-ACC897F4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D9A4-7E2C-4D39-B000-9DC0DB63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5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4F665-1CCD-48F3-90C7-51EFB0FE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C03D7-613D-4DDC-9D50-8641947E0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4EDDD-C0AD-4FCF-B62C-4B5D18AED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F5DE-EBA5-4A4B-8CEF-D4D7EFFD7849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4AED5-CE6C-4DEF-B960-21FA5ADBB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7FF4-2002-4734-A702-F2F7C12E7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41A5-45BA-45B8-B647-54919DE52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0ACDFE2-02EE-4D6C-83ED-B3E689C4E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155" y="113020"/>
            <a:ext cx="1881074" cy="268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9D12834-4796-431A-83AD-65B061CD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918" y="113020"/>
            <a:ext cx="6154163" cy="374187"/>
          </a:xfrm>
        </p:spPr>
        <p:txBody>
          <a:bodyPr>
            <a:noAutofit/>
          </a:bodyPr>
          <a:lstStyle/>
          <a:p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hệ thống giám sát ổ xả tĩnh điện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89B6A6-E2D9-4B1D-A3A8-78984A810EA6}"/>
              </a:ext>
            </a:extLst>
          </p:cNvPr>
          <p:cNvSpPr txBox="1">
            <a:spLocks/>
          </p:cNvSpPr>
          <p:nvPr/>
        </p:nvSpPr>
        <p:spPr>
          <a:xfrm>
            <a:off x="9037982" y="487207"/>
            <a:ext cx="3154018" cy="318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Ngày cập nhật: 26/02/2025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3667996-02DC-483B-B073-D3B21E39A30F}"/>
              </a:ext>
            </a:extLst>
          </p:cNvPr>
          <p:cNvSpPr txBox="1">
            <a:spLocks/>
          </p:cNvSpPr>
          <p:nvPr/>
        </p:nvSpPr>
        <p:spPr>
          <a:xfrm>
            <a:off x="0" y="805260"/>
            <a:ext cx="2033230" cy="374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 độ thực hiện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21A2B65-8BD9-4D70-A1C0-FE1EF9F97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4231" y="1179447"/>
            <a:ext cx="8382214" cy="558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0ACDFE2-02EE-4D6C-83ED-B3E689C4E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155" y="113020"/>
            <a:ext cx="1881074" cy="268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9D12834-4796-431A-83AD-65B061CD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918" y="113020"/>
            <a:ext cx="6154163" cy="374187"/>
          </a:xfrm>
        </p:spPr>
        <p:txBody>
          <a:bodyPr>
            <a:noAutofit/>
          </a:bodyPr>
          <a:lstStyle/>
          <a:p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800">
                <a:latin typeface="Segoe UI" panose="020B0502040204020203" pitchFamily="34" charset="0"/>
                <a:cs typeface="Segoe UI" panose="020B0502040204020203" pitchFamily="34" charset="0"/>
              </a:rPr>
              <a:t> hệ thống giám sát ổ xả tĩnh điện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3667996-02DC-483B-B073-D3B21E39A30F}"/>
              </a:ext>
            </a:extLst>
          </p:cNvPr>
          <p:cNvSpPr txBox="1">
            <a:spLocks/>
          </p:cNvSpPr>
          <p:nvPr/>
        </p:nvSpPr>
        <p:spPr>
          <a:xfrm>
            <a:off x="0" y="805260"/>
            <a:ext cx="2033230" cy="374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 độ thực hiện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A864D7-6653-4EDB-B883-D0879B62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553642"/>
            <a:ext cx="12192000" cy="37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0ACDFE2-02EE-4D6C-83ED-B3E689C4E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155" y="113020"/>
            <a:ext cx="1881074" cy="268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B9D12834-4796-431A-83AD-65B061CDA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8918" y="113020"/>
            <a:ext cx="6154163" cy="374187"/>
          </a:xfrm>
        </p:spPr>
        <p:txBody>
          <a:bodyPr>
            <a:noAutofit/>
          </a:bodyPr>
          <a:lstStyle/>
          <a:p>
            <a:r>
              <a:rPr lang="en-US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cáo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độ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hiện</a:t>
            </a:r>
            <a:r>
              <a:rPr lang="en-US"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hệ thống giám sát ổ xả tĩnh điện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323CAF-EA09-4CFB-AA29-5B451807BC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155" y="1179447"/>
          <a:ext cx="11870512" cy="186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067">
                  <a:extLst>
                    <a:ext uri="{9D8B030D-6E8A-4147-A177-3AD203B41FA5}">
                      <a16:colId xmlns:a16="http://schemas.microsoft.com/office/drawing/2014/main" val="3999244456"/>
                    </a:ext>
                  </a:extLst>
                </a:gridCol>
                <a:gridCol w="1682045">
                  <a:extLst>
                    <a:ext uri="{9D8B030D-6E8A-4147-A177-3AD203B41FA5}">
                      <a16:colId xmlns:a16="http://schemas.microsoft.com/office/drawing/2014/main" val="2388194019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804078144"/>
                    </a:ext>
                  </a:extLst>
                </a:gridCol>
              </a:tblGrid>
              <a:tr h="37397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Ghi chú trong quá trình phát triển dự án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860501"/>
                  </a:ext>
                </a:extLst>
              </a:tr>
              <a:tr h="373972"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Nội dung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Thời gian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Ghi chú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259172"/>
                  </a:ext>
                </a:extLst>
              </a:tr>
              <a:tr h="373972">
                <a:tc>
                  <a:txBody>
                    <a:bodyPr/>
                    <a:lstStyle/>
                    <a:p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022684"/>
                  </a:ext>
                </a:extLst>
              </a:tr>
              <a:tr h="373972">
                <a:tc>
                  <a:txBody>
                    <a:bodyPr/>
                    <a:lstStyle/>
                    <a:p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887496"/>
                  </a:ext>
                </a:extLst>
              </a:tr>
              <a:tr h="373972">
                <a:tc>
                  <a:txBody>
                    <a:bodyPr/>
                    <a:lstStyle/>
                    <a:p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0966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52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759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THANH DUY TAN</dc:creator>
  <cp:lastModifiedBy>NGUYEN THANH DUY TAN</cp:lastModifiedBy>
  <cp:revision>3</cp:revision>
  <dcterms:created xsi:type="dcterms:W3CDTF">2025-05-20T08:50:17Z</dcterms:created>
  <dcterms:modified xsi:type="dcterms:W3CDTF">2025-05-20T08:51:55Z</dcterms:modified>
</cp:coreProperties>
</file>