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9" r:id="rId2"/>
    <p:sldId id="261" r:id="rId3"/>
    <p:sldId id="281" r:id="rId4"/>
    <p:sldId id="282" r:id="rId5"/>
    <p:sldId id="283" r:id="rId6"/>
    <p:sldId id="292" r:id="rId7"/>
    <p:sldId id="288" r:id="rId8"/>
    <p:sldId id="290" r:id="rId9"/>
    <p:sldId id="289" r:id="rId10"/>
    <p:sldId id="293" r:id="rId11"/>
    <p:sldId id="291" r:id="rId12"/>
    <p:sldId id="295" r:id="rId13"/>
    <p:sldId id="294" r:id="rId14"/>
    <p:sldId id="284" r:id="rId15"/>
    <p:sldId id="262" r:id="rId16"/>
    <p:sldId id="287" r:id="rId17"/>
    <p:sldId id="286" r:id="rId18"/>
    <p:sldId id="267" r:id="rId19"/>
    <p:sldId id="268" r:id="rId20"/>
    <p:sldId id="269" r:id="rId21"/>
    <p:sldId id="270" r:id="rId22"/>
    <p:sldId id="272" r:id="rId23"/>
    <p:sldId id="274" r:id="rId24"/>
    <p:sldId id="275" r:id="rId25"/>
    <p:sldId id="276" r:id="rId26"/>
    <p:sldId id="277" r:id="rId27"/>
    <p:sldId id="278" r:id="rId28"/>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1"/>
            <p14:sldId id="281"/>
            <p14:sldId id="282"/>
            <p14:sldId id="283"/>
            <p14:sldId id="292"/>
            <p14:sldId id="288"/>
            <p14:sldId id="290"/>
            <p14:sldId id="289"/>
            <p14:sldId id="293"/>
            <p14:sldId id="291"/>
            <p14:sldId id="295"/>
            <p14:sldId id="294"/>
            <p14:sldId id="284"/>
            <p14:sldId id="262"/>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2"/>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112" d="100"/>
          <a:sy n="112" d="100"/>
        </p:scale>
        <p:origin x="-1698" y="-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37336320"/>
        <c:axId val="113914944"/>
      </c:lineChart>
      <c:catAx>
        <c:axId val="137336320"/>
        <c:scaling>
          <c:orientation val="minMax"/>
        </c:scaling>
        <c:delete val="0"/>
        <c:axPos val="b"/>
        <c:majorTickMark val="out"/>
        <c:minorTickMark val="none"/>
        <c:tickLblPos val="nextTo"/>
        <c:crossAx val="113914944"/>
        <c:crosses val="autoZero"/>
        <c:auto val="1"/>
        <c:lblAlgn val="ctr"/>
        <c:lblOffset val="100"/>
        <c:noMultiLvlLbl val="0"/>
      </c:catAx>
      <c:valAx>
        <c:axId val="113914944"/>
        <c:scaling>
          <c:orientation val="minMax"/>
        </c:scaling>
        <c:delete val="1"/>
        <c:axPos val="l"/>
        <c:majorGridlines/>
        <c:numFmt formatCode="General" sourceLinked="1"/>
        <c:majorTickMark val="out"/>
        <c:minorTickMark val="none"/>
        <c:tickLblPos val="nextTo"/>
        <c:crossAx val="13733632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a:effectLst>
                <a:outerShdw blurRad="38100" dist="38100" dir="2700000" algn="tl">
                  <a:srgbClr val="000000">
                    <a:alpha val="43137"/>
                  </a:srgbClr>
                </a:outerShdw>
              </a:effectLst>
            </a:rPr>
            <a:t>Explorez votre nouvel environnement</a:t>
          </a: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a:effectLst>
                <a:outerShdw blurRad="38100" dist="38100" dir="2700000" algn="tl">
                  <a:srgbClr val="000000">
                    <a:alpha val="43137"/>
                  </a:srgbClr>
                </a:outerShdw>
              </a:effectLst>
            </a:rPr>
            <a:t>Rencontrez vos nouveaux collègues</a:t>
          </a: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a:effectLst>
                <a:outerShdw blurRad="38100" dist="38100" dir="2700000" algn="tl">
                  <a:srgbClr val="000000">
                    <a:alpha val="43137"/>
                  </a:srgbClr>
                </a:outerShdw>
              </a:effectLst>
            </a:rPr>
            <a:t>Familiarisez-vous avec votre nouvelle affectation</a:t>
          </a: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a:effectLst>
                <a:outerShdw blurRad="38100" dist="38100" dir="2700000" algn="tl">
                  <a:srgbClr val="000000">
                    <a:alpha val="43137"/>
                  </a:srgbClr>
                </a:outerShdw>
              </a:effectLst>
            </a:rPr>
            <a:t>Familiarisez-vous avec votre nouvelle affectation</a:t>
          </a: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a:effectLst>
                <a:outerShdw blurRad="38100" dist="38100" dir="2700000" algn="tl">
                  <a:srgbClr val="000000">
                    <a:alpha val="43137"/>
                  </a:srgbClr>
                </a:outerShdw>
              </a:effectLst>
            </a:rPr>
            <a:t>Explorez votre nouvel environnement</a:t>
          </a: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a:effectLst>
                <a:outerShdw blurRad="38100" dist="38100" dir="2700000" algn="tl">
                  <a:srgbClr val="000000">
                    <a:alpha val="43137"/>
                  </a:srgbClr>
                </a:outerShdw>
              </a:effectLst>
            </a:rPr>
            <a:t>Rencontrez vos nouveaux collègues</a:t>
          </a: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07/11/2013</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199321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07/11/2013</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887413120"/>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17</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20</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21</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25</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26</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27</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25.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5.jpeg"/><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6.jpeg"/><Relationship Id="rId5" Type="http://schemas.openxmlformats.org/officeDocument/2006/relationships/chart" Target="../charts/char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36.xml"/><Relationship Id="rId7" Type="http://schemas.openxmlformats.org/officeDocument/2006/relationships/hyperlink" Target="mailto:Dee@greatcompany.Com" TargetMode="Externa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hyperlink" Target="mailto:Jim@greatcompany.com" TargetMode="External"/><Relationship Id="rId5" Type="http://schemas.openxmlformats.org/officeDocument/2006/relationships/notesSlide" Target="../notesSlides/notesSlide19.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notesSlide" Target="../notesSlides/notesSlide20.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11.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7.jpeg"/><Relationship Id="rId5" Type="http://schemas.openxmlformats.org/officeDocument/2006/relationships/notesSlide" Target="../notesSlides/notesSlide21.xml"/><Relationship Id="rId4"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8.jpe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8.jpeg"/><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267744" y="980728"/>
            <a:ext cx="6408712" cy="2520280"/>
          </a:xfrm>
        </p:spPr>
        <p:txBody>
          <a:bodyPr>
            <a:normAutofit fontScale="90000"/>
          </a:bodyPr>
          <a:lstStyle/>
          <a:p>
            <a:r>
              <a:rPr lang="fr-FR" dirty="0" smtClean="0"/>
              <a:t/>
            </a:r>
            <a:br>
              <a:rPr lang="fr-FR" dirty="0" smtClean="0"/>
            </a:br>
            <a:r>
              <a:rPr lang="fr-FR" dirty="0" err="1" smtClean="0"/>
              <a:t>Mobility</a:t>
            </a:r>
            <a:r>
              <a:rPr lang="fr-FR" dirty="0" smtClean="0"/>
              <a:t> </a:t>
            </a:r>
            <a:r>
              <a:rPr lang="fr-FR" dirty="0" err="1" smtClean="0"/>
              <a:t>Models</a:t>
            </a:r>
            <a:r>
              <a:rPr lang="fr-FR" dirty="0" smtClean="0"/>
              <a:t> for UAV Group Reconnaissance Applications</a:t>
            </a:r>
            <a:endParaRPr lang="fr-FR" dirty="0"/>
          </a:p>
        </p:txBody>
      </p:sp>
      <p:sp>
        <p:nvSpPr>
          <p:cNvPr id="3" name="Subtitle 2"/>
          <p:cNvSpPr>
            <a:spLocks noGrp="1"/>
          </p:cNvSpPr>
          <p:nvPr>
            <p:ph type="subTitle" idx="1"/>
            <p:custDataLst>
              <p:tags r:id="rId3"/>
            </p:custDataLst>
          </p:nvPr>
        </p:nvSpPr>
        <p:spPr>
          <a:xfrm>
            <a:off x="3851920" y="4581128"/>
            <a:ext cx="4738992" cy="990600"/>
          </a:xfrm>
        </p:spPr>
        <p:txBody>
          <a:bodyPr>
            <a:normAutofit fontScale="62500" lnSpcReduction="20000"/>
          </a:bodyPr>
          <a:lstStyle/>
          <a:p>
            <a:r>
              <a:rPr lang="fr-FR" sz="2400" dirty="0" smtClean="0">
                <a:latin typeface="+mn-lt"/>
              </a:rPr>
              <a:t>By </a:t>
            </a:r>
            <a:r>
              <a:rPr lang="fr-FR" sz="2400" dirty="0" err="1" smtClean="0">
                <a:latin typeface="+mn-lt"/>
              </a:rPr>
              <a:t>Hailey</a:t>
            </a:r>
            <a:r>
              <a:rPr lang="fr-FR" sz="2400" dirty="0" smtClean="0">
                <a:latin typeface="+mn-lt"/>
              </a:rPr>
              <a:t> </a:t>
            </a:r>
            <a:r>
              <a:rPr lang="fr-FR" sz="2400" dirty="0" err="1" smtClean="0">
                <a:latin typeface="+mn-lt"/>
              </a:rPr>
              <a:t>Pahsyaiwsckie</a:t>
            </a:r>
            <a:r>
              <a:rPr lang="fr-FR" sz="2400" dirty="0" smtClean="0">
                <a:latin typeface="+mn-lt"/>
              </a:rPr>
              <a:t>, Jérémy </a:t>
            </a:r>
            <a:r>
              <a:rPr lang="fr-FR" sz="2400" dirty="0" err="1" smtClean="0">
                <a:latin typeface="+mn-lt"/>
              </a:rPr>
              <a:t>Etcheverry</a:t>
            </a:r>
            <a:r>
              <a:rPr lang="fr-FR" sz="2400" dirty="0" smtClean="0">
                <a:latin typeface="+mn-lt"/>
              </a:rPr>
              <a:t>, Alexis Tessier, Mickaël Testa, </a:t>
            </a:r>
            <a:r>
              <a:rPr lang="fr-FR" sz="2400" dirty="0" err="1" smtClean="0">
                <a:latin typeface="+mn-lt"/>
              </a:rPr>
              <a:t>Castagnet</a:t>
            </a:r>
            <a:r>
              <a:rPr lang="fr-FR" sz="2400" dirty="0" smtClean="0">
                <a:latin typeface="+mn-lt"/>
              </a:rPr>
              <a:t> Florian </a:t>
            </a:r>
          </a:p>
          <a:p>
            <a:endParaRPr lang="fr-FR" sz="2400" dirty="0">
              <a:latin typeface="+mn-lt"/>
            </a:endParaRPr>
          </a:p>
          <a:p>
            <a:r>
              <a:rPr lang="fr-FR" sz="2400" dirty="0" smtClean="0">
                <a:latin typeface="+mn-lt"/>
              </a:rPr>
              <a:t>26/11/2013</a:t>
            </a:r>
            <a:endParaRPr lang="fr-FR" sz="2400" dirty="0">
              <a:latin typeface="+mn-lt"/>
            </a:endParaRPr>
          </a:p>
        </p:txBody>
      </p:sp>
      <p:sp>
        <p:nvSpPr>
          <p:cNvPr id="4" name="ZoneTexte 3"/>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25431"/>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10</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smtClean="0"/>
              <a:t>Evaluations</a:t>
            </a:r>
            <a:endParaRPr lang="fr-FR" dirty="0"/>
          </a:p>
        </p:txBody>
      </p:sp>
      <p:sp>
        <p:nvSpPr>
          <p:cNvPr id="9" name="Content Placeholder 4"/>
          <p:cNvSpPr txBox="1">
            <a:spLocks/>
          </p:cNvSpPr>
          <p:nvPr>
            <p:custDataLst>
              <p:tags r:id="rId2"/>
            </p:custDataLst>
          </p:nvPr>
        </p:nvSpPr>
        <p:spPr>
          <a:xfrm>
            <a:off x="2483768" y="1412632"/>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smtClean="0"/>
              <a:t>Scan </a:t>
            </a:r>
            <a:r>
              <a:rPr lang="fr-FR" dirty="0" err="1" smtClean="0"/>
              <a:t>coverage</a:t>
            </a:r>
            <a:endParaRPr lang="fr-FR" dirty="0" smtClean="0"/>
          </a:p>
          <a:p>
            <a:endParaRPr lang="fr-FR" dirty="0" smtClean="0"/>
          </a:p>
          <a:p>
            <a:r>
              <a:rPr lang="fr-FR" dirty="0" smtClean="0"/>
              <a:t>Scan </a:t>
            </a:r>
            <a:r>
              <a:rPr lang="fr-FR" dirty="0" err="1" smtClean="0"/>
              <a:t>charateristic</a:t>
            </a:r>
            <a:endParaRPr lang="fr-FR" dirty="0" smtClean="0"/>
          </a:p>
          <a:p>
            <a:endParaRPr lang="fr-FR" dirty="0" smtClean="0"/>
          </a:p>
          <a:p>
            <a:r>
              <a:rPr lang="fr-FR" dirty="0" smtClean="0"/>
              <a:t>Communication</a:t>
            </a:r>
          </a:p>
          <a:p>
            <a:endParaRPr lang="fr-FR" dirty="0" smtClean="0"/>
          </a:p>
          <a:p>
            <a:pPr marL="457200" lvl="1" indent="0">
              <a:buNone/>
            </a:pPr>
            <a:endParaRPr lang="fr-FR" dirty="0" smtClean="0"/>
          </a:p>
          <a:p>
            <a:pPr marL="457200" lvl="1" indent="0">
              <a:buNone/>
            </a:pPr>
            <a:endParaRPr lang="fr-FR" dirty="0"/>
          </a:p>
        </p:txBody>
      </p:sp>
    </p:spTree>
    <p:extLst>
      <p:ext uri="{BB962C8B-B14F-4D97-AF65-F5344CB8AC3E}">
        <p14:creationId xmlns:p14="http://schemas.microsoft.com/office/powerpoint/2010/main" val="42775087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11</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a:t>Evaluations</a:t>
            </a:r>
          </a:p>
        </p:txBody>
      </p:sp>
      <p:sp>
        <p:nvSpPr>
          <p:cNvPr id="9" name="Content Placeholder 4"/>
          <p:cNvSpPr txBox="1">
            <a:spLocks/>
          </p:cNvSpPr>
          <p:nvPr>
            <p:custDataLst>
              <p:tags r:id="rId2"/>
            </p:custDataLst>
          </p:nvPr>
        </p:nvSpPr>
        <p:spPr>
          <a:xfrm>
            <a:off x="2483768" y="1173167"/>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457200" lvl="1" indent="0">
              <a:buNone/>
            </a:pPr>
            <a:endParaRPr lang="fr-FR" dirty="0" smtClean="0"/>
          </a:p>
          <a:p>
            <a:pPr marL="457200" lvl="1" indent="0">
              <a:buNone/>
            </a:pPr>
            <a:endParaRPr lang="fr-FR" dirty="0"/>
          </a:p>
        </p:txBody>
      </p:sp>
      <p:pic>
        <p:nvPicPr>
          <p:cNvPr id="3074"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153960" y="1355062"/>
            <a:ext cx="2675071" cy="4690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2637148" y="1227966"/>
            <a:ext cx="3024336" cy="3693319"/>
          </a:xfrm>
          <a:prstGeom prst="rect">
            <a:avLst/>
          </a:prstGeom>
          <a:noFill/>
        </p:spPr>
        <p:txBody>
          <a:bodyPr wrap="square" rtlCol="0">
            <a:spAutoFit/>
          </a:bodyPr>
          <a:lstStyle/>
          <a:p>
            <a:r>
              <a:rPr lang="fr-FR" i="1" u="sng" dirty="0" smtClean="0"/>
              <a:t>Scan </a:t>
            </a:r>
            <a:r>
              <a:rPr lang="fr-FR" i="1" u="sng" dirty="0" err="1" smtClean="0"/>
              <a:t>Coverage</a:t>
            </a:r>
            <a:endParaRPr lang="fr-FR" i="1" u="sng" dirty="0" smtClean="0"/>
          </a:p>
          <a:p>
            <a:endParaRPr lang="fr-FR" dirty="0"/>
          </a:p>
          <a:p>
            <a:endParaRPr lang="fr-FR" dirty="0" smtClean="0"/>
          </a:p>
          <a:p>
            <a:endParaRPr lang="fr-FR" dirty="0"/>
          </a:p>
          <a:p>
            <a:pPr marL="285750" indent="-285750">
              <a:buFont typeface="Arial" pitchFamily="34" charset="0"/>
              <a:buChar char="•"/>
            </a:pPr>
            <a:r>
              <a:rPr lang="fr-FR" dirty="0" err="1" smtClean="0"/>
              <a:t>Theory</a:t>
            </a:r>
            <a:r>
              <a:rPr lang="fr-FR" dirty="0" smtClean="0"/>
              <a:t> : 900km² in 18 min</a:t>
            </a:r>
          </a:p>
          <a:p>
            <a:pPr marL="285750" indent="-285750">
              <a:buFont typeface="Arial" pitchFamily="34" charset="0"/>
              <a:buChar char="•"/>
            </a:pPr>
            <a:endParaRPr lang="fr-FR" dirty="0"/>
          </a:p>
          <a:p>
            <a:pPr marL="285750" indent="-285750">
              <a:buFont typeface="Arial" pitchFamily="34" charset="0"/>
              <a:buChar char="•"/>
            </a:pPr>
            <a:r>
              <a:rPr lang="fr-FR" dirty="0" err="1" smtClean="0"/>
              <a:t>Prevision</a:t>
            </a:r>
            <a:r>
              <a:rPr lang="fr-FR" dirty="0" smtClean="0"/>
              <a:t> : 40 min </a:t>
            </a:r>
            <a:r>
              <a:rPr lang="fr-FR" dirty="0" err="1" smtClean="0"/>
              <a:t>because</a:t>
            </a:r>
            <a:r>
              <a:rPr lang="fr-FR" dirty="0" smtClean="0"/>
              <a:t> of </a:t>
            </a:r>
            <a:r>
              <a:rPr lang="fr-FR" dirty="0" err="1" smtClean="0"/>
              <a:t>several</a:t>
            </a:r>
            <a:r>
              <a:rPr lang="fr-FR" dirty="0" smtClean="0"/>
              <a:t> </a:t>
            </a:r>
            <a:r>
              <a:rPr lang="fr-FR" dirty="0" err="1" smtClean="0"/>
              <a:t>turnings</a:t>
            </a:r>
            <a:endParaRPr lang="fr-FR" dirty="0" smtClean="0"/>
          </a:p>
          <a:p>
            <a:pPr marL="285750" indent="-285750">
              <a:buFont typeface="Arial" pitchFamily="34" charset="0"/>
              <a:buChar char="•"/>
            </a:pPr>
            <a:endParaRPr lang="fr-FR" dirty="0"/>
          </a:p>
          <a:p>
            <a:pPr marL="285750" indent="-285750">
              <a:buFont typeface="Arial" pitchFamily="34" charset="0"/>
              <a:buChar char="•"/>
            </a:pPr>
            <a:r>
              <a:rPr lang="fr-FR" dirty="0" err="1" smtClean="0"/>
              <a:t>Rapidity</a:t>
            </a:r>
            <a:r>
              <a:rPr lang="fr-FR" dirty="0" smtClean="0"/>
              <a:t> of scanning : 0,083 km²/s per </a:t>
            </a:r>
            <a:r>
              <a:rPr lang="fr-FR" dirty="0" smtClean="0"/>
              <a:t>UAV</a:t>
            </a:r>
            <a:endParaRPr lang="fr-FR" dirty="0" smtClean="0"/>
          </a:p>
          <a:p>
            <a:endParaRPr lang="fr-FR" dirty="0"/>
          </a:p>
          <a:p>
            <a:endParaRPr lang="fr-FR" dirty="0"/>
          </a:p>
        </p:txBody>
      </p:sp>
    </p:spTree>
    <p:extLst>
      <p:ext uri="{BB962C8B-B14F-4D97-AF65-F5344CB8AC3E}">
        <p14:creationId xmlns:p14="http://schemas.microsoft.com/office/powerpoint/2010/main" val="27709500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20753331" flipH="1">
            <a:off x="-316178" y="3748237"/>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12</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a:t>Evaluations</a:t>
            </a:r>
          </a:p>
        </p:txBody>
      </p:sp>
      <p:sp>
        <p:nvSpPr>
          <p:cNvPr id="3" name="ZoneTexte 2"/>
          <p:cNvSpPr txBox="1"/>
          <p:nvPr/>
        </p:nvSpPr>
        <p:spPr>
          <a:xfrm>
            <a:off x="2637148" y="1227966"/>
            <a:ext cx="3024336" cy="1477328"/>
          </a:xfrm>
          <a:prstGeom prst="rect">
            <a:avLst/>
          </a:prstGeom>
          <a:noFill/>
        </p:spPr>
        <p:txBody>
          <a:bodyPr wrap="square" rtlCol="0">
            <a:spAutoFit/>
          </a:bodyPr>
          <a:lstStyle/>
          <a:p>
            <a:r>
              <a:rPr lang="fr-FR" i="1" u="sng" dirty="0" smtClean="0"/>
              <a:t>Scan </a:t>
            </a:r>
            <a:r>
              <a:rPr lang="fr-FR" i="1" u="sng" dirty="0" err="1" smtClean="0"/>
              <a:t>characteristic</a:t>
            </a:r>
            <a:endParaRPr lang="fr-FR" i="1" u="sng" dirty="0" smtClean="0"/>
          </a:p>
          <a:p>
            <a:endParaRPr lang="fr-FR" dirty="0"/>
          </a:p>
          <a:p>
            <a:r>
              <a:rPr lang="fr-FR" dirty="0" err="1" smtClean="0"/>
              <a:t>Both</a:t>
            </a:r>
            <a:r>
              <a:rPr lang="fr-FR" dirty="0" smtClean="0"/>
              <a:t> </a:t>
            </a:r>
            <a:r>
              <a:rPr lang="fr-FR" dirty="0" err="1" smtClean="0"/>
              <a:t>models</a:t>
            </a:r>
            <a:r>
              <a:rPr lang="fr-FR" dirty="0" smtClean="0"/>
              <a:t> manage </a:t>
            </a:r>
            <a:r>
              <a:rPr lang="fr-FR" dirty="0" err="1" smtClean="0"/>
              <a:t>quite</a:t>
            </a:r>
            <a:r>
              <a:rPr lang="fr-FR" dirty="0" smtClean="0"/>
              <a:t> </a:t>
            </a:r>
            <a:r>
              <a:rPr lang="fr-FR" dirty="0" err="1" smtClean="0"/>
              <a:t>well</a:t>
            </a:r>
            <a:r>
              <a:rPr lang="fr-FR" dirty="0" smtClean="0"/>
              <a:t> to </a:t>
            </a:r>
            <a:r>
              <a:rPr lang="fr-FR" dirty="0" err="1" smtClean="0"/>
              <a:t>avoid</a:t>
            </a:r>
            <a:r>
              <a:rPr lang="fr-FR" dirty="0" smtClean="0"/>
              <a:t> </a:t>
            </a:r>
            <a:r>
              <a:rPr lang="fr-FR" dirty="0" err="1" smtClean="0"/>
              <a:t>rescanning</a:t>
            </a:r>
            <a:r>
              <a:rPr lang="fr-FR" dirty="0" smtClean="0"/>
              <a:t> a </a:t>
            </a:r>
            <a:r>
              <a:rPr lang="fr-FR" dirty="0" err="1" smtClean="0"/>
              <a:t>recently</a:t>
            </a:r>
            <a:r>
              <a:rPr lang="fr-FR" dirty="0" smtClean="0"/>
              <a:t> </a:t>
            </a:r>
            <a:r>
              <a:rPr lang="fr-FR" dirty="0" err="1" smtClean="0"/>
              <a:t>scanned</a:t>
            </a:r>
            <a:r>
              <a:rPr lang="fr-FR" dirty="0" smtClean="0"/>
              <a:t> area</a:t>
            </a:r>
            <a:endParaRPr lang="fr-FR" dirty="0" smtClean="0"/>
          </a:p>
        </p:txBody>
      </p:sp>
      <p:pic>
        <p:nvPicPr>
          <p:cNvPr id="2050"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08104" y="1033352"/>
            <a:ext cx="3104151" cy="522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323024" y="3284984"/>
            <a:ext cx="4329844" cy="94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ZoneTexte 13"/>
          <p:cNvSpPr txBox="1"/>
          <p:nvPr/>
        </p:nvSpPr>
        <p:spPr>
          <a:xfrm>
            <a:off x="2771800" y="4797152"/>
            <a:ext cx="2376264" cy="369332"/>
          </a:xfrm>
          <a:prstGeom prst="rect">
            <a:avLst/>
          </a:prstGeom>
          <a:noFill/>
        </p:spPr>
        <p:txBody>
          <a:bodyPr wrap="square" rtlCol="0">
            <a:spAutoFit/>
          </a:bodyPr>
          <a:lstStyle/>
          <a:p>
            <a:r>
              <a:rPr lang="fr-FR" dirty="0" err="1" smtClean="0"/>
              <a:t>Pheromone</a:t>
            </a:r>
            <a:r>
              <a:rPr lang="fr-FR" dirty="0" smtClean="0"/>
              <a:t> &gt; </a:t>
            </a:r>
            <a:r>
              <a:rPr lang="fr-FR" dirty="0" err="1" smtClean="0"/>
              <a:t>Random</a:t>
            </a:r>
            <a:endParaRPr lang="fr-FR" dirty="0" smtClean="0"/>
          </a:p>
        </p:txBody>
      </p:sp>
      <p:sp>
        <p:nvSpPr>
          <p:cNvPr id="4" name="Flèche vers le bas 3"/>
          <p:cNvSpPr/>
          <p:nvPr/>
        </p:nvSpPr>
        <p:spPr>
          <a:xfrm>
            <a:off x="3347864" y="4231429"/>
            <a:ext cx="576064" cy="565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Virage 6"/>
          <p:cNvSpPr/>
          <p:nvPr/>
        </p:nvSpPr>
        <p:spPr>
          <a:xfrm flipV="1">
            <a:off x="4149316" y="2708920"/>
            <a:ext cx="1512168" cy="576064"/>
          </a:xfrm>
          <a:prstGeom prst="bentArrow">
            <a:avLst>
              <a:gd name="adj1" fmla="val 26040"/>
              <a:gd name="adj2" fmla="val 31282"/>
              <a:gd name="adj3" fmla="val 50000"/>
              <a:gd name="adj4" fmla="val 60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984230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13</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a:t>Evaluations</a:t>
            </a:r>
          </a:p>
        </p:txBody>
      </p:sp>
      <p:sp>
        <p:nvSpPr>
          <p:cNvPr id="9" name="Content Placeholder 4"/>
          <p:cNvSpPr txBox="1">
            <a:spLocks/>
          </p:cNvSpPr>
          <p:nvPr>
            <p:custDataLst>
              <p:tags r:id="rId2"/>
            </p:custDataLst>
          </p:nvPr>
        </p:nvSpPr>
        <p:spPr>
          <a:xfrm>
            <a:off x="2483768" y="1173167"/>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457200" lvl="1" indent="0">
              <a:buNone/>
            </a:pPr>
            <a:endParaRPr lang="fr-FR" dirty="0" smtClean="0"/>
          </a:p>
          <a:p>
            <a:pPr marL="457200" lvl="1" indent="0">
              <a:buNone/>
            </a:pPr>
            <a:endParaRPr lang="fr-FR" dirty="0"/>
          </a:p>
        </p:txBody>
      </p:sp>
      <p:sp>
        <p:nvSpPr>
          <p:cNvPr id="3" name="ZoneTexte 2"/>
          <p:cNvSpPr txBox="1"/>
          <p:nvPr/>
        </p:nvSpPr>
        <p:spPr>
          <a:xfrm>
            <a:off x="2637148" y="1227966"/>
            <a:ext cx="3024336" cy="2862322"/>
          </a:xfrm>
          <a:prstGeom prst="rect">
            <a:avLst/>
          </a:prstGeom>
          <a:noFill/>
        </p:spPr>
        <p:txBody>
          <a:bodyPr wrap="square" rtlCol="0">
            <a:spAutoFit/>
          </a:bodyPr>
          <a:lstStyle/>
          <a:p>
            <a:r>
              <a:rPr lang="fr-FR" i="1" u="sng" dirty="0"/>
              <a:t>C</a:t>
            </a:r>
            <a:r>
              <a:rPr lang="fr-FR" i="1" u="sng" dirty="0" smtClean="0"/>
              <a:t>ommunication</a:t>
            </a:r>
            <a:endParaRPr lang="fr-FR" i="1" u="sng" dirty="0" smtClean="0"/>
          </a:p>
          <a:p>
            <a:endParaRPr lang="fr-FR" dirty="0"/>
          </a:p>
          <a:p>
            <a:endParaRPr lang="fr-FR" dirty="0" smtClean="0"/>
          </a:p>
          <a:p>
            <a:pPr marL="285750" indent="-285750">
              <a:buFont typeface="Arial" panose="020B0604020202020204" pitchFamily="34" charset="0"/>
              <a:buChar char="•"/>
            </a:pPr>
            <a:r>
              <a:rPr lang="fr-FR" dirty="0" err="1" smtClean="0"/>
              <a:t>Low</a:t>
            </a:r>
            <a:r>
              <a:rPr lang="fr-FR" dirty="0" smtClean="0"/>
              <a:t> constant </a:t>
            </a:r>
            <a:r>
              <a:rPr lang="fr-FR" dirty="0" err="1" smtClean="0"/>
              <a:t>connectivity</a:t>
            </a:r>
            <a:endParaRPr lang="fr-FR" dirty="0" smtClean="0"/>
          </a:p>
          <a:p>
            <a:endParaRPr lang="fr-FR" dirty="0" smtClean="0"/>
          </a:p>
          <a:p>
            <a:pPr marL="285750" indent="-285750">
              <a:buFont typeface="Wingdings" panose="05000000000000000000" pitchFamily="2" charset="2"/>
              <a:buChar char="Ø"/>
            </a:pPr>
            <a:r>
              <a:rPr lang="en-US" dirty="0"/>
              <a:t>more </a:t>
            </a:r>
            <a:r>
              <a:rPr lang="en-US" dirty="0" smtClean="0"/>
              <a:t>UAVs </a:t>
            </a:r>
            <a:r>
              <a:rPr lang="en-US" dirty="0"/>
              <a:t>for a fully </a:t>
            </a:r>
            <a:r>
              <a:rPr lang="en-US" dirty="0" smtClean="0"/>
              <a:t>network connected</a:t>
            </a:r>
          </a:p>
          <a:p>
            <a:endParaRPr lang="en-US" dirty="0" smtClean="0"/>
          </a:p>
          <a:p>
            <a:endParaRPr lang="fr-FR" dirty="0"/>
          </a:p>
          <a:p>
            <a:endParaRPr lang="fr-FR" dirty="0"/>
          </a:p>
        </p:txBody>
      </p:sp>
      <p:pic>
        <p:nvPicPr>
          <p:cNvPr id="1026"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705741" y="1124744"/>
            <a:ext cx="3203141" cy="532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7787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2" name="Espace réservé du numéro de diapositive 1"/>
          <p:cNvSpPr>
            <a:spLocks noGrp="1"/>
          </p:cNvSpPr>
          <p:nvPr>
            <p:ph type="sldNum" sz="quarter" idx="12"/>
          </p:nvPr>
        </p:nvSpPr>
        <p:spPr/>
        <p:txBody>
          <a:bodyPr/>
          <a:lstStyle/>
          <a:p>
            <a:fld id="{33D6E5A2-EC83-451F-A719-9AC1370DD5CF}" type="slidenum">
              <a:rPr lang="fr-FR" smtClean="0"/>
              <a:pPr/>
              <a:t>14</a:t>
            </a:fld>
            <a:endParaRPr kumimoji="0" lang="fr-FR"/>
          </a:p>
        </p:txBody>
      </p:sp>
      <p:sp>
        <p:nvSpPr>
          <p:cNvPr id="6"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smtClean="0"/>
              <a:t>Conclusio</a:t>
            </a:r>
            <a:r>
              <a:rPr lang="fr-FR" dirty="0" smtClean="0"/>
              <a:t>n</a:t>
            </a:r>
            <a:endParaRPr lang="fr-FR" dirty="0"/>
          </a:p>
        </p:txBody>
      </p:sp>
      <p:sp>
        <p:nvSpPr>
          <p:cNvPr id="4" name="ZoneTexte 3"/>
          <p:cNvSpPr txBox="1"/>
          <p:nvPr/>
        </p:nvSpPr>
        <p:spPr>
          <a:xfrm>
            <a:off x="3419872" y="1447616"/>
            <a:ext cx="4968552" cy="1477328"/>
          </a:xfrm>
          <a:prstGeom prst="rect">
            <a:avLst/>
          </a:prstGeom>
          <a:noFill/>
        </p:spPr>
        <p:txBody>
          <a:bodyPr wrap="square" rtlCol="0">
            <a:spAutoFit/>
          </a:bodyPr>
          <a:lstStyle/>
          <a:p>
            <a:endParaRPr lang="fr-FR" dirty="0" smtClean="0"/>
          </a:p>
          <a:p>
            <a:endParaRPr lang="fr-FR" dirty="0"/>
          </a:p>
          <a:p>
            <a:endParaRPr lang="fr-FR" dirty="0" smtClean="0"/>
          </a:p>
          <a:p>
            <a:endParaRPr lang="fr-FR" dirty="0"/>
          </a:p>
          <a:p>
            <a:r>
              <a:rPr lang="fr-FR" dirty="0" err="1" smtClean="0"/>
              <a:t>Pheromone</a:t>
            </a:r>
            <a:r>
              <a:rPr lang="fr-FR" dirty="0" smtClean="0"/>
              <a:t> model good scan </a:t>
            </a:r>
            <a:r>
              <a:rPr lang="fr-FR" dirty="0" err="1" smtClean="0"/>
              <a:t>bad</a:t>
            </a:r>
            <a:r>
              <a:rPr lang="fr-FR" dirty="0" smtClean="0"/>
              <a:t> </a:t>
            </a:r>
            <a:r>
              <a:rPr lang="fr-FR" dirty="0" err="1" smtClean="0"/>
              <a:t>connectivity</a:t>
            </a:r>
            <a:endParaRPr lang="fr-FR" dirty="0" smtClean="0"/>
          </a:p>
        </p:txBody>
      </p:sp>
      <p:sp>
        <p:nvSpPr>
          <p:cNvPr id="9" name="ZoneTexte 8"/>
          <p:cNvSpPr txBox="1"/>
          <p:nvPr/>
        </p:nvSpPr>
        <p:spPr>
          <a:xfrm>
            <a:off x="5904148" y="6237312"/>
            <a:ext cx="1956792" cy="369332"/>
          </a:xfrm>
          <a:prstGeom prst="rect">
            <a:avLst/>
          </a:prstGeom>
          <a:noFill/>
        </p:spPr>
        <p:txBody>
          <a:bodyPr wrap="square" rtlCol="0">
            <a:spAutoFit/>
          </a:bodyPr>
          <a:lstStyle/>
          <a:p>
            <a:r>
              <a:rPr lang="fr-FR" dirty="0" smtClean="0"/>
              <a:t>To Be </a:t>
            </a:r>
            <a:r>
              <a:rPr lang="fr-FR" dirty="0" err="1" smtClean="0"/>
              <a:t>Continued</a:t>
            </a:r>
            <a:r>
              <a:rPr lang="fr-FR" dirty="0"/>
              <a:t> </a:t>
            </a:r>
            <a:r>
              <a:rPr lang="fr-FR" dirty="0" smtClean="0"/>
              <a:t>…</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fr-FR"/>
              <a:t>Vue d’ensemble du jour </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15</a:t>
            </a:fld>
            <a:endParaRPr kumimoji="0"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Espace réservé du numéro de diapositive 4"/>
          <p:cNvSpPr>
            <a:spLocks noGrp="1"/>
          </p:cNvSpPr>
          <p:nvPr>
            <p:ph type="sldNum" sz="quarter" idx="12"/>
          </p:nvPr>
        </p:nvSpPr>
        <p:spPr/>
        <p:txBody>
          <a:bodyPr/>
          <a:lstStyle/>
          <a:p>
            <a:fld id="{33D6E5A2-EC83-451F-A719-9AC1370DD5CF}" type="slidenum">
              <a:rPr lang="fr-FR" smtClean="0"/>
              <a:pPr/>
              <a:t>16</a:t>
            </a:fld>
            <a:endParaRPr kumimoji="0"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
        <p:nvSpPr>
          <p:cNvPr id="3" name="Espace réservé du numéro de diapositive 2"/>
          <p:cNvSpPr>
            <a:spLocks noGrp="1"/>
          </p:cNvSpPr>
          <p:nvPr>
            <p:ph type="sldNum" sz="quarter" idx="12"/>
          </p:nvPr>
        </p:nvSpPr>
        <p:spPr/>
        <p:txBody>
          <a:bodyPr/>
          <a:lstStyle/>
          <a:p>
            <a:fld id="{33D6E5A2-EC83-451F-A719-9AC1370DD5CF}" type="slidenum">
              <a:rPr lang="fr-FR" smtClean="0"/>
              <a:pPr/>
              <a:t>17</a:t>
            </a:fld>
            <a:endParaRPr kumimoji="0" lang="fr-F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p:cNvSpPr>
            <a:spLocks noGrp="1"/>
          </p:cNvSpPr>
          <p:nvPr>
            <p:ph type="sldNum" sz="quarter" idx="12"/>
          </p:nvPr>
        </p:nvSpPr>
        <p:spPr/>
        <p:txBody>
          <a:bodyPr/>
          <a:lstStyle/>
          <a:p>
            <a:fld id="{33D6E5A2-EC83-451F-A719-9AC1370DD5CF}" type="slidenum">
              <a:rPr lang="fr-FR" smtClean="0"/>
              <a:pPr/>
              <a:t>18</a:t>
            </a:fld>
            <a:endParaRPr kumimoji="0"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
        <p:nvSpPr>
          <p:cNvPr id="3" name="Espace réservé du numéro de diapositive 2"/>
          <p:cNvSpPr>
            <a:spLocks noGrp="1"/>
          </p:cNvSpPr>
          <p:nvPr>
            <p:ph type="sldNum" sz="quarter" idx="12"/>
          </p:nvPr>
        </p:nvSpPr>
        <p:spPr/>
        <p:txBody>
          <a:bodyPr/>
          <a:lstStyle/>
          <a:p>
            <a:fld id="{33D6E5A2-EC83-451F-A719-9AC1370DD5CF}" type="slidenum">
              <a:rPr lang="fr-FR" smtClean="0"/>
              <a:pPr/>
              <a:t>19</a:t>
            </a:fld>
            <a:endParaRPr kumimoji="0" lang="fr-FR"/>
          </a:p>
        </p:txBody>
      </p:sp>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r>
              <a:rPr lang="fr-FR" dirty="0" smtClean="0"/>
              <a:t>Introduction</a:t>
            </a:r>
            <a:endParaRPr lang="fr-FR" dirty="0"/>
          </a:p>
        </p:txBody>
      </p:sp>
      <p:sp>
        <p:nvSpPr>
          <p:cNvPr id="5" name="Content Placeholder 4"/>
          <p:cNvSpPr>
            <a:spLocks noGrp="1"/>
          </p:cNvSpPr>
          <p:nvPr>
            <p:ph idx="1"/>
            <p:custDataLst>
              <p:tags r:id="rId3"/>
            </p:custDataLst>
          </p:nvPr>
        </p:nvSpPr>
        <p:spPr/>
        <p:txBody>
          <a:bodyPr>
            <a:normAutofit fontScale="92500" lnSpcReduction="10000"/>
          </a:bodyPr>
          <a:lstStyle/>
          <a:p>
            <a:r>
              <a:rPr lang="fr-FR" dirty="0" smtClean="0"/>
              <a:t>MANET</a:t>
            </a:r>
          </a:p>
          <a:p>
            <a:pPr lvl="1"/>
            <a:r>
              <a:rPr lang="fr-FR" dirty="0" smtClean="0"/>
              <a:t>Mobile Ad </a:t>
            </a:r>
            <a:r>
              <a:rPr lang="fr-FR" dirty="0"/>
              <a:t>H</a:t>
            </a:r>
            <a:r>
              <a:rPr lang="fr-FR" dirty="0" smtClean="0"/>
              <a:t>oc Network</a:t>
            </a:r>
          </a:p>
          <a:p>
            <a:pPr lvl="1"/>
            <a:r>
              <a:rPr lang="fr-FR" dirty="0" smtClean="0"/>
              <a:t>Networks of mobile </a:t>
            </a:r>
            <a:r>
              <a:rPr lang="fr-FR" dirty="0" err="1" smtClean="0"/>
              <a:t>entities</a:t>
            </a:r>
            <a:endParaRPr lang="fr-FR" dirty="0" smtClean="0"/>
          </a:p>
          <a:p>
            <a:pPr lvl="1"/>
            <a:r>
              <a:rPr lang="fr-FR" dirty="0" err="1" smtClean="0"/>
              <a:t>Collect</a:t>
            </a:r>
            <a:r>
              <a:rPr lang="fr-FR" dirty="0" smtClean="0"/>
              <a:t>, </a:t>
            </a:r>
            <a:r>
              <a:rPr lang="fr-FR" dirty="0" err="1" smtClean="0"/>
              <a:t>process</a:t>
            </a:r>
            <a:r>
              <a:rPr lang="fr-FR" dirty="0" smtClean="0"/>
              <a:t> and transmit data</a:t>
            </a:r>
          </a:p>
          <a:p>
            <a:r>
              <a:rPr lang="fr-FR" dirty="0" smtClean="0"/>
              <a:t>UAV </a:t>
            </a:r>
          </a:p>
          <a:p>
            <a:pPr lvl="1"/>
            <a:r>
              <a:rPr lang="fr-FR" dirty="0" smtClean="0"/>
              <a:t>Application of </a:t>
            </a:r>
            <a:r>
              <a:rPr lang="fr-FR" dirty="0" err="1" smtClean="0"/>
              <a:t>mobility</a:t>
            </a:r>
            <a:r>
              <a:rPr lang="fr-FR" dirty="0" smtClean="0"/>
              <a:t> </a:t>
            </a:r>
            <a:r>
              <a:rPr lang="fr-FR" dirty="0" err="1" smtClean="0"/>
              <a:t>models</a:t>
            </a:r>
            <a:r>
              <a:rPr lang="fr-FR" dirty="0"/>
              <a:t> </a:t>
            </a:r>
            <a:r>
              <a:rPr lang="fr-FR" dirty="0" err="1" smtClean="0"/>
              <a:t>with</a:t>
            </a:r>
            <a:r>
              <a:rPr lang="fr-FR" dirty="0" smtClean="0"/>
              <a:t> </a:t>
            </a:r>
            <a:r>
              <a:rPr lang="fr-FR" dirty="0" err="1" smtClean="0"/>
              <a:t>UAVs</a:t>
            </a:r>
            <a:endParaRPr lang="fr-FR" dirty="0" smtClean="0"/>
          </a:p>
          <a:p>
            <a:r>
              <a:rPr lang="fr-FR" dirty="0" smtClean="0"/>
              <a:t>2 </a:t>
            </a:r>
            <a:r>
              <a:rPr lang="fr-FR" dirty="0" err="1" smtClean="0"/>
              <a:t>differents</a:t>
            </a:r>
            <a:r>
              <a:rPr lang="fr-FR" dirty="0" smtClean="0"/>
              <a:t> </a:t>
            </a:r>
            <a:r>
              <a:rPr lang="fr-FR" dirty="0" err="1" smtClean="0"/>
              <a:t>mobility</a:t>
            </a:r>
            <a:r>
              <a:rPr lang="fr-FR" dirty="0" smtClean="0"/>
              <a:t> </a:t>
            </a:r>
            <a:r>
              <a:rPr lang="fr-FR" dirty="0" err="1" smtClean="0"/>
              <a:t>models</a:t>
            </a:r>
            <a:endParaRPr lang="fr-FR" dirty="0"/>
          </a:p>
          <a:p>
            <a:pPr lvl="1"/>
            <a:r>
              <a:rPr lang="fr-FR" dirty="0" err="1" smtClean="0"/>
              <a:t>Random</a:t>
            </a:r>
            <a:r>
              <a:rPr lang="fr-FR" dirty="0" smtClean="0"/>
              <a:t> </a:t>
            </a:r>
            <a:r>
              <a:rPr lang="fr-FR" dirty="0" err="1" smtClean="0"/>
              <a:t>Waypoint</a:t>
            </a:r>
            <a:endParaRPr lang="fr-FR" dirty="0" smtClean="0"/>
          </a:p>
          <a:p>
            <a:pPr lvl="1"/>
            <a:r>
              <a:rPr lang="fr-FR" dirty="0" err="1" smtClean="0"/>
              <a:t>Distributed</a:t>
            </a:r>
            <a:r>
              <a:rPr lang="fr-FR" dirty="0" smtClean="0"/>
              <a:t> </a:t>
            </a:r>
            <a:r>
              <a:rPr lang="fr-FR" dirty="0" err="1"/>
              <a:t>P</a:t>
            </a:r>
            <a:r>
              <a:rPr lang="fr-FR" dirty="0" err="1" smtClean="0"/>
              <a:t>heromone</a:t>
            </a:r>
            <a:r>
              <a:rPr lang="fr-FR" dirty="0" smtClean="0"/>
              <a:t> </a:t>
            </a:r>
            <a:r>
              <a:rPr lang="fr-FR" dirty="0" err="1"/>
              <a:t>R</a:t>
            </a:r>
            <a:r>
              <a:rPr lang="fr-FR" dirty="0" err="1" smtClean="0"/>
              <a:t>epel</a:t>
            </a:r>
            <a:endParaRPr lang="fr-FR" dirty="0"/>
          </a:p>
        </p:txBody>
      </p:sp>
      <p:sp>
        <p:nvSpPr>
          <p:cNvPr id="4" name="ZoneTexte 3"/>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3" name="Espace réservé du numéro de diapositive 2"/>
          <p:cNvSpPr>
            <a:spLocks noGrp="1"/>
          </p:cNvSpPr>
          <p:nvPr>
            <p:ph type="sldNum" sz="quarter" idx="12"/>
          </p:nvPr>
        </p:nvSpPr>
        <p:spPr/>
        <p:txBody>
          <a:bodyPr/>
          <a:lstStyle/>
          <a:p>
            <a:fld id="{33D6E5A2-EC83-451F-A719-9AC1370DD5CF}" type="slidenum">
              <a:rPr lang="fr-FR" smtClean="0"/>
              <a:pPr/>
              <a:t>2</a:t>
            </a:fld>
            <a:endParaRPr kumimoji="0" lang="fr-F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20</a:t>
            </a:fld>
            <a:endParaRPr kumimoji="0"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
        <p:nvSpPr>
          <p:cNvPr id="2" name="Espace réservé du numéro de diapositive 1"/>
          <p:cNvSpPr>
            <a:spLocks noGrp="1"/>
          </p:cNvSpPr>
          <p:nvPr>
            <p:ph type="sldNum" sz="quarter" idx="12"/>
          </p:nvPr>
        </p:nvSpPr>
        <p:spPr/>
        <p:txBody>
          <a:bodyPr/>
          <a:lstStyle/>
          <a:p>
            <a:fld id="{33D6E5A2-EC83-451F-A719-9AC1370DD5CF}" type="slidenum">
              <a:rPr lang="fr-FR" smtClean="0"/>
              <a:pPr/>
              <a:t>21</a:t>
            </a:fld>
            <a:endParaRPr kumimoji="0" lang="fr-F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Étude de cas</a:t>
            </a:r>
          </a:p>
        </p:txBody>
      </p:sp>
      <p:sp>
        <p:nvSpPr>
          <p:cNvPr id="3" name="Content Placeholder 2"/>
          <p:cNvSpPr>
            <a:spLocks noGrp="1"/>
          </p:cNvSpPr>
          <p:nvPr>
            <p:ph idx="1"/>
            <p:custDataLst>
              <p:tags r:id="rId3"/>
            </p:custDataLst>
          </p:nvPr>
        </p:nvSpPr>
        <p:spPr>
          <a:xfrm>
            <a:off x="838200" y="1524000"/>
            <a:ext cx="4267200" cy="4297363"/>
          </a:xfrm>
        </p:spPr>
        <p:txBody>
          <a:bodyPr>
            <a:normAutofit fontScale="92500" lnSpcReduction="10000"/>
          </a:bodyPr>
          <a:lstStyle/>
          <a:p>
            <a:r>
              <a:rPr lang="fr-FR" dirty="0"/>
              <a:t>Jeremy</a:t>
            </a:r>
          </a:p>
          <a:p>
            <a:pPr lvl="1"/>
            <a:r>
              <a:rPr lang="fr-FR" dirty="0"/>
              <a:t>Son premier </a:t>
            </a:r>
            <a:r>
              <a:rPr lang="fr-FR" dirty="0" smtClean="0"/>
              <a:t>jour</a:t>
            </a:r>
          </a:p>
          <a:p>
            <a:pPr lvl="1"/>
            <a:r>
              <a:rPr lang="fr-FR" dirty="0" smtClean="0"/>
              <a:t>N’a plus picoler depuis 3 mois</a:t>
            </a:r>
            <a:endParaRPr lang="fr-FR" dirty="0"/>
          </a:p>
          <a:p>
            <a:pPr lvl="1"/>
            <a:r>
              <a:rPr lang="fr-FR" dirty="0"/>
              <a:t>Erreurs </a:t>
            </a:r>
            <a:r>
              <a:rPr lang="fr-FR" dirty="0" smtClean="0"/>
              <a:t>commises</a:t>
            </a:r>
          </a:p>
          <a:p>
            <a:pPr lvl="1"/>
            <a:r>
              <a:rPr lang="fr-FR" dirty="0" smtClean="0"/>
              <a:t>Fait la pub pour </a:t>
            </a:r>
            <a:r>
              <a:rPr lang="fr-FR" dirty="0" err="1" smtClean="0"/>
              <a:t>freedent</a:t>
            </a:r>
            <a:endParaRPr lang="fr-FR" dirty="0"/>
          </a:p>
          <a:p>
            <a:pPr lvl="1"/>
            <a:r>
              <a:rPr lang="fr-FR" dirty="0"/>
              <a:t>Succès atteints</a:t>
            </a:r>
          </a:p>
          <a:p>
            <a:pPr lvl="1"/>
            <a:r>
              <a:rPr lang="fr-FR" dirty="0"/>
              <a:t>Morale de </a:t>
            </a:r>
            <a:r>
              <a:rPr lang="fr-FR" dirty="0" smtClean="0"/>
              <a:t>l’histoire</a:t>
            </a:r>
          </a:p>
          <a:p>
            <a:pPr lvl="1"/>
            <a:r>
              <a:rPr lang="fr-FR" dirty="0" smtClean="0"/>
              <a:t>Ne jamais devenir Hayley!!!!!!!!! </a:t>
            </a:r>
            <a:r>
              <a:rPr lang="fr-FR" dirty="0" smtClean="0">
                <a:sym typeface="Wingdings" panose="05000000000000000000" pitchFamily="2" charset="2"/>
              </a:rPr>
              <a:t></a:t>
            </a:r>
            <a:endParaRPr lang="fr-FR" dirty="0" smtClean="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
        <p:nvSpPr>
          <p:cNvPr id="5" name="Espace réservé du numéro de diapositive 4"/>
          <p:cNvSpPr>
            <a:spLocks noGrp="1"/>
          </p:cNvSpPr>
          <p:nvPr>
            <p:ph type="sldNum" sz="quarter" idx="12"/>
          </p:nvPr>
        </p:nvSpPr>
        <p:spPr/>
        <p:txBody>
          <a:bodyPr/>
          <a:lstStyle/>
          <a:p>
            <a:fld id="{33D6E5A2-EC83-451F-A719-9AC1370DD5CF}" type="slidenum">
              <a:rPr lang="fr-FR" smtClean="0"/>
              <a:pPr/>
              <a:t>22</a:t>
            </a:fld>
            <a:endParaRPr kumimoji="0" lang="fr-FR"/>
          </a:p>
        </p:txBody>
      </p:sp>
    </p:spTree>
    <p:custDataLst>
      <p:tags r:id="rId1"/>
    </p:custData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
        <p:nvSpPr>
          <p:cNvPr id="5" name="Espace réservé du numéro de diapositive 4"/>
          <p:cNvSpPr>
            <a:spLocks noGrp="1"/>
          </p:cNvSpPr>
          <p:nvPr>
            <p:ph type="sldNum" sz="quarter" idx="12"/>
          </p:nvPr>
        </p:nvSpPr>
        <p:spPr/>
        <p:txBody>
          <a:bodyPr/>
          <a:lstStyle/>
          <a:p>
            <a:fld id="{33D6E5A2-EC83-451F-A719-9AC1370DD5CF}" type="slidenum">
              <a:rPr lang="fr-FR" smtClean="0"/>
              <a:pPr/>
              <a:t>23</a:t>
            </a:fld>
            <a:endParaRPr kumimoji="0" lang="fr-FR"/>
          </a:p>
        </p:txBody>
      </p:sp>
    </p:spTree>
    <p:custDataLst>
      <p:tags r:id="rId1"/>
    </p:custData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24</a:t>
            </a:fld>
            <a:endParaRPr kumimoji="0"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25</a:t>
            </a:fld>
            <a:endParaRPr kumimoji="0" lang="fr-FR"/>
          </a:p>
        </p:txBody>
      </p:sp>
    </p:spTree>
    <p:custDataLst>
      <p:tags r:id="rId1"/>
    </p:custData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26</a:t>
            </a:fld>
            <a:endParaRPr kumimoji="0" lang="fr-FR"/>
          </a:p>
        </p:txBody>
      </p:sp>
    </p:spTree>
    <p:custDataLst>
      <p:tags r:id="rId1"/>
    </p:custData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27</a:t>
            </a:fld>
            <a:endParaRPr kumimoji="0" lang="fr-F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ZoneTexte 3"/>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3</a:t>
            </a:fld>
            <a:endParaRPr kumimoji="0" lang="fr-FR"/>
          </a:p>
        </p:txBody>
      </p:sp>
      <p:sp>
        <p:nvSpPr>
          <p:cNvPr id="6"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smtClean="0"/>
              <a:t>Introduction</a:t>
            </a:r>
            <a:endParaRPr lang="fr-FR" dirty="0"/>
          </a:p>
        </p:txBody>
      </p:sp>
      <p:sp>
        <p:nvSpPr>
          <p:cNvPr id="8" name="Content Placeholder 4"/>
          <p:cNvSpPr txBox="1">
            <a:spLocks/>
          </p:cNvSpPr>
          <p:nvPr>
            <p:custDataLst>
              <p:tags r:id="rId2"/>
            </p:custDataLst>
          </p:nvPr>
        </p:nvSpPr>
        <p:spPr>
          <a:xfrm>
            <a:off x="762000" y="1596413"/>
            <a:ext cx="8077200"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endParaRPr lang="fr-FR" dirty="0" smtClean="0"/>
          </a:p>
          <a:p>
            <a:pPr marL="0" indent="0">
              <a:buNone/>
            </a:pPr>
            <a:endParaRPr lang="fr-FR" dirty="0" smtClean="0"/>
          </a:p>
          <a:p>
            <a:r>
              <a:rPr lang="fr-FR" dirty="0" err="1" smtClean="0"/>
              <a:t>Problematic</a:t>
            </a:r>
            <a:endParaRPr lang="fr-FR" dirty="0" smtClean="0"/>
          </a:p>
          <a:p>
            <a:pPr lvl="1"/>
            <a:r>
              <a:rPr lang="fr-FR" dirty="0" smtClean="0"/>
              <a:t>Use </a:t>
            </a:r>
            <a:r>
              <a:rPr lang="fr-FR" dirty="0" err="1" smtClean="0"/>
              <a:t>mobility</a:t>
            </a:r>
            <a:r>
              <a:rPr lang="fr-FR" dirty="0" smtClean="0"/>
              <a:t> model </a:t>
            </a:r>
            <a:r>
              <a:rPr lang="fr-FR" dirty="0" err="1" smtClean="0"/>
              <a:t>that</a:t>
            </a:r>
            <a:r>
              <a:rPr lang="fr-FR" dirty="0" smtClean="0"/>
              <a:t> </a:t>
            </a:r>
            <a:r>
              <a:rPr lang="fr-FR" dirty="0" err="1" smtClean="0"/>
              <a:t>most</a:t>
            </a:r>
            <a:r>
              <a:rPr lang="fr-FR" dirty="0" smtClean="0"/>
              <a:t> </a:t>
            </a:r>
            <a:r>
              <a:rPr lang="fr-FR" dirty="0" err="1" smtClean="0"/>
              <a:t>closely</a:t>
            </a:r>
            <a:r>
              <a:rPr lang="fr-FR" dirty="0" smtClean="0"/>
              <a:t> matches the </a:t>
            </a:r>
            <a:r>
              <a:rPr lang="fr-FR" dirty="0" err="1" smtClean="0"/>
              <a:t>results</a:t>
            </a:r>
            <a:r>
              <a:rPr lang="fr-FR" dirty="0" smtClean="0"/>
              <a:t> of real-world scenario</a:t>
            </a:r>
          </a:p>
          <a:p>
            <a:pPr marL="457200" lvl="1" indent="0">
              <a:buNone/>
            </a:pPr>
            <a:endParaRPr lang="fr-FR" dirty="0" smtClean="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endParaRPr lang="fr-FR" sz="7200" dirty="0"/>
          </a:p>
        </p:txBody>
      </p:sp>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4" name="ZoneTexte 3"/>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4</a:t>
            </a:fld>
            <a:endParaRPr kumimoji="0" lang="fr-FR"/>
          </a:p>
        </p:txBody>
      </p:sp>
      <p:sp>
        <p:nvSpPr>
          <p:cNvPr id="6"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smtClean="0"/>
              <a:t>Scenarios</a:t>
            </a:r>
            <a:endParaRPr lang="fr-FR" dirty="0"/>
          </a:p>
        </p:txBody>
      </p:sp>
      <p:sp>
        <p:nvSpPr>
          <p:cNvPr id="8" name="Content Placeholder 4"/>
          <p:cNvSpPr txBox="1">
            <a:spLocks/>
          </p:cNvSpPr>
          <p:nvPr>
            <p:custDataLst>
              <p:tags r:id="rId2"/>
            </p:custDataLst>
          </p:nvPr>
        </p:nvSpPr>
        <p:spPr>
          <a:xfrm>
            <a:off x="2483768" y="1596413"/>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smtClean="0"/>
              <a:t>Objectives</a:t>
            </a:r>
          </a:p>
          <a:p>
            <a:pPr lvl="1"/>
            <a:r>
              <a:rPr lang="fr-FR" dirty="0"/>
              <a:t>Scan area in a </a:t>
            </a:r>
            <a:r>
              <a:rPr lang="fr-FR" dirty="0" err="1"/>
              <a:t>limited</a:t>
            </a:r>
            <a:r>
              <a:rPr lang="fr-FR" dirty="0"/>
              <a:t> time</a:t>
            </a:r>
          </a:p>
          <a:p>
            <a:pPr lvl="1"/>
            <a:r>
              <a:rPr lang="fr-FR" dirty="0" smtClean="0"/>
              <a:t>Scan the </a:t>
            </a:r>
            <a:r>
              <a:rPr lang="fr-FR" dirty="0" err="1" smtClean="0"/>
              <a:t>entire</a:t>
            </a:r>
            <a:r>
              <a:rPr lang="fr-FR" dirty="0" smtClean="0"/>
              <a:t> area </a:t>
            </a:r>
            <a:r>
              <a:rPr lang="fr-FR" dirty="0" err="1" smtClean="0"/>
              <a:t>regularly</a:t>
            </a:r>
            <a:r>
              <a:rPr lang="fr-FR" dirty="0" smtClean="0"/>
              <a:t>, but </a:t>
            </a:r>
            <a:r>
              <a:rPr lang="fr-FR" dirty="0" err="1" smtClean="0"/>
              <a:t>at</a:t>
            </a:r>
            <a:r>
              <a:rPr lang="fr-FR" dirty="0" smtClean="0"/>
              <a:t> least once </a:t>
            </a:r>
            <a:r>
              <a:rPr lang="fr-FR" dirty="0" err="1" smtClean="0"/>
              <a:t>every</a:t>
            </a:r>
            <a:r>
              <a:rPr lang="fr-FR" dirty="0" smtClean="0"/>
              <a:t> </a:t>
            </a:r>
            <a:r>
              <a:rPr lang="fr-FR" dirty="0" err="1" smtClean="0"/>
              <a:t>hour</a:t>
            </a:r>
            <a:endParaRPr lang="fr-FR" dirty="0" smtClean="0"/>
          </a:p>
          <a:p>
            <a:r>
              <a:rPr lang="fr-FR" dirty="0" err="1" smtClean="0"/>
              <a:t>Characteristics</a:t>
            </a:r>
            <a:endParaRPr lang="fr-FR" dirty="0" smtClean="0"/>
          </a:p>
          <a:p>
            <a:pPr lvl="1"/>
            <a:r>
              <a:rPr lang="fr-FR" dirty="0" smtClean="0"/>
              <a:t>Square </a:t>
            </a:r>
            <a:r>
              <a:rPr lang="fr-FR" dirty="0" err="1" smtClean="0"/>
              <a:t>with</a:t>
            </a:r>
            <a:r>
              <a:rPr lang="fr-FR" dirty="0" smtClean="0"/>
              <a:t> a </a:t>
            </a:r>
            <a:r>
              <a:rPr lang="fr-FR" dirty="0" err="1" smtClean="0"/>
              <a:t>side</a:t>
            </a:r>
            <a:r>
              <a:rPr lang="fr-FR" dirty="0" smtClean="0"/>
              <a:t> </a:t>
            </a:r>
            <a:r>
              <a:rPr lang="fr-FR" dirty="0" err="1" smtClean="0"/>
              <a:t>length</a:t>
            </a:r>
            <a:r>
              <a:rPr lang="fr-FR" dirty="0" smtClean="0"/>
              <a:t> of 30 Km</a:t>
            </a:r>
          </a:p>
          <a:p>
            <a:pPr lvl="1"/>
            <a:r>
              <a:rPr lang="fr-FR" dirty="0" smtClean="0"/>
              <a:t>10 </a:t>
            </a:r>
            <a:r>
              <a:rPr lang="fr-FR" dirty="0" err="1" smtClean="0"/>
              <a:t>UAVs</a:t>
            </a:r>
            <a:r>
              <a:rPr lang="fr-FR" dirty="0" smtClean="0"/>
              <a:t> per </a:t>
            </a:r>
            <a:r>
              <a:rPr lang="fr-FR" dirty="0" err="1" smtClean="0"/>
              <a:t>run</a:t>
            </a:r>
            <a:endParaRPr lang="fr-FR" dirty="0" smtClean="0"/>
          </a:p>
          <a:p>
            <a:pPr lvl="1"/>
            <a:r>
              <a:rPr lang="fr-FR" dirty="0" err="1" smtClean="0"/>
              <a:t>Fixed</a:t>
            </a:r>
            <a:r>
              <a:rPr lang="fr-FR" dirty="0" smtClean="0"/>
              <a:t> </a:t>
            </a:r>
            <a:r>
              <a:rPr lang="fr-FR" dirty="0" err="1" smtClean="0"/>
              <a:t>wing</a:t>
            </a:r>
            <a:r>
              <a:rPr lang="fr-FR" dirty="0" smtClean="0"/>
              <a:t> </a:t>
            </a:r>
            <a:r>
              <a:rPr lang="fr-FR" dirty="0" err="1" smtClean="0"/>
              <a:t>aircraft</a:t>
            </a:r>
            <a:endParaRPr lang="fr-FR" dirty="0" smtClean="0"/>
          </a:p>
          <a:p>
            <a:pPr lvl="1"/>
            <a:r>
              <a:rPr lang="fr-FR" dirty="0" err="1" smtClean="0"/>
              <a:t>UAVs</a:t>
            </a:r>
            <a:r>
              <a:rPr lang="fr-FR" dirty="0" smtClean="0"/>
              <a:t> </a:t>
            </a:r>
            <a:r>
              <a:rPr lang="fr-FR" dirty="0" err="1" smtClean="0"/>
              <a:t>start</a:t>
            </a:r>
            <a:r>
              <a:rPr lang="fr-FR" dirty="0" smtClean="0"/>
              <a:t> </a:t>
            </a:r>
            <a:r>
              <a:rPr lang="fr-FR" dirty="0" err="1" smtClean="0"/>
              <a:t>at</a:t>
            </a:r>
            <a:r>
              <a:rPr lang="fr-FR" dirty="0" smtClean="0"/>
              <a:t> the middle of </a:t>
            </a:r>
            <a:r>
              <a:rPr lang="fr-FR" dirty="0" err="1" smtClean="0"/>
              <a:t>south</a:t>
            </a:r>
            <a:r>
              <a:rPr lang="fr-FR" dirty="0" smtClean="0"/>
              <a:t> </a:t>
            </a:r>
            <a:r>
              <a:rPr lang="fr-FR" dirty="0" err="1" smtClean="0"/>
              <a:t>edge</a:t>
            </a:r>
            <a:endParaRPr lang="fr-FR" dirty="0"/>
          </a:p>
          <a:p>
            <a:pPr lvl="1"/>
            <a:endParaRPr lang="fr-FR" dirty="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5</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smtClean="0"/>
              <a:t>Scenarios</a:t>
            </a:r>
            <a:endParaRPr lang="fr-FR" dirty="0"/>
          </a:p>
        </p:txBody>
      </p:sp>
      <p:sp>
        <p:nvSpPr>
          <p:cNvPr id="9" name="Content Placeholder 4"/>
          <p:cNvSpPr txBox="1">
            <a:spLocks/>
          </p:cNvSpPr>
          <p:nvPr>
            <p:custDataLst>
              <p:tags r:id="rId2"/>
            </p:custDataLst>
          </p:nvPr>
        </p:nvSpPr>
        <p:spPr>
          <a:xfrm>
            <a:off x="2534435" y="2188849"/>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err="1" smtClean="0"/>
              <a:t>Requirements</a:t>
            </a:r>
            <a:endParaRPr lang="fr-FR" dirty="0" smtClean="0"/>
          </a:p>
          <a:p>
            <a:pPr lvl="1"/>
            <a:r>
              <a:rPr lang="fr-FR" dirty="0" err="1" smtClean="0"/>
              <a:t>UAVs</a:t>
            </a:r>
            <a:r>
              <a:rPr lang="fr-FR" dirty="0" smtClean="0"/>
              <a:t> are </a:t>
            </a:r>
            <a:r>
              <a:rPr lang="fr-FR" dirty="0" err="1" smtClean="0"/>
              <a:t>autonomous</a:t>
            </a:r>
            <a:endParaRPr lang="fr-FR" dirty="0" smtClean="0"/>
          </a:p>
          <a:p>
            <a:pPr lvl="1"/>
            <a:r>
              <a:rPr lang="fr-FR" dirty="0" err="1" smtClean="0"/>
              <a:t>Regularly</a:t>
            </a:r>
            <a:r>
              <a:rPr lang="fr-FR" dirty="0" smtClean="0"/>
              <a:t> scans</a:t>
            </a:r>
          </a:p>
          <a:p>
            <a:pPr lvl="1"/>
            <a:r>
              <a:rPr lang="fr-FR" dirty="0" err="1" smtClean="0"/>
              <a:t>Randomness</a:t>
            </a:r>
            <a:r>
              <a:rPr lang="fr-FR" dirty="0" smtClean="0"/>
              <a:t> </a:t>
            </a:r>
            <a:r>
              <a:rPr lang="fr-FR" dirty="0" err="1" smtClean="0"/>
              <a:t>element</a:t>
            </a:r>
            <a:r>
              <a:rPr lang="fr-FR" dirty="0" smtClean="0"/>
              <a:t> in </a:t>
            </a:r>
            <a:r>
              <a:rPr lang="fr-FR" dirty="0" err="1" smtClean="0"/>
              <a:t>mobility</a:t>
            </a:r>
            <a:r>
              <a:rPr lang="fr-FR" dirty="0" smtClean="0"/>
              <a:t> </a:t>
            </a:r>
            <a:r>
              <a:rPr lang="fr-FR" dirty="0" err="1" smtClean="0"/>
              <a:t>models</a:t>
            </a:r>
            <a:endParaRPr lang="fr-FR" dirty="0" smtClean="0"/>
          </a:p>
          <a:p>
            <a:pPr lvl="1"/>
            <a:r>
              <a:rPr lang="fr-FR" dirty="0" smtClean="0"/>
              <a:t>Data must </a:t>
            </a:r>
            <a:r>
              <a:rPr lang="fr-FR" dirty="0" err="1" smtClean="0"/>
              <a:t>be</a:t>
            </a:r>
            <a:r>
              <a:rPr lang="fr-FR" dirty="0" smtClean="0"/>
              <a:t> </a:t>
            </a:r>
            <a:r>
              <a:rPr lang="fr-FR" dirty="0" err="1" smtClean="0"/>
              <a:t>returned</a:t>
            </a:r>
            <a:r>
              <a:rPr lang="fr-FR" dirty="0" smtClean="0"/>
              <a:t> to the C&amp;C</a:t>
            </a:r>
          </a:p>
          <a:p>
            <a:pPr lvl="1"/>
            <a:r>
              <a:rPr lang="fr-FR" dirty="0" err="1" smtClean="0"/>
              <a:t>Lost</a:t>
            </a:r>
            <a:r>
              <a:rPr lang="fr-FR" dirty="0" smtClean="0"/>
              <a:t> or </a:t>
            </a:r>
            <a:r>
              <a:rPr lang="fr-FR" dirty="0" err="1" smtClean="0"/>
              <a:t>unaivalable</a:t>
            </a:r>
            <a:r>
              <a:rPr lang="fr-FR" dirty="0" smtClean="0"/>
              <a:t> </a:t>
            </a:r>
            <a:r>
              <a:rPr lang="fr-FR" dirty="0" err="1" smtClean="0"/>
              <a:t>UAVs</a:t>
            </a:r>
            <a:r>
              <a:rPr lang="fr-FR" dirty="0" smtClean="0"/>
              <a:t> </a:t>
            </a:r>
            <a:r>
              <a:rPr lang="fr-FR" dirty="0" err="1" smtClean="0"/>
              <a:t>is</a:t>
            </a:r>
            <a:r>
              <a:rPr lang="fr-FR" dirty="0" smtClean="0"/>
              <a:t> not important</a:t>
            </a:r>
          </a:p>
          <a:p>
            <a:pPr lvl="1"/>
            <a:r>
              <a:rPr lang="fr-FR" dirty="0" smtClean="0"/>
              <a:t>Communication </a:t>
            </a:r>
            <a:r>
              <a:rPr lang="fr-FR" dirty="0" err="1" smtClean="0"/>
              <a:t>bandwidth</a:t>
            </a:r>
            <a:r>
              <a:rPr lang="fr-FR" dirty="0" smtClean="0"/>
              <a:t> </a:t>
            </a:r>
            <a:r>
              <a:rPr lang="fr-FR" dirty="0" err="1" smtClean="0"/>
              <a:t>is</a:t>
            </a:r>
            <a:r>
              <a:rPr lang="fr-FR" dirty="0" smtClean="0"/>
              <a:t> </a:t>
            </a:r>
            <a:r>
              <a:rPr lang="fr-FR" dirty="0" err="1" smtClean="0"/>
              <a:t>limited</a:t>
            </a:r>
            <a:endParaRPr lang="fr-FR" dirty="0" smtClean="0"/>
          </a:p>
          <a:p>
            <a:pPr marL="457200" lvl="1" indent="0">
              <a:buNone/>
            </a:pPr>
            <a:endParaRPr lang="fr-FR"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6</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err="1" smtClean="0"/>
              <a:t>Models</a:t>
            </a:r>
            <a:endParaRPr lang="fr-FR" dirty="0"/>
          </a:p>
        </p:txBody>
      </p:sp>
      <p:sp>
        <p:nvSpPr>
          <p:cNvPr id="9" name="Content Placeholder 4"/>
          <p:cNvSpPr txBox="1">
            <a:spLocks/>
          </p:cNvSpPr>
          <p:nvPr>
            <p:custDataLst>
              <p:tags r:id="rId2"/>
            </p:custDataLst>
          </p:nvPr>
        </p:nvSpPr>
        <p:spPr>
          <a:xfrm>
            <a:off x="2534435" y="1844824"/>
            <a:ext cx="6355432" cy="4284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err="1" smtClean="0"/>
              <a:t>Properties</a:t>
            </a:r>
            <a:endParaRPr lang="fr-FR" dirty="0" smtClean="0"/>
          </a:p>
          <a:p>
            <a:pPr lvl="1"/>
            <a:r>
              <a:rPr lang="fr-FR" sz="2000" dirty="0" smtClean="0"/>
              <a:t>Min an Max air speed and </a:t>
            </a:r>
            <a:r>
              <a:rPr lang="fr-FR" sz="2000" dirty="0" err="1" smtClean="0"/>
              <a:t>can’t</a:t>
            </a:r>
            <a:r>
              <a:rPr lang="fr-FR" sz="2000" dirty="0" smtClean="0"/>
              <a:t> </a:t>
            </a:r>
            <a:r>
              <a:rPr lang="fr-FR" sz="2000" dirty="0" err="1" smtClean="0"/>
              <a:t>changed</a:t>
            </a:r>
            <a:r>
              <a:rPr lang="fr-FR" sz="2000" dirty="0" smtClean="0"/>
              <a:t> direction in an instant</a:t>
            </a:r>
          </a:p>
          <a:p>
            <a:pPr lvl="1"/>
            <a:r>
              <a:rPr lang="fr-FR" sz="2000" dirty="0" smtClean="0"/>
              <a:t>No collisions </a:t>
            </a:r>
            <a:r>
              <a:rPr lang="fr-FR" sz="2000" dirty="0" err="1" smtClean="0"/>
              <a:t>thanks</a:t>
            </a:r>
            <a:r>
              <a:rPr lang="fr-FR" sz="2000" dirty="0" smtClean="0"/>
              <a:t> to altitude </a:t>
            </a:r>
            <a:r>
              <a:rPr lang="fr-FR" sz="2000" dirty="0" err="1" smtClean="0"/>
              <a:t>adjustements</a:t>
            </a:r>
            <a:endParaRPr lang="fr-FR" sz="2000" dirty="0" smtClean="0"/>
          </a:p>
          <a:p>
            <a:pPr lvl="1"/>
            <a:r>
              <a:rPr lang="en-US" sz="2000" dirty="0"/>
              <a:t>Flight altitude: 3500 meters (11 000 feet)</a:t>
            </a:r>
          </a:p>
          <a:p>
            <a:pPr lvl="1"/>
            <a:r>
              <a:rPr lang="en-US" sz="2000" dirty="0"/>
              <a:t>Flight speed: 150 km/h (41.7 m/s, 81.0 knots)</a:t>
            </a:r>
          </a:p>
          <a:p>
            <a:pPr lvl="1"/>
            <a:r>
              <a:rPr lang="fr-FR" sz="2000" dirty="0" err="1"/>
              <a:t>Turn</a:t>
            </a:r>
            <a:r>
              <a:rPr lang="fr-FR" sz="2000" dirty="0"/>
              <a:t> radius: 500 </a:t>
            </a:r>
            <a:r>
              <a:rPr lang="fr-FR" sz="2000" dirty="0" err="1" smtClean="0"/>
              <a:t>meters</a:t>
            </a:r>
            <a:endParaRPr lang="fr-FR" sz="2000" dirty="0" smtClean="0"/>
          </a:p>
          <a:p>
            <a:pPr lvl="1"/>
            <a:r>
              <a:rPr lang="fr-FR" sz="2000" dirty="0" err="1" smtClean="0"/>
              <a:t>Infinite</a:t>
            </a:r>
            <a:r>
              <a:rPr lang="fr-FR" sz="2000" dirty="0" smtClean="0"/>
              <a:t> </a:t>
            </a:r>
            <a:r>
              <a:rPr lang="fr-FR" sz="2000" dirty="0" err="1" smtClean="0"/>
              <a:t>bandwidth</a:t>
            </a:r>
            <a:r>
              <a:rPr lang="fr-FR" sz="2000" dirty="0" smtClean="0"/>
              <a:t> </a:t>
            </a:r>
            <a:r>
              <a:rPr lang="fr-FR" sz="2000" dirty="0" err="1" smtClean="0"/>
              <a:t>between</a:t>
            </a:r>
            <a:r>
              <a:rPr lang="fr-FR" sz="2000" dirty="0" smtClean="0"/>
              <a:t> 2 </a:t>
            </a:r>
            <a:r>
              <a:rPr lang="fr-FR" sz="2000" dirty="0" err="1" smtClean="0"/>
              <a:t>UAV’s</a:t>
            </a:r>
            <a:r>
              <a:rPr lang="fr-FR" sz="2000" dirty="0" smtClean="0"/>
              <a:t> </a:t>
            </a:r>
            <a:r>
              <a:rPr lang="fr-FR" sz="2000" dirty="0" err="1" smtClean="0"/>
              <a:t>within</a:t>
            </a:r>
            <a:r>
              <a:rPr lang="fr-FR" sz="2000" dirty="0" smtClean="0"/>
              <a:t> 8000m</a:t>
            </a:r>
            <a:endParaRPr lang="fr-FR" sz="2000" dirty="0"/>
          </a:p>
          <a:p>
            <a:pPr lvl="1"/>
            <a:r>
              <a:rPr lang="fr-FR" sz="2000" dirty="0" smtClean="0"/>
              <a:t>Scan zone 2000x1000 m</a:t>
            </a:r>
          </a:p>
          <a:p>
            <a:pPr marL="457200" lvl="1" indent="0">
              <a:buNone/>
            </a:pPr>
            <a:endParaRPr lang="fr-FR" dirty="0"/>
          </a:p>
        </p:txBody>
      </p:sp>
    </p:spTree>
    <p:extLst>
      <p:ext uri="{BB962C8B-B14F-4D97-AF65-F5344CB8AC3E}">
        <p14:creationId xmlns:p14="http://schemas.microsoft.com/office/powerpoint/2010/main" val="61383258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7</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err="1" smtClean="0"/>
              <a:t>Models</a:t>
            </a:r>
            <a:endParaRPr lang="fr-FR" dirty="0"/>
          </a:p>
        </p:txBody>
      </p:sp>
      <p:sp>
        <p:nvSpPr>
          <p:cNvPr id="9" name="Content Placeholder 4"/>
          <p:cNvSpPr txBox="1">
            <a:spLocks/>
          </p:cNvSpPr>
          <p:nvPr>
            <p:custDataLst>
              <p:tags r:id="rId2"/>
            </p:custDataLst>
          </p:nvPr>
        </p:nvSpPr>
        <p:spPr>
          <a:xfrm>
            <a:off x="2534435" y="2188849"/>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err="1" smtClean="0"/>
              <a:t>Random</a:t>
            </a:r>
            <a:r>
              <a:rPr lang="fr-FR" dirty="0" smtClean="0"/>
              <a:t> </a:t>
            </a:r>
            <a:r>
              <a:rPr lang="fr-FR" dirty="0" err="1" smtClean="0"/>
              <a:t>Mobility</a:t>
            </a:r>
            <a:r>
              <a:rPr lang="fr-FR" dirty="0" smtClean="0"/>
              <a:t> Model</a:t>
            </a:r>
          </a:p>
          <a:p>
            <a:pPr marL="457200" lvl="1" indent="0">
              <a:buNone/>
            </a:pPr>
            <a:endParaRPr lang="fr-FR" dirty="0" smtClean="0"/>
          </a:p>
          <a:p>
            <a:pPr marL="457200" lvl="1" indent="0">
              <a:buNone/>
            </a:pPr>
            <a:endParaRPr lang="fr-FR" dirty="0"/>
          </a:p>
        </p:txBody>
      </p:sp>
      <p:pic>
        <p:nvPicPr>
          <p:cNvPr id="1026"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36669" y="2996952"/>
            <a:ext cx="6402531" cy="214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336531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8</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err="1" smtClean="0"/>
              <a:t>Models</a:t>
            </a:r>
            <a:endParaRPr lang="fr-FR" dirty="0"/>
          </a:p>
        </p:txBody>
      </p:sp>
      <p:sp>
        <p:nvSpPr>
          <p:cNvPr id="9" name="Content Placeholder 4"/>
          <p:cNvSpPr txBox="1">
            <a:spLocks/>
          </p:cNvSpPr>
          <p:nvPr>
            <p:custDataLst>
              <p:tags r:id="rId2"/>
            </p:custDataLst>
          </p:nvPr>
        </p:nvSpPr>
        <p:spPr>
          <a:xfrm>
            <a:off x="2483768" y="1916832"/>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err="1" smtClean="0"/>
              <a:t>Pheromone</a:t>
            </a:r>
            <a:r>
              <a:rPr lang="fr-FR" dirty="0" smtClean="0"/>
              <a:t> </a:t>
            </a:r>
            <a:r>
              <a:rPr lang="fr-FR" dirty="0" err="1" smtClean="0"/>
              <a:t>models</a:t>
            </a:r>
            <a:r>
              <a:rPr lang="fr-FR" dirty="0"/>
              <a:t>	</a:t>
            </a:r>
            <a:endParaRPr lang="fr-FR" dirty="0" smtClean="0"/>
          </a:p>
          <a:p>
            <a:pPr lvl="1"/>
            <a:r>
              <a:rPr lang="fr-FR" dirty="0" smtClean="0"/>
              <a:t>One </a:t>
            </a:r>
            <a:r>
              <a:rPr lang="fr-FR" dirty="0" err="1" smtClean="0"/>
              <a:t>pheromone</a:t>
            </a:r>
            <a:r>
              <a:rPr lang="fr-FR" dirty="0" smtClean="0"/>
              <a:t> </a:t>
            </a:r>
            <a:r>
              <a:rPr lang="fr-FR" dirty="0" err="1" smtClean="0"/>
              <a:t>map</a:t>
            </a:r>
            <a:r>
              <a:rPr lang="fr-FR" dirty="0" smtClean="0"/>
              <a:t> per UAV</a:t>
            </a:r>
          </a:p>
          <a:p>
            <a:pPr lvl="1"/>
            <a:r>
              <a:rPr lang="fr-FR" dirty="0" smtClean="0"/>
              <a:t>Marks the areas </a:t>
            </a:r>
            <a:r>
              <a:rPr lang="fr-FR" dirty="0" err="1" smtClean="0"/>
              <a:t>when</a:t>
            </a:r>
            <a:r>
              <a:rPr lang="fr-FR" dirty="0" smtClean="0"/>
              <a:t> </a:t>
            </a:r>
            <a:r>
              <a:rPr lang="fr-FR" dirty="0" err="1" smtClean="0"/>
              <a:t>they</a:t>
            </a:r>
            <a:r>
              <a:rPr lang="fr-FR" dirty="0" smtClean="0"/>
              <a:t> have been </a:t>
            </a:r>
            <a:r>
              <a:rPr lang="fr-FR" dirty="0" err="1" smtClean="0"/>
              <a:t>scanned</a:t>
            </a:r>
            <a:endParaRPr lang="fr-FR" dirty="0" smtClean="0"/>
          </a:p>
          <a:p>
            <a:pPr lvl="1"/>
            <a:r>
              <a:rPr lang="fr-FR" dirty="0" err="1" smtClean="0"/>
              <a:t>Broadcast</a:t>
            </a:r>
            <a:r>
              <a:rPr lang="fr-FR" dirty="0" smtClean="0"/>
              <a:t> </a:t>
            </a:r>
            <a:r>
              <a:rPr lang="fr-FR" dirty="0" err="1" smtClean="0"/>
              <a:t>regularly</a:t>
            </a:r>
            <a:r>
              <a:rPr lang="fr-FR" dirty="0" smtClean="0"/>
              <a:t> a local area </a:t>
            </a:r>
            <a:r>
              <a:rPr lang="fr-FR" dirty="0" err="1" smtClean="0"/>
              <a:t>pheromone</a:t>
            </a:r>
            <a:r>
              <a:rPr lang="fr-FR" dirty="0" smtClean="0"/>
              <a:t> </a:t>
            </a:r>
            <a:r>
              <a:rPr lang="fr-FR" dirty="0" err="1" smtClean="0"/>
              <a:t>map</a:t>
            </a:r>
            <a:r>
              <a:rPr lang="fr-FR" dirty="0" smtClean="0"/>
              <a:t> </a:t>
            </a:r>
          </a:p>
          <a:p>
            <a:pPr marL="457200" lvl="1" indent="0">
              <a:buNone/>
            </a:pPr>
            <a:endParaRPr lang="fr-FR" dirty="0" smtClean="0"/>
          </a:p>
          <a:p>
            <a:pPr marL="457200" lvl="1" indent="0">
              <a:buNone/>
            </a:pPr>
            <a:endParaRPr lang="fr-FR" dirty="0"/>
          </a:p>
        </p:txBody>
      </p:sp>
    </p:spTree>
    <p:extLst>
      <p:ext uri="{BB962C8B-B14F-4D97-AF65-F5344CB8AC3E}">
        <p14:creationId xmlns:p14="http://schemas.microsoft.com/office/powerpoint/2010/main" val="361824633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ZoneTexte 4"/>
          <p:cNvSpPr txBox="1"/>
          <p:nvPr/>
        </p:nvSpPr>
        <p:spPr>
          <a:xfrm>
            <a:off x="3923928" y="6486212"/>
            <a:ext cx="2736304" cy="369332"/>
          </a:xfrm>
          <a:prstGeom prst="rect">
            <a:avLst/>
          </a:prstGeom>
          <a:noFill/>
        </p:spPr>
        <p:txBody>
          <a:bodyPr wrap="square" rtlCol="0">
            <a:spAutoFit/>
          </a:bodyPr>
          <a:lstStyle/>
          <a:p>
            <a:r>
              <a:rPr lang="fr-FR" dirty="0" smtClean="0"/>
              <a:t>Master 2 computer science</a:t>
            </a:r>
            <a:endParaRPr lang="fr-FR" dirty="0"/>
          </a:p>
        </p:txBody>
      </p:sp>
      <p:sp>
        <p:nvSpPr>
          <p:cNvPr id="2" name="Espace réservé du numéro de diapositive 1"/>
          <p:cNvSpPr>
            <a:spLocks noGrp="1"/>
          </p:cNvSpPr>
          <p:nvPr>
            <p:ph type="sldNum" sz="quarter" idx="12"/>
          </p:nvPr>
        </p:nvSpPr>
        <p:spPr/>
        <p:txBody>
          <a:bodyPr/>
          <a:lstStyle/>
          <a:p>
            <a:fld id="{33D6E5A2-EC83-451F-A719-9AC1370DD5CF}" type="slidenum">
              <a:rPr lang="fr-FR" smtClean="0"/>
              <a:pPr/>
              <a:t>9</a:t>
            </a:fld>
            <a:endParaRPr kumimoji="0" lang="fr-FR"/>
          </a:p>
        </p:txBody>
      </p:sp>
      <p:sp>
        <p:nvSpPr>
          <p:cNvPr id="8" name="Title 1"/>
          <p:cNvSpPr txBox="1">
            <a:spLocks/>
          </p:cNvSpPr>
          <p:nvPr>
            <p:custDataLst>
              <p:tags r:id="rId1"/>
            </p:custDataLst>
          </p:nvPr>
        </p:nvSpPr>
        <p:spPr>
          <a:xfrm>
            <a:off x="762000" y="269632"/>
            <a:ext cx="8077200" cy="1143000"/>
          </a:xfrm>
          <a:prstGeom prst="rect">
            <a:avLst/>
          </a:prstGeom>
        </p:spPr>
        <p:txBody>
          <a:bodyP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pPr algn="ctr"/>
            <a:r>
              <a:rPr lang="fr-FR" dirty="0" err="1" smtClean="0"/>
              <a:t>Models</a:t>
            </a:r>
            <a:endParaRPr lang="fr-FR" dirty="0"/>
          </a:p>
        </p:txBody>
      </p:sp>
      <p:sp>
        <p:nvSpPr>
          <p:cNvPr id="9" name="Content Placeholder 4"/>
          <p:cNvSpPr txBox="1">
            <a:spLocks/>
          </p:cNvSpPr>
          <p:nvPr>
            <p:custDataLst>
              <p:tags r:id="rId2"/>
            </p:custDataLst>
          </p:nvPr>
        </p:nvSpPr>
        <p:spPr>
          <a:xfrm>
            <a:off x="2483768" y="1173167"/>
            <a:ext cx="6355432"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r>
              <a:rPr lang="fr-FR" dirty="0" err="1" smtClean="0"/>
              <a:t>Pheromone</a:t>
            </a:r>
            <a:r>
              <a:rPr lang="fr-FR" dirty="0" smtClean="0"/>
              <a:t> </a:t>
            </a:r>
            <a:r>
              <a:rPr lang="fr-FR" dirty="0" err="1" smtClean="0"/>
              <a:t>models</a:t>
            </a:r>
            <a:endParaRPr lang="fr-FR" dirty="0" smtClean="0"/>
          </a:p>
          <a:p>
            <a:pPr marL="457200" lvl="1" indent="0">
              <a:buNone/>
            </a:pPr>
            <a:endParaRPr lang="fr-FR" dirty="0" smtClean="0"/>
          </a:p>
          <a:p>
            <a:pPr marL="457200" lvl="1" indent="0">
              <a:buNone/>
            </a:pPr>
            <a:endParaRPr lang="fr-FR" dirty="0"/>
          </a:p>
        </p:txBody>
      </p:sp>
      <p:pic>
        <p:nvPicPr>
          <p:cNvPr id="2050"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75854" y="1751924"/>
            <a:ext cx="4499977" cy="473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935411"/>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2.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33.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34.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35.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36.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7.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8.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9.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41.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42.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43.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44.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45.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46.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7.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8.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9.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5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5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5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5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5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5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5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5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6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6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6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6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6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765</Words>
  <Application>Microsoft Office PowerPoint</Application>
  <PresentationFormat>Affichage à l'écran (4:3)</PresentationFormat>
  <Paragraphs>248</Paragraphs>
  <Slides>27</Slides>
  <Notes>27</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Formation</vt:lpstr>
      <vt:lpstr> Mobility Models for UAV Group Reconnaissance Applications</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Vue d’ensemble du jour </vt:lpstr>
      <vt:lpstr>Objectifs</vt:lpstr>
      <vt:lpstr>Nouveau travail</vt:lpstr>
      <vt:lpstr>Nouveau travail</vt:lpstr>
      <vt:lpstr>Bottin mondain</vt:lpstr>
      <vt:lpstr>Atteindre un niveau d’expertise</vt:lpstr>
      <vt:lpstr>Faire de son mieux</vt:lpstr>
      <vt:lpstr>Étude de cas</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2013-11-07T08:24:36Z</dcterms:created>
  <dcterms:modified xsi:type="dcterms:W3CDTF">2013-11-07T15:32:03Z</dcterms:modified>
</cp:coreProperties>
</file>