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1" r:id="rId3"/>
    <p:sldId id="281" r:id="rId4"/>
    <p:sldId id="282" r:id="rId5"/>
    <p:sldId id="283" r:id="rId6"/>
    <p:sldId id="292" r:id="rId7"/>
    <p:sldId id="288" r:id="rId8"/>
    <p:sldId id="290" r:id="rId9"/>
    <p:sldId id="289" r:id="rId10"/>
    <p:sldId id="293" r:id="rId11"/>
    <p:sldId id="291" r:id="rId12"/>
    <p:sldId id="295" r:id="rId13"/>
    <p:sldId id="294" r:id="rId14"/>
    <p:sldId id="284" r:id="rId15"/>
    <p:sldId id="296" r:id="rId16"/>
    <p:sldId id="262" r:id="rId17"/>
    <p:sldId id="286" r:id="rId18"/>
    <p:sldId id="267" r:id="rId19"/>
    <p:sldId id="276" r:id="rId20"/>
    <p:sldId id="27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4000" autoAdjust="0"/>
  </p:normalViewPr>
  <p:slideViewPr>
    <p:cSldViewPr>
      <p:cViewPr varScale="1">
        <p:scale>
          <a:sx n="110" d="100"/>
          <a:sy n="110" d="100"/>
        </p:scale>
        <p:origin x="-17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14/11/2013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14/11/2013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15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Utiliser un en-tête de section pour chacun des sujets afin de définir une transition claire pour l’audience.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Ajoutez des diapositives à chaque section de sujet, y compris des diapositives contenant des tableaux, des graphiques et des images. </a:t>
            </a:r>
          </a:p>
          <a:p>
            <a:r>
              <a:rPr lang="fr-FR" dirty="0" smtClean="0"/>
              <a:t>Voir exemple dans la section suivante</a:t>
            </a:r>
            <a:r>
              <a:rPr lang="fr-FR" baseline="0" dirty="0" smtClean="0"/>
              <a:t> </a:t>
            </a:r>
            <a:r>
              <a:rPr lang="fr-FR" dirty="0" smtClean="0"/>
              <a:t>de tableau,</a:t>
            </a:r>
            <a:r>
              <a:rPr lang="fr-FR" baseline="0" dirty="0" smtClean="0"/>
              <a:t> de graphique, d’image et de vidéo.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19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fr-FR" smtClean="0"/>
              <a:pPr/>
              <a:t>20</a:t>
            </a:fld>
            <a:endParaRPr lang="fr-FR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fr-FR" dirty="0" smtClean="0"/>
              <a:t>Votre présentation est-elle aussi claire que possible ? Pensez à placer du contenu supplémentaire dans l’annexe.</a:t>
            </a:r>
          </a:p>
          <a:p>
            <a:r>
              <a:rPr lang="fr-FR" dirty="0" smtClean="0"/>
              <a:t>Utilisez des diapositives en annexe pour y placer du contenu auquel vous pouvez faire référence pendant la diapositive relative aux questions ou que les participants peuvent approfondir ultérieurement.</a:t>
            </a:r>
          </a:p>
          <a:p>
            <a:pPr>
              <a:buFontTx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4005064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dirty="0" smtClean="0">
                <a:latin typeface="+mn-lt"/>
              </a:rPr>
              <a:t>By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dirty="0" smtClean="0">
                <a:latin typeface="+mn-lt"/>
              </a:rPr>
              <a:t>Hayley, </a:t>
            </a:r>
            <a:r>
              <a:rPr lang="fr-FR" sz="2400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Jérémy,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dirty="0" smtClean="0">
                <a:latin typeface="+mn-lt"/>
              </a:rPr>
              <a:t>Alexis,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dirty="0" smtClean="0">
                <a:latin typeface="+mn-lt"/>
              </a:rPr>
              <a:t>Mickaël, </a:t>
            </a:r>
            <a:r>
              <a:rPr lang="fr-FR" sz="2400" dirty="0" err="1" smtClean="0">
                <a:latin typeface="+mn-lt"/>
              </a:rPr>
              <a:t>Castagnet</a:t>
            </a:r>
            <a:r>
              <a:rPr lang="fr-FR" sz="2400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26/11/2013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Bordeaux </a:t>
            </a:r>
            <a:r>
              <a:rPr lang="en-US" sz="1600" b="1" dirty="0" smtClean="0"/>
              <a:t>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444208" y="528721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Desbarats</a:t>
            </a:r>
            <a:r>
              <a:rPr lang="fr-FR" sz="1400" dirty="0" smtClean="0"/>
              <a:t> Pascal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79912" y="5302603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</a:t>
            </a:r>
            <a:r>
              <a:rPr lang="en-US" sz="1400" b="1" dirty="0" smtClean="0"/>
              <a:t>TD:</a:t>
            </a:r>
            <a:endParaRPr lang="fr-FR" sz="14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25431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endParaRPr kumimoji="0"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Evaluations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867941"/>
            <a:ext cx="6355432" cy="27851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Scan </a:t>
            </a:r>
            <a:r>
              <a:rPr lang="fr-FR" dirty="0" err="1" smtClean="0"/>
              <a:t>coverage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Scan </a:t>
            </a:r>
            <a:r>
              <a:rPr lang="fr-FR" dirty="0" err="1" smtClean="0"/>
              <a:t>charateristic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Communication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1026" name="Picture 2" descr="https://encrypted-tbn2.gstatic.com/images?q=tbn:ANd9GcRadP3DGkn6SxnHBVfxLX8gdL5OLYL7S1rCgsMWPPz62ss5xbUA1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0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endParaRPr kumimoji="0"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710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173167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0132"/>
            <a:ext cx="2888879" cy="50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483768" y="980132"/>
            <a:ext cx="3456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Coverage</a:t>
            </a:r>
            <a:endParaRPr lang="fr-FR" sz="2400" i="1" u="sng" dirty="0" smtClean="0"/>
          </a:p>
          <a:p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/>
              <a:t>Theory</a:t>
            </a:r>
            <a:r>
              <a:rPr lang="fr-FR" sz="2400" dirty="0" smtClean="0"/>
              <a:t> : 900km² in 18 min</a:t>
            </a: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/>
              <a:t>Prevision</a:t>
            </a:r>
            <a:r>
              <a:rPr lang="fr-FR" sz="2400" dirty="0" smtClean="0"/>
              <a:t> : 40 min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of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turnings</a:t>
            </a:r>
            <a:endParaRPr lang="fr-F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/>
              <a:t>Rapidity</a:t>
            </a:r>
            <a:r>
              <a:rPr lang="fr-FR" sz="2400" dirty="0" smtClean="0"/>
              <a:t> of scanning : 0,083 km²/s per UAV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770950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55776" y="1196752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manage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rescanning</a:t>
            </a:r>
            <a:r>
              <a:rPr lang="fr-FR" dirty="0" smtClean="0"/>
              <a:t> a </a:t>
            </a:r>
            <a:r>
              <a:rPr lang="fr-FR" dirty="0" err="1" smtClean="0"/>
              <a:t>recently</a:t>
            </a:r>
            <a:r>
              <a:rPr lang="fr-FR" dirty="0" smtClean="0"/>
              <a:t> </a:t>
            </a:r>
            <a:r>
              <a:rPr lang="fr-FR" dirty="0" err="1" smtClean="0"/>
              <a:t>scanned</a:t>
            </a:r>
            <a:r>
              <a:rPr lang="fr-FR" dirty="0" smtClean="0"/>
              <a:t> area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64704"/>
            <a:ext cx="3240360" cy="545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24" y="3284984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2771800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Pheromone</a:t>
            </a:r>
            <a:r>
              <a:rPr lang="fr-FR" dirty="0" smtClean="0"/>
              <a:t> &gt; </a:t>
            </a:r>
            <a:r>
              <a:rPr lang="fr-FR" dirty="0" err="1" smtClean="0"/>
              <a:t>Random</a:t>
            </a:r>
            <a:endParaRPr lang="fr-FR" dirty="0" smtClean="0"/>
          </a:p>
        </p:txBody>
      </p:sp>
      <p:sp>
        <p:nvSpPr>
          <p:cNvPr id="4" name="Flèche vers le bas 3"/>
          <p:cNvSpPr/>
          <p:nvPr/>
        </p:nvSpPr>
        <p:spPr>
          <a:xfrm>
            <a:off x="3347864" y="4231429"/>
            <a:ext cx="576064" cy="56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Virage 6"/>
          <p:cNvSpPr/>
          <p:nvPr/>
        </p:nvSpPr>
        <p:spPr>
          <a:xfrm flipV="1">
            <a:off x="4149316" y="2708920"/>
            <a:ext cx="1512168" cy="576064"/>
          </a:xfrm>
          <a:prstGeom prst="bentArrow">
            <a:avLst>
              <a:gd name="adj1" fmla="val 26040"/>
              <a:gd name="adj2" fmla="val 31282"/>
              <a:gd name="adj3" fmla="val 50000"/>
              <a:gd name="adj4" fmla="val 60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842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173167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11760" y="1543432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/>
              <a:t>C</a:t>
            </a:r>
            <a:r>
              <a:rPr lang="fr-FR" sz="2400" i="1" u="sng" dirty="0" smtClean="0"/>
              <a:t>ommunication</a:t>
            </a:r>
            <a:endParaRPr lang="fr-FR" i="1" u="sng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Low</a:t>
            </a:r>
            <a:r>
              <a:rPr lang="fr-FR" dirty="0" smtClean="0"/>
              <a:t> constant </a:t>
            </a:r>
            <a:r>
              <a:rPr lang="fr-FR" dirty="0" err="1" smtClean="0"/>
              <a:t>connectivity</a:t>
            </a:r>
            <a:endParaRPr lang="fr-FR" dirty="0" smtClean="0"/>
          </a:p>
          <a:p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ore UAVs </a:t>
            </a:r>
            <a:r>
              <a:rPr lang="en-US" dirty="0"/>
              <a:t>for a fully </a:t>
            </a:r>
            <a:r>
              <a:rPr lang="en-US" dirty="0" smtClean="0"/>
              <a:t>network connected</a:t>
            </a:r>
          </a:p>
          <a:p>
            <a:endParaRPr lang="en-US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95" y="841132"/>
            <a:ext cx="3253688" cy="541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31840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618778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endParaRPr kumimoji="0" lang="fr-FR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03848" y="2276872"/>
            <a:ext cx="5635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Good model  for scan </a:t>
            </a:r>
            <a:r>
              <a:rPr lang="fr-FR" dirty="0" err="1" smtClean="0"/>
              <a:t>coverage</a:t>
            </a:r>
            <a:r>
              <a:rPr lang="fr-FR" dirty="0" smtClean="0"/>
              <a:t> and  reconnaissance scenario …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… But </a:t>
            </a:r>
            <a:r>
              <a:rPr lang="fr-FR" dirty="0" err="1" smtClean="0"/>
              <a:t>coverage</a:t>
            </a:r>
            <a:r>
              <a:rPr lang="fr-FR" dirty="0" smtClean="0"/>
              <a:t> and </a:t>
            </a:r>
            <a:r>
              <a:rPr lang="fr-FR" dirty="0" err="1" smtClean="0"/>
              <a:t>connectivity</a:t>
            </a:r>
            <a:r>
              <a:rPr lang="fr-FR" dirty="0" smtClean="0"/>
              <a:t> of communications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conflicting</a:t>
            </a:r>
            <a:r>
              <a:rPr lang="fr-FR" dirty="0" smtClean="0"/>
              <a:t> objectives.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Possiblity</a:t>
            </a:r>
            <a:r>
              <a:rPr lang="fr-FR" dirty="0" smtClean="0"/>
              <a:t> </a:t>
            </a:r>
            <a:r>
              <a:rPr lang="fr-FR" dirty="0" err="1" smtClean="0"/>
              <a:t>amelioration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temporary</a:t>
            </a:r>
            <a:r>
              <a:rPr lang="fr-FR" dirty="0" smtClean="0"/>
              <a:t> </a:t>
            </a:r>
            <a:r>
              <a:rPr lang="fr-FR" dirty="0" err="1" smtClean="0"/>
              <a:t>storage</a:t>
            </a:r>
            <a:r>
              <a:rPr lang="fr-FR" dirty="0" smtClean="0"/>
              <a:t> data and relax the </a:t>
            </a:r>
            <a:r>
              <a:rPr lang="fr-FR" dirty="0" err="1" smtClean="0"/>
              <a:t>limited</a:t>
            </a:r>
            <a:r>
              <a:rPr lang="fr-FR" dirty="0" smtClean="0"/>
              <a:t> </a:t>
            </a:r>
            <a:r>
              <a:rPr lang="fr-FR" dirty="0" err="1" smtClean="0"/>
              <a:t>bandwidth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3" y="4293096"/>
            <a:ext cx="23145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20" y="269632"/>
            <a:ext cx="235758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43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/>
              <a:t>Nouveau travail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endParaRPr kumimoji="0"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 lang="fr-FR"/>
            </a:pPr>
            <a:r>
              <a:rPr lang="fr-FR"/>
              <a:t>&lt;Texte du site intranet ici&gt;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  <a:endParaRPr lang="fr-FR" u="sng"/>
          </a:p>
          <a:p>
            <a:pPr>
              <a:defRPr lang="fr-FR"/>
            </a:pPr>
            <a:endParaRPr lang="fr-FR"/>
          </a:p>
          <a:p>
            <a:pPr>
              <a:defRPr lang="fr-FR"/>
            </a:pPr>
            <a:r>
              <a:rPr lang="fr-FR"/>
              <a:t>&lt;Texte de support de lecture supplémentaire ici&gt;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  <a:endParaRPr lang="fr-FR"/>
          </a:p>
          <a:p>
            <a:pPr>
              <a:buFontTx/>
              <a:buNone/>
              <a:defRPr lang="fr-FR"/>
            </a:pPr>
            <a:endParaRPr lang="fr-FR"/>
          </a:p>
          <a:p>
            <a:pPr>
              <a:defRPr lang="fr-FR"/>
            </a:pPr>
            <a:r>
              <a:rPr lang="fr-FR"/>
              <a:t>Cet ensemble de diapositives et ressources connexes :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  <a:p>
            <a:pPr marL="457200" lvl="1" indent="0">
              <a:buNone/>
            </a:pPr>
            <a:r>
              <a:rPr lang="fr-FR" sz="2600" dirty="0" smtClean="0"/>
              <a:t>Use </a:t>
            </a:r>
            <a:r>
              <a:rPr lang="fr-FR" sz="2600" dirty="0" err="1" smtClean="0"/>
              <a:t>mobility</a:t>
            </a:r>
            <a:r>
              <a:rPr lang="fr-FR" sz="2600" dirty="0" smtClean="0"/>
              <a:t> model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 err="1" smtClean="0"/>
              <a:t>most</a:t>
            </a:r>
            <a:r>
              <a:rPr lang="fr-FR" sz="2600" dirty="0" smtClean="0"/>
              <a:t> </a:t>
            </a:r>
            <a:r>
              <a:rPr lang="fr-FR" sz="2600" dirty="0" err="1" smtClean="0"/>
              <a:t>closely</a:t>
            </a:r>
            <a:r>
              <a:rPr lang="fr-FR" sz="2600" dirty="0" smtClean="0"/>
              <a:t> matches the </a:t>
            </a:r>
            <a:r>
              <a:rPr lang="fr-FR" sz="2600" dirty="0" err="1" smtClean="0"/>
              <a:t>results</a:t>
            </a:r>
            <a:r>
              <a:rPr lang="fr-FR" sz="2600" dirty="0" smtClean="0"/>
              <a:t> of real-world scenario.</a:t>
            </a:r>
          </a:p>
          <a:p>
            <a:pPr marL="457200" lvl="1" indent="0">
              <a:buNone/>
            </a:pPr>
            <a:endParaRPr lang="fr-FR" sz="2600" dirty="0" smtClean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79335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861049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/>
              <a:t>Annexe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endParaRPr kumimoji="0"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/>
              <a:t>Introduction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MANET</a:t>
            </a:r>
          </a:p>
          <a:p>
            <a:pPr lvl="1"/>
            <a:r>
              <a:rPr lang="fr-FR" dirty="0" smtClean="0"/>
              <a:t>Mobile Ad Hoc Network</a:t>
            </a:r>
          </a:p>
          <a:p>
            <a:pPr lvl="1"/>
            <a:r>
              <a:rPr lang="fr-FR" dirty="0" smtClean="0"/>
              <a:t>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64904"/>
            <a:ext cx="2683024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fr-FR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Scenarios</a:t>
            </a:r>
            <a:endParaRPr lang="fr-FR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596413"/>
            <a:ext cx="6355432" cy="42973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Objectives</a:t>
            </a:r>
          </a:p>
          <a:p>
            <a:pPr lvl="1"/>
            <a:r>
              <a:rPr lang="fr-FR" dirty="0"/>
              <a:t>Scan area in a </a:t>
            </a:r>
            <a:r>
              <a:rPr lang="fr-FR" dirty="0" err="1"/>
              <a:t>limited</a:t>
            </a:r>
            <a:r>
              <a:rPr lang="fr-FR" dirty="0"/>
              <a:t> time</a:t>
            </a:r>
          </a:p>
          <a:p>
            <a:pPr lvl="1"/>
            <a:r>
              <a:rPr lang="fr-FR" dirty="0" smtClean="0"/>
              <a:t>Scan the </a:t>
            </a:r>
            <a:r>
              <a:rPr lang="fr-FR" dirty="0" err="1" smtClean="0"/>
              <a:t>entire</a:t>
            </a:r>
            <a:r>
              <a:rPr lang="fr-FR" dirty="0" smtClean="0"/>
              <a:t> area </a:t>
            </a:r>
            <a:r>
              <a:rPr lang="fr-FR" dirty="0" err="1" smtClean="0"/>
              <a:t>regularly</a:t>
            </a:r>
            <a:r>
              <a:rPr lang="fr-FR" dirty="0" smtClean="0"/>
              <a:t>, but </a:t>
            </a:r>
            <a:r>
              <a:rPr lang="fr-FR" dirty="0" err="1" smtClean="0"/>
              <a:t>at</a:t>
            </a:r>
            <a:r>
              <a:rPr lang="fr-FR" dirty="0" smtClean="0"/>
              <a:t> least once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hour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Characteristics</a:t>
            </a:r>
            <a:endParaRPr lang="fr-FR" dirty="0" smtClean="0"/>
          </a:p>
          <a:p>
            <a:pPr lvl="1"/>
            <a:r>
              <a:rPr lang="fr-FR" dirty="0" smtClean="0"/>
              <a:t>Square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of 30 Km</a:t>
            </a:r>
          </a:p>
          <a:p>
            <a:pPr lvl="1"/>
            <a:r>
              <a:rPr lang="fr-FR" dirty="0" smtClean="0"/>
              <a:t>10 </a:t>
            </a:r>
            <a:r>
              <a:rPr lang="fr-FR" dirty="0" err="1" smtClean="0"/>
              <a:t>UAVs</a:t>
            </a:r>
            <a:r>
              <a:rPr lang="fr-FR" dirty="0" smtClean="0"/>
              <a:t> per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wing</a:t>
            </a:r>
            <a:r>
              <a:rPr lang="fr-FR" dirty="0" smtClean="0"/>
              <a:t> </a:t>
            </a:r>
            <a:r>
              <a:rPr lang="fr-FR" dirty="0" err="1" smtClean="0"/>
              <a:t>aircraft</a:t>
            </a:r>
            <a:endParaRPr lang="fr-FR" dirty="0" smtClean="0"/>
          </a:p>
          <a:p>
            <a:pPr lvl="1"/>
            <a:r>
              <a:rPr lang="fr-FR" dirty="0" err="1" smtClean="0"/>
              <a:t>UAVs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middle of </a:t>
            </a:r>
            <a:r>
              <a:rPr lang="fr-FR" dirty="0" err="1" smtClean="0"/>
              <a:t>south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Scenarios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867941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Requirements</a:t>
            </a:r>
            <a:endParaRPr lang="fr-FR" dirty="0" smtClean="0"/>
          </a:p>
          <a:p>
            <a:pPr lvl="1"/>
            <a:r>
              <a:rPr lang="fr-FR" dirty="0" err="1" smtClean="0"/>
              <a:t>UAVs</a:t>
            </a:r>
            <a:r>
              <a:rPr lang="fr-FR" dirty="0" smtClean="0"/>
              <a:t> are </a:t>
            </a:r>
            <a:r>
              <a:rPr lang="fr-FR" dirty="0" err="1" smtClean="0"/>
              <a:t>autonomous</a:t>
            </a:r>
            <a:endParaRPr lang="fr-FR" dirty="0" smtClean="0"/>
          </a:p>
          <a:p>
            <a:pPr lvl="1"/>
            <a:r>
              <a:rPr lang="fr-FR" dirty="0" err="1" smtClean="0"/>
              <a:t>Regularly</a:t>
            </a:r>
            <a:r>
              <a:rPr lang="fr-FR" dirty="0" smtClean="0"/>
              <a:t> scans</a:t>
            </a:r>
          </a:p>
          <a:p>
            <a:pPr lvl="1"/>
            <a:r>
              <a:rPr lang="fr-FR" dirty="0" err="1" smtClean="0"/>
              <a:t>Randomness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smtClean="0"/>
              <a:t>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to the C&amp;C</a:t>
            </a:r>
          </a:p>
          <a:p>
            <a:pPr lvl="1"/>
            <a:r>
              <a:rPr lang="fr-FR" dirty="0" err="1" smtClean="0"/>
              <a:t>Lost</a:t>
            </a:r>
            <a:r>
              <a:rPr lang="fr-FR" dirty="0" smtClean="0"/>
              <a:t> or </a:t>
            </a:r>
            <a:r>
              <a:rPr lang="fr-FR" dirty="0" err="1" smtClean="0"/>
              <a:t>unaivalable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important</a:t>
            </a:r>
          </a:p>
          <a:p>
            <a:pPr lvl="1"/>
            <a:r>
              <a:rPr lang="fr-FR" dirty="0" smtClean="0"/>
              <a:t>Communication </a:t>
            </a:r>
            <a:r>
              <a:rPr lang="fr-FR" dirty="0" err="1" smtClean="0"/>
              <a:t>bandwidth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844824"/>
            <a:ext cx="6355432" cy="428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sz="2000" dirty="0" smtClean="0"/>
              <a:t>Min an Max air speed and </a:t>
            </a:r>
            <a:r>
              <a:rPr lang="fr-FR" sz="2000" dirty="0" err="1" smtClean="0"/>
              <a:t>can’t</a:t>
            </a:r>
            <a:r>
              <a:rPr lang="fr-FR" sz="2000" dirty="0" smtClean="0"/>
              <a:t> </a:t>
            </a:r>
            <a:r>
              <a:rPr lang="fr-FR" sz="2000" dirty="0" err="1" smtClean="0"/>
              <a:t>changed</a:t>
            </a:r>
            <a:r>
              <a:rPr lang="fr-FR" sz="2000" dirty="0" smtClean="0"/>
              <a:t> direction in an instant</a:t>
            </a:r>
          </a:p>
          <a:p>
            <a:pPr lvl="1"/>
            <a:r>
              <a:rPr lang="fr-FR" sz="2000" dirty="0" smtClean="0"/>
              <a:t>No collisions </a:t>
            </a:r>
            <a:r>
              <a:rPr lang="fr-FR" sz="2000" dirty="0" err="1" smtClean="0"/>
              <a:t>thanks</a:t>
            </a:r>
            <a:r>
              <a:rPr lang="fr-FR" sz="2000" dirty="0" smtClean="0"/>
              <a:t> to altitude </a:t>
            </a:r>
            <a:r>
              <a:rPr lang="fr-FR" sz="2000" dirty="0" err="1" smtClean="0"/>
              <a:t>adjustements</a:t>
            </a:r>
            <a:endParaRPr lang="fr-FR" sz="2000" dirty="0" smtClean="0"/>
          </a:p>
          <a:p>
            <a:pPr lvl="1"/>
            <a:r>
              <a:rPr lang="en-US" sz="2000" dirty="0"/>
              <a:t>Flight altitude: 3500 meters (11 000 feet)</a:t>
            </a:r>
          </a:p>
          <a:p>
            <a:pPr lvl="1"/>
            <a:r>
              <a:rPr lang="en-US" sz="2000" dirty="0"/>
              <a:t>Flight speed: 150 km/h (41.7 m/s, 81.0 knots)</a:t>
            </a:r>
          </a:p>
          <a:p>
            <a:pPr lvl="1"/>
            <a:r>
              <a:rPr lang="fr-FR" sz="2000" dirty="0" err="1"/>
              <a:t>Turn</a:t>
            </a:r>
            <a:r>
              <a:rPr lang="fr-FR" sz="2000" dirty="0"/>
              <a:t> radius: 500 </a:t>
            </a:r>
            <a:r>
              <a:rPr lang="fr-FR" sz="2000" dirty="0" err="1" smtClean="0"/>
              <a:t>meters</a:t>
            </a:r>
            <a:endParaRPr lang="fr-FR" sz="2000" dirty="0" smtClean="0"/>
          </a:p>
          <a:p>
            <a:pPr lvl="1"/>
            <a:r>
              <a:rPr lang="fr-FR" sz="2000" dirty="0" err="1" smtClean="0"/>
              <a:t>Infinite</a:t>
            </a:r>
            <a:r>
              <a:rPr lang="fr-FR" sz="2000" dirty="0" smtClean="0"/>
              <a:t> </a:t>
            </a:r>
            <a:r>
              <a:rPr lang="fr-FR" sz="2000" dirty="0" err="1" smtClean="0"/>
              <a:t>bandwidth</a:t>
            </a:r>
            <a:r>
              <a:rPr lang="fr-FR" sz="2000" dirty="0" smtClean="0"/>
              <a:t>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2 </a:t>
            </a:r>
            <a:r>
              <a:rPr lang="fr-FR" sz="2000" dirty="0" err="1" smtClean="0"/>
              <a:t>UAV’s</a:t>
            </a:r>
            <a:r>
              <a:rPr lang="fr-FR" sz="2000" dirty="0" smtClean="0"/>
              <a:t> </a:t>
            </a:r>
            <a:r>
              <a:rPr lang="fr-FR" sz="2000" dirty="0" err="1" smtClean="0"/>
              <a:t>within</a:t>
            </a:r>
            <a:r>
              <a:rPr lang="fr-FR" sz="2000" dirty="0" smtClean="0"/>
              <a:t> 8000m</a:t>
            </a:r>
            <a:endParaRPr lang="fr-FR" sz="2000" dirty="0"/>
          </a:p>
          <a:p>
            <a:pPr lvl="1"/>
            <a:r>
              <a:rPr lang="fr-FR" sz="2000" dirty="0" smtClean="0"/>
              <a:t>Scan zone 2000x1000 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700808"/>
            <a:ext cx="6355432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Model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9" y="2708920"/>
            <a:ext cx="6402531" cy="21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08336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916832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per UAV</a:t>
            </a:r>
          </a:p>
          <a:p>
            <a:pPr lvl="1"/>
            <a:r>
              <a:rPr lang="fr-FR" dirty="0" smtClean="0"/>
              <a:t>Marks the areas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been </a:t>
            </a:r>
            <a:r>
              <a:rPr lang="fr-FR" dirty="0" err="1" smtClean="0"/>
              <a:t>scanned</a:t>
            </a:r>
            <a:endParaRPr lang="fr-FR" dirty="0" smtClean="0"/>
          </a:p>
          <a:p>
            <a:pPr lvl="1"/>
            <a:r>
              <a:rPr lang="fr-FR" dirty="0" smtClean="0"/>
              <a:t>Broadcast </a:t>
            </a:r>
            <a:r>
              <a:rPr lang="fr-FR" dirty="0" err="1" smtClean="0"/>
              <a:t>regularly</a:t>
            </a:r>
            <a:r>
              <a:rPr lang="fr-FR" dirty="0" smtClean="0"/>
              <a:t> a local area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149201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052737"/>
            <a:ext cx="635543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1628800"/>
            <a:ext cx="4499977" cy="473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640</Words>
  <Application>Microsoft Office PowerPoint</Application>
  <PresentationFormat>Affichage à l'écran (4:3)</PresentationFormat>
  <Paragraphs>176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Présentation PowerPoint</vt:lpstr>
      <vt:lpstr>Nouveau travail</vt:lpstr>
      <vt:lpstr>Présentation PowerPoint</vt:lpstr>
      <vt:lpstr>Ressources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2013-11-14T12:07:44Z</dcterms:modified>
</cp:coreProperties>
</file>