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05" r:id="rId24"/>
    <p:sldId id="296" r:id="rId25"/>
    <p:sldId id="27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1858" autoAdjust="0"/>
  </p:normalViewPr>
  <p:slideViewPr>
    <p:cSldViewPr>
      <p:cViewPr varScale="1">
        <p:scale>
          <a:sx n="75" d="100"/>
          <a:sy n="75" d="100"/>
        </p:scale>
        <p:origin x="19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rian\Desktop\compara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Scan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Feuil1!$D$4</c:f>
              <c:strCache>
                <c:ptCount val="1"/>
                <c:pt idx="0">
                  <c:v>Walk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Feuil1!$D$5:$D$25</c15:sqref>
                  </c15:fullRef>
                </c:ext>
              </c:extLst>
              <c:f>Feuil1!$D$5:$D$24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Feuil1!$E$4</c:f>
              <c:strCache>
                <c:ptCount val="1"/>
                <c:pt idx="0">
                  <c:v>Waypoint</c:v>
                </c:pt>
              </c:strCache>
            </c:strRef>
          </c:tx>
          <c:spPr>
            <a:ln w="28575" cap="rnd">
              <a:solidFill>
                <a:srgbClr val="0DFF0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Feuil1!$E$5:$E$25</c15:sqref>
                  </c15:fullRef>
                </c:ext>
              </c:extLst>
              <c:f>Feuil1!$E$5:$E$24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Feuil1!$F$4</c:f>
              <c:strCache>
                <c:ptCount val="1"/>
                <c:pt idx="0">
                  <c:v>Pheromone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Feuil1!$F$5:$F$25</c15:sqref>
                  </c15:fullRef>
                </c:ext>
              </c:extLst>
              <c:f>Feuil1!$F$5:$F$24</c:f>
              <c:numCache>
                <c:formatCode>General</c:formatCode>
                <c:ptCount val="20"/>
                <c:pt idx="0">
                  <c:v>10.75</c:v>
                </c:pt>
                <c:pt idx="1">
                  <c:v>20</c:v>
                </c:pt>
                <c:pt idx="2">
                  <c:v>25.4</c:v>
                </c:pt>
                <c:pt idx="3">
                  <c:v>30.8</c:v>
                </c:pt>
                <c:pt idx="4">
                  <c:v>38</c:v>
                </c:pt>
                <c:pt idx="5">
                  <c:v>51.5</c:v>
                </c:pt>
                <c:pt idx="6">
                  <c:v>68.5</c:v>
                </c:pt>
                <c:pt idx="7">
                  <c:v>71.400000000000006</c:v>
                </c:pt>
                <c:pt idx="8">
                  <c:v>73</c:v>
                </c:pt>
                <c:pt idx="9">
                  <c:v>80</c:v>
                </c:pt>
                <c:pt idx="10">
                  <c:v>81.2</c:v>
                </c:pt>
                <c:pt idx="11">
                  <c:v>82</c:v>
                </c:pt>
                <c:pt idx="12">
                  <c:v>84</c:v>
                </c:pt>
                <c:pt idx="13">
                  <c:v>84.8</c:v>
                </c:pt>
                <c:pt idx="14">
                  <c:v>86.4</c:v>
                </c:pt>
                <c:pt idx="15">
                  <c:v>88.3</c:v>
                </c:pt>
                <c:pt idx="16">
                  <c:v>90</c:v>
                </c:pt>
                <c:pt idx="17">
                  <c:v>95</c:v>
                </c:pt>
                <c:pt idx="18">
                  <c:v>96.6</c:v>
                </c:pt>
                <c:pt idx="19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39666256"/>
        <c:axId val="-1339663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Feuil1!$C$4</c15:sqref>
                        </c15:formulaRef>
                      </c:ext>
                    </c:extLst>
                    <c:strCache>
                      <c:ptCount val="1"/>
                      <c:pt idx="0">
                        <c:v>minutes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Feuil1!$C$5:$C$25</c15:sqref>
                        </c15:fullRef>
                        <c15:formulaRef>
                          <c15:sqref>Feuil1!$C$5:$C$24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Feuil1!$C$5:$C$25</c15:sqref>
                        </c15:fullRef>
                        <c15:formulaRef>
                          <c15:sqref>Feuil1!$C$5:$C$24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-133966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339663536"/>
        <c:crosses val="autoZero"/>
        <c:auto val="1"/>
        <c:lblAlgn val="ctr"/>
        <c:lblOffset val="100"/>
        <c:noMultiLvlLbl val="0"/>
      </c:catAx>
      <c:valAx>
        <c:axId val="-13396635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33966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0.04479</cdr:x>
      <cdr:y>0.05729</cdr:y>
    </cdr:from>
    <cdr:to>
      <cdr:x>0.24063</cdr:x>
      <cdr:y>0.15799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4788" y="157163"/>
          <a:ext cx="8953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0.01146</cdr:x>
      <cdr:y>0.02951</cdr:y>
    </cdr:from>
    <cdr:to>
      <cdr:x>0.06563</cdr:x>
      <cdr:y>0.11285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52388" y="80963"/>
          <a:ext cx="2476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% scanned</a:t>
          </a:r>
          <a:r>
            <a:rPr lang="fr-FR" sz="1100" baseline="0"/>
            <a:t> zone</a:t>
          </a:r>
          <a:endParaRPr lang="fr-FR" sz="1100"/>
        </a:p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</cdr:x>
      <cdr:y>0.8559</cdr:y>
    </cdr:from>
    <cdr:to>
      <cdr:x>1</cdr:x>
      <cdr:y>0.96875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3657600" y="2347913"/>
          <a:ext cx="914400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time</a:t>
          </a:r>
          <a:r>
            <a:rPr lang="fr-FR" sz="1100" baseline="0"/>
            <a:t> (min)</a:t>
          </a:r>
          <a:endParaRPr lang="fr-FR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14/01/2014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14/01/2014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24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4517876"/>
            <a:ext cx="4738992" cy="990600"/>
          </a:xfrm>
        </p:spPr>
        <p:txBody>
          <a:bodyPr>
            <a:normAutofit fontScale="62500" lnSpcReduction="20000"/>
          </a:bodyPr>
          <a:lstStyle/>
          <a:p>
            <a:r>
              <a:rPr lang="fr-FR" sz="2400" i="1" dirty="0" smtClean="0">
                <a:latin typeface="+mn-lt"/>
              </a:rPr>
              <a:t>By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Paziewski </a:t>
            </a:r>
            <a:r>
              <a:rPr lang="fr-FR" sz="2400" i="1" dirty="0" smtClean="0">
                <a:latin typeface="+mn-lt"/>
              </a:rPr>
              <a:t>Hayley, </a:t>
            </a:r>
            <a:r>
              <a:rPr lang="fr-FR" sz="2400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sz="2400" i="1" dirty="0" smtClean="0">
                <a:latin typeface="+mn-lt"/>
              </a:rPr>
              <a:t>Jérémy,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sz="2400" i="1" dirty="0" smtClean="0">
                <a:latin typeface="+mn-lt"/>
              </a:rPr>
              <a:t>Alexis,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Testa </a:t>
            </a:r>
            <a:r>
              <a:rPr lang="fr-FR" sz="2400" i="1" dirty="0" smtClean="0">
                <a:latin typeface="+mn-lt"/>
              </a:rPr>
              <a:t>Mickaël, </a:t>
            </a:r>
            <a:r>
              <a:rPr lang="fr-FR" sz="2400" i="1" dirty="0" err="1" smtClean="0">
                <a:latin typeface="+mn-lt"/>
              </a:rPr>
              <a:t>Castagnet</a:t>
            </a:r>
            <a:r>
              <a:rPr lang="fr-FR" sz="2400" i="1" dirty="0" smtClean="0">
                <a:latin typeface="+mn-lt"/>
              </a:rPr>
              <a:t> Florian 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22/01/2014</a:t>
            </a:r>
            <a:endParaRPr lang="fr-FR" sz="24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Study</a:t>
            </a:r>
            <a:r>
              <a:rPr lang="fr-FR" sz="1600" b="1" dirty="0"/>
              <a:t> and </a:t>
            </a:r>
            <a:r>
              <a:rPr lang="fr-FR" sz="1600" b="1" dirty="0" err="1"/>
              <a:t>Research</a:t>
            </a:r>
            <a:r>
              <a:rPr lang="fr-FR" sz="1600" b="1" dirty="0"/>
              <a:t> Project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12284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University of </a:t>
            </a:r>
            <a:r>
              <a:rPr lang="en-US" sz="1600" b="1" dirty="0" smtClean="0"/>
              <a:t>Bordeaux 1 - Science </a:t>
            </a:r>
            <a:r>
              <a:rPr lang="en-US" sz="1600" b="1" dirty="0"/>
              <a:t>and Technology</a:t>
            </a:r>
            <a:endParaRPr lang="fr-FR" sz="1600" b="1" dirty="0"/>
          </a:p>
        </p:txBody>
      </p:sp>
      <p:pic>
        <p:nvPicPr>
          <p:cNvPr id="1026" name="Picture 2" descr="C:\Users\Hayley\Downloads\LogoBx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122848"/>
            <a:ext cx="1224136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Directed Works </a:t>
            </a:r>
            <a:r>
              <a:rPr lang="en-US" sz="1400" b="1" dirty="0" smtClean="0"/>
              <a:t>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44208" y="56612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CHAUMETTE Serge </a:t>
            </a:r>
            <a:r>
              <a:rPr lang="en-US" sz="1400" dirty="0" smtClean="0"/>
              <a:t> and AUTEFAGE Vincent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3645023"/>
            <a:ext cx="40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Erik Kuiper &amp; </a:t>
            </a:r>
            <a:r>
              <a:rPr lang="fr-FR" i="1" dirty="0" err="1" smtClean="0"/>
              <a:t>Simin</a:t>
            </a:r>
            <a:r>
              <a:rPr lang="fr-FR" i="1" dirty="0" smtClean="0"/>
              <a:t> </a:t>
            </a:r>
            <a:r>
              <a:rPr lang="fr-FR" i="1" dirty="0" err="1" smtClean="0"/>
              <a:t>Nadjm</a:t>
            </a:r>
            <a:r>
              <a:rPr lang="fr-FR" i="1" dirty="0" smtClean="0"/>
              <a:t>-Tehrani</a:t>
            </a:r>
          </a:p>
          <a:p>
            <a:r>
              <a:rPr lang="fr-FR" i="1" dirty="0" smtClean="0"/>
              <a:t>IEEE lecture 2006</a:t>
            </a:r>
            <a:endParaRPr lang="fr-FR" i="1" dirty="0"/>
          </a:p>
        </p:txBody>
      </p:sp>
      <p:pic>
        <p:nvPicPr>
          <p:cNvPr id="1028" name="Picture 4" descr="http://pao.univ-lorraine.fr/img/logos/Universite-Bordeaux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5334155"/>
            <a:ext cx="1176065" cy="10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Dynamic</a:t>
            </a:r>
            <a:r>
              <a:rPr lang="fr-FR" sz="2800" dirty="0" smtClean="0"/>
              <a:t> UAV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523456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66747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Broadcast </a:t>
            </a:r>
            <a:r>
              <a:rPr lang="en-US" sz="2800" dirty="0">
                <a:solidFill>
                  <a:srgbClr val="000000"/>
                </a:solidFill>
              </a:rPr>
              <a:t>regularly a 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38755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ZoneTexte 3"/>
          <p:cNvSpPr txBox="1"/>
          <p:nvPr/>
        </p:nvSpPr>
        <p:spPr>
          <a:xfrm>
            <a:off x="2270364" y="1412633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(communication of 1 message/s/UAV)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</a:t>
            </a:r>
            <a:r>
              <a:rPr lang="fr-FR" sz="2400" dirty="0" smtClean="0"/>
              <a:t>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</a:t>
            </a:r>
            <a:r>
              <a:rPr lang="fr-FR" sz="2400" dirty="0" smtClean="0"/>
              <a:t>the area in </a:t>
            </a:r>
            <a:r>
              <a:rPr lang="fr-FR" sz="2400" dirty="0"/>
              <a:t>18 </a:t>
            </a:r>
            <a:r>
              <a:rPr lang="fr-FR" sz="2400" dirty="0" smtClean="0"/>
              <a:t>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5949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RandomWayPoint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772817"/>
            <a:ext cx="635543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Limitations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Speed and </a:t>
            </a:r>
            <a:r>
              <a:rPr lang="en-US" sz="2800" dirty="0" smtClean="0"/>
              <a:t>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</a:t>
            </a:r>
            <a:r>
              <a:rPr lang="fr-FR" sz="2800" dirty="0"/>
              <a:t>and </a:t>
            </a:r>
            <a:r>
              <a:rPr lang="fr-FR" sz="2800" dirty="0" err="1"/>
              <a:t>connectivity</a:t>
            </a:r>
            <a:r>
              <a:rPr lang="fr-FR" sz="2800" dirty="0"/>
              <a:t> of communications are </a:t>
            </a:r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conflicting</a:t>
            </a:r>
            <a:r>
              <a:rPr lang="fr-FR" sz="2800" dirty="0"/>
              <a:t> objectives</a:t>
            </a:r>
            <a:r>
              <a:rPr lang="fr-FR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/>
              <a:t>Absolutely</a:t>
            </a:r>
            <a:r>
              <a:rPr lang="fr-FR" sz="2800" dirty="0"/>
              <a:t> </a:t>
            </a:r>
            <a:r>
              <a:rPr lang="fr-FR" sz="2800" dirty="0" err="1" smtClean="0"/>
              <a:t>unrealistic</a:t>
            </a:r>
            <a:r>
              <a:rPr lang="fr-FR" sz="2800" dirty="0" smtClean="0"/>
              <a:t> !!!!!!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area.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1843054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Margin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294336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294336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1879677"/>
            <a:ext cx="299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Presence</a:t>
            </a:r>
            <a:r>
              <a:rPr lang="fr-FR" sz="2400" dirty="0"/>
              <a:t> of C&amp;C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smtClean="0"/>
              <a:t>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294336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9" y="2157399"/>
            <a:ext cx="3768452" cy="39105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606" y="2492896"/>
            <a:ext cx="3916275" cy="32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/25</a:t>
            </a:r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03860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>
                <a:solidFill>
                  <a:srgbClr val="000000"/>
                </a:solidFill>
              </a:rPr>
              <a:t>existing</a:t>
            </a:r>
            <a:endParaRPr lang="fr-FR" dirty="0"/>
          </a:p>
          <a:p>
            <a:r>
              <a:rPr lang="fr-FR" dirty="0" smtClean="0"/>
              <a:t>Our article</a:t>
            </a:r>
          </a:p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885" y="2049171"/>
            <a:ext cx="3787697" cy="39464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model more </a:t>
            </a:r>
            <a:r>
              <a:rPr lang="fr-FR" sz="2400" dirty="0" err="1" smtClean="0"/>
              <a:t>efficiency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: </a:t>
            </a:r>
            <a:r>
              <a:rPr lang="fr-FR" sz="2400" dirty="0" err="1" smtClean="0"/>
              <a:t>sharp</a:t>
            </a:r>
            <a:r>
              <a:rPr lang="fr-FR" sz="2400" dirty="0" smtClean="0"/>
              <a:t> </a:t>
            </a:r>
            <a:r>
              <a:rPr lang="fr-FR" sz="2400" dirty="0" err="1" smtClean="0"/>
              <a:t>increase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of C&amp;C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099908"/>
              </p:ext>
            </p:extLst>
          </p:nvPr>
        </p:nvGraphicFramePr>
        <p:xfrm>
          <a:off x="1763688" y="2343260"/>
          <a:ext cx="3857744" cy="288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6" y="1808293"/>
            <a:ext cx="2520280" cy="4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24794" y="1615440"/>
            <a:ext cx="64032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</a:t>
            </a:r>
            <a:r>
              <a:rPr lang="fr-F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Absolutely</a:t>
            </a:r>
            <a:r>
              <a:rPr lang="fr-FR" sz="2800" dirty="0" smtClean="0"/>
              <a:t> </a:t>
            </a:r>
            <a:r>
              <a:rPr lang="fr-FR" sz="2800" dirty="0" err="1" smtClean="0"/>
              <a:t>un</a:t>
            </a:r>
            <a:r>
              <a:rPr lang="fr-FR" sz="2800" dirty="0" err="1" smtClean="0"/>
              <a:t>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Possiblity</a:t>
            </a:r>
            <a:r>
              <a:rPr lang="fr-FR" sz="2800" dirty="0"/>
              <a:t> </a:t>
            </a:r>
            <a:r>
              <a:rPr lang="fr-FR" sz="2800" dirty="0" err="1"/>
              <a:t>amelioration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err="1"/>
              <a:t>temporary</a:t>
            </a:r>
            <a:r>
              <a:rPr lang="fr-FR" sz="2800" dirty="0"/>
              <a:t> </a:t>
            </a:r>
            <a:r>
              <a:rPr lang="fr-FR" sz="2800" dirty="0" err="1"/>
              <a:t>storage</a:t>
            </a:r>
            <a:r>
              <a:rPr lang="fr-FR" sz="2800" dirty="0"/>
              <a:t> 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3.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104351" y="3671514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435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5.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8705" y="6098179"/>
            <a:ext cx="823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Figure 6.</a:t>
            </a:r>
            <a:endParaRPr lang="fr-FR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 dirty="0"/>
              <a:t>Ressources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</a:t>
            </a:r>
            <a:r>
              <a:rPr lang="fr-FR" sz="1400" dirty="0" smtClean="0"/>
              <a:t>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well scan an area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hour.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0596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3000" y="1789739"/>
            <a:ext cx="622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1 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2.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417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>
                <a:solidFill>
                  <a:srgbClr val="000000"/>
                </a:solidFill>
              </a:rPr>
              <a:t>existing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4786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Pheromone Repel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1" y="2538726"/>
            <a:ext cx="3312368" cy="3712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554" y="58419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[3] :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Our Article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mobilities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73948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39752" y="1844824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Waypoint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drones are </a:t>
            </a:r>
            <a:r>
              <a:rPr lang="fr-FR" sz="2800" dirty="0" err="1" smtClean="0"/>
              <a:t>independant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Waypoint</a:t>
            </a:r>
            <a:r>
              <a:rPr lang="fr-FR" sz="32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858</Words>
  <Application>Microsoft Office PowerPoint</Application>
  <PresentationFormat>Affichage à l'écran (4:3)</PresentationFormat>
  <Paragraphs>266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2014-01-14T14:54:07Z</dcterms:modified>
</cp:coreProperties>
</file>