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789"/>
  </p:normalViewPr>
  <p:slideViewPr>
    <p:cSldViewPr snapToGrid="0" snapToObjects="1">
      <p:cViewPr>
        <p:scale>
          <a:sx n="163" d="100"/>
          <a:sy n="163" d="100"/>
        </p:scale>
        <p:origin x="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F006-9F6A-484C-82F1-A0E5D1F8AEE4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DF1E-4658-BC49-A348-89E39272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1025" y="1143000"/>
            <a:ext cx="61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0DF1E-4658-BC49-A348-89E39272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-1" y="7806429"/>
            <a:ext cx="910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 월간 </a:t>
            </a:r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양양에서 서핑하며 한 달 살기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45253"/>
              </p:ext>
            </p:extLst>
          </p:nvPr>
        </p:nvGraphicFramePr>
        <p:xfrm>
          <a:off x="-10564" y="841596"/>
          <a:ext cx="911191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숙박</a:t>
                      </a:r>
                      <a:r>
                        <a:rPr lang="en-US" altLang="ko-KR" sz="1800" dirty="0"/>
                        <a:t>60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 </a:t>
                      </a:r>
                      <a:endParaRPr lang="en-US" altLang="ko-KR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지정침대</a:t>
                      </a:r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br>
                        <a:rPr lang="en-US" altLang="ko-KR" sz="1800" dirty="0"/>
                      </a:br>
                      <a:r>
                        <a:rPr lang="en-US" altLang="ko-KR" sz="2100" dirty="0"/>
                        <a:t>150</a:t>
                      </a:r>
                      <a:r>
                        <a:rPr lang="ko-KR" altLang="en-US" sz="2100"/>
                        <a:t>만원</a:t>
                      </a:r>
                      <a:endParaRPr lang="en-US" altLang="ko-KR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숙박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개월내 연속숙박일수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총숙박일수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일주일전 숙박예약필수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51062"/>
              </p:ext>
            </p:extLst>
          </p:nvPr>
        </p:nvGraphicFramePr>
        <p:xfrm>
          <a:off x="-10563" y="4566090"/>
          <a:ext cx="915456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36">
                  <a:extLst>
                    <a:ext uri="{9D8B030D-6E8A-4147-A177-3AD203B41FA5}">
                      <a16:colId xmlns:a16="http://schemas.microsoft.com/office/drawing/2014/main" val="478645528"/>
                    </a:ext>
                  </a:extLst>
                </a:gridCol>
                <a:gridCol w="2956006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시즌방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시즌보관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시즌랜탈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팬션룸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객실 </a:t>
                      </a:r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더블침대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바닥매트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침구류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단독사용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관리비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보드 한정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장까지 보관 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수트 무제한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14157" y="11619919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숙박</a:t>
            </a:r>
            <a:endParaRPr lang="en-US" sz="3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614"/>
              </p:ext>
            </p:extLst>
          </p:nvPr>
        </p:nvGraphicFramePr>
        <p:xfrm>
          <a:off x="-31686" y="12331392"/>
          <a:ext cx="9144001" cy="1659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게스트하우스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박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평일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주말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성수기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비수기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구분없음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인실 또는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인실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298111" y="1679329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레벨업</a:t>
            </a:r>
            <a:r>
              <a:rPr lang="ko-KR" altLang="en-US" sz="3600" dirty="0"/>
              <a:t> 강습</a:t>
            </a:r>
            <a:endParaRPr lang="en-US" sz="36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638"/>
              </p:ext>
            </p:extLst>
          </p:nvPr>
        </p:nvGraphicFramePr>
        <p:xfrm>
          <a:off x="-26195" y="14109257"/>
          <a:ext cx="9133035" cy="1933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비수기 주말 기준 가격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애견 동반 가능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7CAF5AB-062F-6348-A2B4-18554FE4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3002"/>
              </p:ext>
            </p:extLst>
          </p:nvPr>
        </p:nvGraphicFramePr>
        <p:xfrm>
          <a:off x="-10564" y="8408827"/>
          <a:ext cx="9111912" cy="252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203508-2E8A-DB4A-B082-EEA0C58C7853}"/>
              </a:ext>
            </a:extLst>
          </p:cNvPr>
          <p:cNvSpPr txBox="1"/>
          <p:nvPr/>
        </p:nvSpPr>
        <p:spPr>
          <a:xfrm>
            <a:off x="302788" y="23263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(11</a:t>
            </a:r>
            <a:r>
              <a:rPr lang="ko-KR" altLang="en-US" sz="3600" dirty="0"/>
              <a:t>월</a:t>
            </a:r>
            <a:r>
              <a:rPr lang="en-US" altLang="ko-KR" sz="3600" dirty="0"/>
              <a:t>30</a:t>
            </a:r>
            <a:r>
              <a:rPr lang="ko-KR" altLang="en-US" sz="3600" dirty="0"/>
              <a:t>일 만료</a:t>
            </a:r>
            <a:r>
              <a:rPr lang="en-US" altLang="ko-KR" sz="3600" dirty="0"/>
              <a:t>)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BA1D0E1-DBB0-F44F-976B-276713DE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083"/>
              </p:ext>
            </p:extLst>
          </p:nvPr>
        </p:nvGraphicFramePr>
        <p:xfrm>
          <a:off x="-10564" y="17501432"/>
          <a:ext cx="9111912" cy="29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(11</a:t>
                      </a:r>
                      <a:r>
                        <a:rPr lang="ko-KR" altLang="en-US" sz="2400" dirty="0"/>
                        <a:t>월 만료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1~2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8477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보드수트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미포함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개인장비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별도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요함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주말휴일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영상촬영리뷰 위주 정기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레벨업강습</a:t>
                      </a:r>
                      <a:b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파도상황에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맞추어 라인업 강습 병행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AB951FB-FE62-3C42-A58E-32C2E21D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5717"/>
              </p:ext>
            </p:extLst>
          </p:nvPr>
        </p:nvGraphicFramePr>
        <p:xfrm>
          <a:off x="-10564" y="20667570"/>
          <a:ext cx="9111912" cy="23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 1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(PT)5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(PT)10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자기장비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개인보드수트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이용시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만원 할인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6868411-EAD3-094C-8FC4-8AF8C9978DCD}"/>
              </a:ext>
            </a:extLst>
          </p:cNvPr>
          <p:cNvSpPr txBox="1"/>
          <p:nvPr/>
        </p:nvSpPr>
        <p:spPr>
          <a:xfrm>
            <a:off x="298111" y="23696055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인생최초</a:t>
            </a:r>
            <a:r>
              <a:rPr lang="ko-KR" altLang="en-US" sz="3600" dirty="0"/>
              <a:t> 서핑 </a:t>
            </a:r>
            <a:r>
              <a:rPr lang="ko-KR" altLang="en-US" sz="3600" dirty="0" err="1"/>
              <a:t>입문강습</a:t>
            </a:r>
            <a:endParaRPr lang="en-US" sz="36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98D5FBF0-5EFC-4F45-87E2-A87FB563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89197"/>
              </p:ext>
            </p:extLst>
          </p:nvPr>
        </p:nvGraphicFramePr>
        <p:xfrm>
          <a:off x="-10564" y="26963315"/>
          <a:ext cx="9111912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(3~4</a:t>
                      </a:r>
                      <a:r>
                        <a:rPr lang="ko-KR" altLang="en-US" sz="2000" dirty="0"/>
                        <a:t>인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2:1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1:1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E11507F-1765-F944-B420-800B8422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5181"/>
              </p:ext>
            </p:extLst>
          </p:nvPr>
        </p:nvGraphicFramePr>
        <p:xfrm>
          <a:off x="-10564" y="24343499"/>
          <a:ext cx="9111912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~11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12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~3</a:t>
                      </a:r>
                      <a:r>
                        <a:rPr lang="ko-KR" altLang="en-US" sz="2000" dirty="0"/>
                        <a:t>월 </a:t>
                      </a:r>
                      <a:r>
                        <a:rPr lang="ko-KR" altLang="en-US" sz="2000" dirty="0" err="1"/>
                        <a:t>겨울서핑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및 액세서리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FAFE50-0C8C-EA45-9889-9ED20D237254}"/>
              </a:ext>
            </a:extLst>
          </p:cNvPr>
          <p:cNvSpPr txBox="1"/>
          <p:nvPr/>
        </p:nvSpPr>
        <p:spPr>
          <a:xfrm>
            <a:off x="298111" y="3024017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올인원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초특가</a:t>
            </a:r>
            <a:r>
              <a:rPr lang="ko-KR" altLang="en-US" sz="3600" dirty="0"/>
              <a:t> 패키지</a:t>
            </a:r>
            <a:endParaRPr lang="en-US" sz="3600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F8B0DC9-D79F-BB45-987D-188C090F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33743"/>
              </p:ext>
            </p:extLst>
          </p:nvPr>
        </p:nvGraphicFramePr>
        <p:xfrm>
          <a:off x="-10564" y="30921081"/>
          <a:ext cx="9111912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978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44203103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93481159"/>
                    </a:ext>
                  </a:extLst>
                </a:gridCol>
              </a:tblGrid>
              <a:tr h="6016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18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다음날 </a:t>
                      </a:r>
                      <a:r>
                        <a:rPr lang="ko-KR" altLang="en-US" sz="2000" dirty="0" err="1"/>
                        <a:t>종일랜탈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9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b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다음날 종일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35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바비큐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포함내역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숯불세팅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고기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반찬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음료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매일 남녀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 입금 선착순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예약마감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최소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주일전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예약문의 요망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32195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841127-02E0-104E-BEF8-90AE34D68412}"/>
              </a:ext>
            </a:extLst>
          </p:cNvPr>
          <p:cNvSpPr txBox="1"/>
          <p:nvPr/>
        </p:nvSpPr>
        <p:spPr>
          <a:xfrm>
            <a:off x="298111" y="36179538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서핑장비렌탈 </a:t>
            </a:r>
            <a:r>
              <a:rPr lang="en-US" altLang="ko-KR" sz="3600" dirty="0"/>
              <a:t>(</a:t>
            </a:r>
            <a:r>
              <a:rPr lang="ko-KR" altLang="en-US" sz="3600" dirty="0"/>
              <a:t>종일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7FBA2ED7-4E90-3F43-ACB5-8975AA7E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380"/>
              </p:ext>
            </p:extLst>
          </p:nvPr>
        </p:nvGraphicFramePr>
        <p:xfrm>
          <a:off x="-10564" y="36839344"/>
          <a:ext cx="9111912" cy="23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스폰지보드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 </a:t>
                      </a:r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25,000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원꼴로 저렴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E309A44-372B-9144-82B9-0F537EB9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20160"/>
              </p:ext>
            </p:extLst>
          </p:nvPr>
        </p:nvGraphicFramePr>
        <p:xfrm>
          <a:off x="-10564" y="39443695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하드보드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에폭시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 err="1"/>
                        <a:t>우레탄레진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2200" dirty="0"/>
                        <a:t> 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끝판왕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명품 퍼포먼스롱보드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선셋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9.2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프랑스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SIC 9.4ft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등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6542051D-7522-D246-8A67-55852A8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4818"/>
              </p:ext>
            </p:extLst>
          </p:nvPr>
        </p:nvGraphicFramePr>
        <p:xfrm>
          <a:off x="-10565" y="41372406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/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2C7491-90A5-914B-B082-A5622E3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4868"/>
              </p:ext>
            </p:extLst>
          </p:nvPr>
        </p:nvGraphicFramePr>
        <p:xfrm>
          <a:off x="-10564" y="43301117"/>
          <a:ext cx="9111912" cy="18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4mm</a:t>
                      </a:r>
                      <a:r>
                        <a:rPr lang="ko-KR" altLang="en-US" sz="2200" dirty="0"/>
                        <a:t>이하 봄가을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5mm </a:t>
                      </a:r>
                      <a:r>
                        <a:rPr lang="ko-KR" altLang="en-US" sz="2200" dirty="0"/>
                        <a:t>겨울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겨울 액세서리 </a:t>
                      </a:r>
                      <a:r>
                        <a:rPr lang="en-US" altLang="ko-KR" sz="2200" dirty="0"/>
                        <a:t>3</a:t>
                      </a:r>
                      <a:r>
                        <a:rPr lang="ko-KR" altLang="en-US" sz="2200" dirty="0" err="1"/>
                        <a:t>종세트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부츠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글러브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후드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종세트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개별렌탈시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9CC897-1186-9C4D-AA2E-C10E1AD47A57}"/>
              </a:ext>
            </a:extLst>
          </p:cNvPr>
          <p:cNvSpPr txBox="1"/>
          <p:nvPr/>
        </p:nvSpPr>
        <p:spPr>
          <a:xfrm>
            <a:off x="7490009" y="45125995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98E1-145A-2C40-B76E-33AF745B6A4A}"/>
              </a:ext>
            </a:extLst>
          </p:cNvPr>
          <p:cNvSpPr txBox="1"/>
          <p:nvPr/>
        </p:nvSpPr>
        <p:spPr>
          <a:xfrm>
            <a:off x="7490009" y="35521217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58E62-8F86-DA44-89F5-32CD00626D15}"/>
              </a:ext>
            </a:extLst>
          </p:cNvPr>
          <p:cNvSpPr txBox="1"/>
          <p:nvPr/>
        </p:nvSpPr>
        <p:spPr>
          <a:xfrm>
            <a:off x="7490009" y="2940396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94A9-B8D2-CB47-BC72-517200B44BFE}"/>
              </a:ext>
            </a:extLst>
          </p:cNvPr>
          <p:cNvSpPr txBox="1"/>
          <p:nvPr/>
        </p:nvSpPr>
        <p:spPr>
          <a:xfrm>
            <a:off x="7490009" y="2297283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86032-5376-F24E-91E2-B026BE099F3F}"/>
              </a:ext>
            </a:extLst>
          </p:cNvPr>
          <p:cNvSpPr txBox="1"/>
          <p:nvPr/>
        </p:nvSpPr>
        <p:spPr>
          <a:xfrm>
            <a:off x="7490009" y="1606577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133ED-1EE4-C74F-B0AD-4E3A8811D977}"/>
              </a:ext>
            </a:extLst>
          </p:cNvPr>
          <p:cNvSpPr txBox="1"/>
          <p:nvPr/>
        </p:nvSpPr>
        <p:spPr>
          <a:xfrm>
            <a:off x="7490009" y="1084666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688</Words>
  <Application>Microsoft Macintosh PowerPoint</Application>
  <PresentationFormat>Custom</PresentationFormat>
  <Paragraphs>169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59</cp:revision>
  <cp:lastPrinted>2021-03-29T05:31:46Z</cp:lastPrinted>
  <dcterms:created xsi:type="dcterms:W3CDTF">2021-03-26T04:31:59Z</dcterms:created>
  <dcterms:modified xsi:type="dcterms:W3CDTF">2021-04-06T02:32:30Z</dcterms:modified>
</cp:coreProperties>
</file>