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6" r:id="rId2"/>
    <p:sldId id="285" r:id="rId3"/>
    <p:sldId id="283" r:id="rId4"/>
    <p:sldId id="282" r:id="rId5"/>
    <p:sldId id="281" r:id="rId6"/>
    <p:sldId id="280" r:id="rId7"/>
    <p:sldId id="279" r:id="rId8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6318" autoAdjust="0"/>
  </p:normalViewPr>
  <p:slideViewPr>
    <p:cSldViewPr snapToGrid="0">
      <p:cViewPr>
        <p:scale>
          <a:sx n="33" d="100"/>
          <a:sy n="33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97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7.2963" units="1/cm"/>
          <inkml:channelProperty channel="T" name="resolution" value="1" units="1/dev"/>
        </inkml:channelProperties>
      </inkml:inkSource>
      <inkml:timestamp xml:id="ts0" timeString="2020-12-10T01:45:21.5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10964 64826 0,'0'74'16,"0"889"31,0-815-47,0 0 15,0 1-15,0-1 16,0 1037 47,0-1111-63,0 74 0,0-74 15,0 445 48,0-445-63,0 0 15,-74-148 267,74 0-282</inkml:trace>
  <inkml:trace contextRef="#ctx0" brushRef="#br0" timeOffset="3014.47">10890 65270 0,'74'0'0,"0"0"31,75 0 0,-75 0-31,0 0 16,74 0-16,0 0 16,1112 0 46,-1038 0-62,74 0 16,149 0-16,-75 0 15,75 0-15,-149 0 16,74 0-16,1186 0 47,-1334 0-47,1 0 15,-1 0-15,0 0 16,741 0 47,-815 0-63,0 0 0,1 0 15,73 0 1,74 0-16,1 0 0,73 0 15,889 0 32,-1110 0-47,-75 0 0,0 0 16,148 74 46,-148-74 110,-74 74-156,0 1-16,0 665 47,0-517-47,0-1 15,0-74-15,0 74 16,0 1 0,0-75-16,0 74 0,0-74 15,0 74 1,0-73-16,0 369 62,0-370-46,0-73 0,-148-75 202,-74 0-202,-149 0-16,-1925 0 47,1851 0-47,75 0 16,73 0-16,75 0 15,0 0-15,74 0 16,-964 0 46,890 0-62,0 0 16,0 0-16,-1 0 16,-740-75 15,815 75-16,74 0-15,0 0 16,-222 0 31,222 0-47,0 0 16,-445 0 30,445 0-30,0 0-16,0 0 16,-149 0 15,149 0 0,0 0-15,-74 0-1,74 0 1,0 0 0,0 0-16,0 0 62,0 0 32,-74 0-78,73 0-1,1 0-15,-370 0 63,370 0 109,-74 0-141,-75 0 0,149 0-15</inkml:trace>
  <inkml:trace contextRef="#ctx0" brushRef="#br0" timeOffset="4143.64">23855 67122 0,'148'0'109,"-74"0"-93,371 0-1,-297 0 1</inkml:trace>
  <inkml:trace contextRef="#ctx0" brushRef="#br0" timeOffset="4601.85">24299 67937 0,'0'74'16,"0"75"-1,0-75 1,74-74-16,-74 74 15,75 0-15,-75 519 79,0-519-79,0 0 15</inkml:trace>
  <inkml:trace contextRef="#ctx0" brushRef="#br0" timeOffset="5631.96">24818 68234 0,'74'0'16,"0"0"15,0 592 0,-74-517-15,0-1-16,0 0 15,0-148 110,0 0-125,74-75 16,0 1-16,0 0 16,1-148 15,-1 296-15,0 0-1,0 0 32,0 74-47,0 148 0,0-74 16,74 0-16,0 223 62,-148-445 16,74 0-62,223-297 15,-223 371 47,0 0-62,0 0-16,74 445 62,-74-445-15,0 0-15,0 0-32</inkml:trace>
  <inkml:trace contextRef="#ctx0" brushRef="#br0" timeOffset="7111.2">28818 67863 0,'-148'0'16,"148"-74"-16,-74 74 47,0 0-32,74 74-15,-74-74 16,-148 519 15,148-371-15,74 0-16,0 75 15,0-1-15,0 296 63,74-518-63,74 0 16,-74 0-16,593-444 46,-593 296-46,74-75 16,-148 75-16,74-370 47,-74 444-31,74 74 62,-74 148-63,148 444 17,-148-369-32,0 73 15,74 0-15,75 1260 47,-149-1259-47,0 73 0,0-74 16,0 1-16,0-75 15,0 222 32,0-369-16,0-1-31,-74-74 47,-75 0-47,1 0 16,-74-149-16,-593-443 47,667 518-47,74-74 0,0 73 15,74 1-15,0-74 16,0-593 31,74 593-47,0-74 16,0 148-16,0 0 15,222-371 32,-222 445-47,1 0 0,-1 0 16,370-148 31,-148 148-47,-147 0 15,-75 0-15,0 0 16</inkml:trace>
  <inkml:trace contextRef="#ctx0" brushRef="#br0" timeOffset="8087.42">2593 65418 0,'0'75'15,"0"-1"-15,0 0 16,-74 370 15,74-296-31,0 1 16,0 73-16,0-74 15,0 593 48,0-667 15,0-148-47</inkml:trace>
  <inkml:trace contextRef="#ctx0" brushRef="#br0" timeOffset="8615.7">2445 66604 0,'148'0'94,"0"0"-78,445-74 15,-445 74-31</inkml:trace>
  <inkml:trace contextRef="#ctx0" brushRef="#br0" timeOffset="9123.99">3630 65567 0,'0'74'15,"74"296"17,-74-148-32,0-73 15,0-1-15,0 74 16,0 593 15,0-667-31,0-74 16,0 74-16,0-296 125,0 74-125,0 0 15,0 0-15</inkml:trace>
  <inkml:trace contextRef="#ctx0" brushRef="#br0" timeOffset="9675.18">3704 65789 0,'74'0'46,"0"222"-46,-74-74 16,149 667 15,-149-667-31,0-73 16,0 73-16,0-74 16,0 0-16,0-148 156,0 0-141,0 0-15</inkml:trace>
  <inkml:trace contextRef="#ctx0" brushRef="#br0" timeOffset="10440.73">4075 65863 0,'0'0'0,"74"0"0,0 0 16,74 0-1,222 148 32,-370-74-31,0 0-16,0 0 15,0 75-15,0-1 16,0 0-16,0-74 16,-222 445 15,148-445-16,0 0 1,0 0 187,0-74-187,74-148-1</inkml:trace>
  <inkml:trace contextRef="#ctx0" brushRef="#br0" timeOffset="11007.83">4964 65789 0,'74'0'15,"0"74"1,0 667 31,-74-593-47,0-74 15,0 74-15,0-74 16,0 149 15,0-149 47,0-148-46,0 0-17</inkml:trace>
  <inkml:trace contextRef="#ctx0" brushRef="#br0" timeOffset="12055.15">5482 65715 0,'0'0'0,"297"148"16,-75-74-16,-148 0 16,0-74-16,74 74 15,-148 0-15,371 519 63,-371-519-63,0 74 15,74-74-15,0 0 16,-74 1-16,0-1 16,0 0-1,0 74 16,0-74-31,0 0 16,0 0 0,-74-74-1,0 74 1,-371 148 15,371-222-31,-74 0 16,74 0-1,0 0-15,0 0 79,-1 0-64,-73-74 16,74-74-31,0 74 16,0 74 0</inkml:trace>
  <inkml:trace contextRef="#ctx0" brushRef="#br0" timeOffset="16464.18">42005 10372 0,'-222'0'0,"-222"0"31,221 0-31,1 0 0,0 0 16,0 0-16,-742 74 62,816-74-62,0 74 16,-74 0-16,-741 667 62,815-667-46,-297 593 15,297-445-15,148 1-16,-519 1184 62,445-1259-62,74 1 16,-74-1-16,74 0 16,-74 1260 30,74-1186-30,0-74-16,0 148 16,0-73-16,222 1110 47,-222-1111-47,74 149 15,75-149-15,-75 0 16,0 1-16,-74-1 15,74 0-15,74 0 16,445 742 31,-519-816-47,74-148 16,0 148-16,0-74 15,889 296 16,-666-221-15,73-1-16,1 0 0,-75 0 16,890 148 15,-1038-221-31,-74-1 16,0-74-1,75 74-15,-1 0 16,1852 296 31,-1778-370-47,1 0 15,-1 0-15,0 0 16,1334-222 15,-1333 74-15,147-74-16,1-1 15,-75 75-15,1482-1111 63,-1630 1111-63,-73-75 0,73 1 16,-74-74-16,74 73 15,-74-73-15,75 74 16,-75 0-16,296-668 47,-370 668-47,0-222 15,1 221 1,-75 1-16,0 0 16,0 0-16,0-1186 46,0 1260-30,0 0-16,-75-75 16,75 149-16,-74-74 15,0 0-15,74 0 16,-74-74-16,-74 73 16,148 75-16,-444-592 46,369 591-46,-73-73 16,74 74-16,-444-444 47,369 369-47,75 149 16,-74-148-16,74 74 15,-519-296 16,445 222-15,0 73-16,0 1 16,0-74-16,-815-296 47,815 370-47,-75-1 15,75 1-15,0 0 16,-519-222 31,519 296-47,-445-222 31,371 222-15,74 0-16,0 0 15,-519-74 16,519 74-31,74 0 16,-148 0-16,73 0 16,-73 0-1,-445-74 1,445-1 0,0 75-16,-593 0 31,667 0-16,0 0-15,-445 0 63,445 0-63,74 0 16,0 75-16,-149-1 15,149-74-15,0 0 16,-74 0-16,74 74 15,0-74-15,0 0 16,74 74-16,-222-74 63,147 74-63,1-74 15</inkml:trace>
  <inkml:trace contextRef="#ctx0" brushRef="#br0" timeOffset="18600">39709 14373 0,'-74'0'63,"148"0"-17,74 0-30,815 0 15,-667 0-31,-73 0 16,-75 0-16,-74 0 47</inkml:trace>
  <inkml:trace contextRef="#ctx0" brushRef="#br0" timeOffset="19303">40524 14521 0,'0'74'47,"0"74"-31,0-74-16,0 74 15,0 1-15,0-75 16,0 370 15,0-370 0</inkml:trace>
  <inkml:trace contextRef="#ctx0" brushRef="#br0" timeOffset="19776.06">40968 14817 0,'0'0'0,"74"74"16,-74 0 0,74 75-16,-74-75 0,0 296 47,0-296-47</inkml:trace>
  <inkml:trace contextRef="#ctx0" brushRef="#br0" timeOffset="20174.98">39931 15855 0,'74'0'47,"74"74"-32,0-74-15,1 0 16,-1 0-16,74 0 15,445 0 17,-593 0-17</inkml:trace>
  <inkml:trace contextRef="#ctx0" brushRef="#br0" timeOffset="20544.84">40450 16966 0,'74'0'47,"0"0"-32,518 74 17,-295-74-32,73 0 15,-74 0-15,1 0 16,-75 0-16,-148 0 16</inkml:trace>
  <inkml:trace contextRef="#ctx0" brushRef="#br0" timeOffset="22118.53">43413 14076 0,'74'0'47,"0"0"-47,0 0 16,371 371 15,-371-297-31,-74 0 16,0 0-16,0 0 15,-519 593 32,445-519-47,0-74 0,74 0 16,-74 0-16,74 149 62,0-149-62,74 74 16,0-74 0,667 519 15,-593-445-31,0 74 16,0-148-16,-148 0 15,74-74 110,1 0-109,-1 0-1,148 0 32,-222 74 47,0 1-78,-148 73 31,74-74-47,74 0 15,-74-74 63,-1 0-78,-73 148 32,74-148-32,0 0 15,0 0 63,222 0 63,74 0-141,1 0 16,1481-74 15,-1408 74-31,-148 0 15,-74 0-15</inkml:trace>
  <inkml:trace contextRef="#ctx0" brushRef="#br0" timeOffset="24982.83">56081 1926 0,'222'0'125,"75"0"-109,1333 74 15,-964 0-31,1-74 0,-74 75 16,-1-1-1,-73-74-15,-75 74 16,1-74-16,1629 0 47,-1629 0-47,-149 0 16,0 0-16,593 0 46,-740 0-46,73 0 16,-74 0-16,74 0 16,1112 0 31</inkml:trace>
  <inkml:trace contextRef="#ctx0" brushRef="#br0" timeOffset="26111.26">56526 5408 0,'222'0'62,"148"0"-46,-73 0-16,147-74 16,1 74-16,147 0 15,3335-74 48,-3557 74-63,149 0 0,-149 0 15,75 0 1,-75 0-16,-74 0 16,-73 0-16,73 0 47,-222 0-1,0 0-30,148 0 0,-148 0-1,1 0-15,-1 0 16,0 0 0,0 0-1,0 0 32</inkml:trace>
  <inkml:trace contextRef="#ctx0" brushRef="#br0" timeOffset="27575.58">56303 593 0,'-74'0'16,"-74"0"31,148 74 78,0 0-110,74 74 1,667 222 31,-667-295-31,0-1-16,74-74 15,-148 74-15,74 0 16,-74 0 93,0 0-93,-222 371 31,74-371-47,74-74 47,0 0-32,-148-74 1,148-1-1,-1 1-15,1 0 16,0 0 93,74 0-93,0 0 0</inkml:trace>
  <inkml:trace contextRef="#ctx0" brushRef="#br0" timeOffset="29057.74">57563 3704 0,'0'-74'78,"-74"74"-63,-667-74 32,667 74-47,0 0 0,0 0 16,0 0-16,-1 0 78,75 74-78,0 223 31,0-223-15,0 0 0,0 74 15,75-148-16,-1 0 1,74 74-16,519 148 63,-593-222-63,-74 74 15,74-74-15,-74 74 16,0 1-1,74-1-15,-74 148 47,0-148-47,0 74 16,0-74-16,0 74 16,-148-74 46,74-74-62,-1 0 16,-147 0 31,148 0-47,0 0 15,74-74 1,-74 0-16,0 74 15,74-74-15,-74 74 16,-74-222 31,74 222-47,74-74 16,0 0 124,0 0-124,0 0-1</inkml:trace>
  <inkml:trace contextRef="#ctx0" brushRef="#br0" timeOffset="31422.95">56970 7038 0,'74'0'16,"0"74"-16,-74 519 46,0-445-46,0 74 0,0-73 16,0 147 31,0-222-16</inkml:trace>
  <inkml:trace contextRef="#ctx0" brushRef="#br0" timeOffset="31832.09">57118 7705 0,'74'0'16,"0"0"15,1 0-16,-1 0 32,0 0-31,74 0-16,370-148 47</inkml:trace>
  <inkml:trace contextRef="#ctx0" brushRef="#br0" timeOffset="32151.2">58155 7557 0,'75'0'32,"-75"74"-17,74 741 48,-74-741-48,0 0 1,0 0 78</inkml:trace>
  <inkml:trace contextRef="#ctx0" brushRef="#br0" timeOffset="33000.5">45784 11483 0,'0'-74'16,"0"0"-16,0 0 16,222-667 31,-74 593-47,-74-74 15,74-74-15,74 73 16,667-814 15,-592 815-15,-75 0-16,74 73 15,1-73-15,1110-667 47,-1110 667-47,73 74 16,-74-1-16,1334-517 47,-1408 666-47,-73-149 15,-1 75-15,0 74 16,74-148 15</inkml:trace>
  <inkml:trace contextRef="#ctx0" brushRef="#br0" timeOffset="33743.32">53414 5038 0,'74'0'125,"0"0"-109,0 74-16,0 0 15,1-74 64,-75 74-79,-223 371 46,149-371-46,74 74 16,-74-148-16,74 74 16</inkml:trace>
  <inkml:trace contextRef="#ctx0" brushRef="#br0" timeOffset="44222.54">57415 64455 0,'0'74'47,"0"1"-31,0 295 15,0-222-31,0 0 15,-149 1630 64,149-1629-79</inkml:trace>
  <inkml:trace contextRef="#ctx0" brushRef="#br0" timeOffset="46119.01">57266 64752 0,'0'-74'31,"75"74"16,73 0-47,74 0 0,0 0 16,75 0-1,221 0-15,75 0 16,-1 0-16,1 0 16,0 0-16,-1 0 15,2890 0 32,-3185 0-31,147 0-16,-147 0 15,888-149 17,-889 149-32,75-74 15,1184-74 16,-1258 148-31,-1 0 16,-74-74-16,-148 74 16,0 0 109,1 0-110,-75 148 1,0-74-16,0 75 16,0 1110 30,0-1037-30,0-74-16,0 1 16,0-1-16,0 519 62,0-593 79,-75-74-126,1 0-15,-74 74 16,0-74-16,-1185 148 31,740-148-15,74 74-16,-73-74 16,73 0-16,-1481 0 46,1778 0-46,-75 0 16,1 0-16,-75 0 16,-2073-148 31,1999 148-47,1 0 15,147 0-15,1-74 16,-593 74 15,815 0-31,0 0 16,0 0-1,0 0 17,0 0-17,0 0 16,-1 0-31,1 74 32,0-74-17</inkml:trace>
  <inkml:trace contextRef="#ctx0" brushRef="#br0" timeOffset="49479.23">21558 69715 0,'-74'0'63,"0"0"-48,74 75 1,-370 517 15,296 1 32,74-519-63,0 0 15,148 0 1,0-74-16,74 74 15,889-444 32,-1111 148-31,75 148-16,-75-1 16,0 1-16,0-74 15,0 0 32,0 296 62,74 0-109,0 149 32,0-149-32,0 74 0,0-148 15,-74 0-15,74 0 16,0-74 93</inkml:trace>
  <inkml:trace contextRef="#ctx0" brushRef="#br0" timeOffset="49903.24">23633 71123 0,'74'0'0,"0"0"32</inkml:trace>
  <inkml:trace contextRef="#ctx0" brushRef="#br0" timeOffset="51108.95">73268 66456 0,'0'74'0,"0"148"16,75-74-16,295 1038 78,-370-964-78,0 0 0,0 0 16,0-73-1,0-1-15,0 0 16,0-74-16,0 74 47,0-296-16,0 0-15,74-667 15,0 667-15,0 74-16,0-1 15,445 298 48,-371 73-63,-74-148 0,0 0 15,-74 445 17,-74-519-17,0-74 1,-148 0 31,148 0-32,74-74 1</inkml:trace>
  <inkml:trace contextRef="#ctx0" brushRef="#br0" timeOffset="51479.16">75639 69123 0,'74'0'0,"0"0"172,0 0-156</inkml:trace>
  <inkml:trace contextRef="#ctx0" brushRef="#br0" timeOffset="51886.4">77047 67197 0,'74'0'15,"0"0"17,0 0-17,74-75-15,74 75 16,1 0-16,73-74 15,1037 0 32</inkml:trace>
  <inkml:trace contextRef="#ctx0" brushRef="#br0" timeOffset="52207.44">78973 68308 0,'0'0'0,"0"148"15,0 222 1,0 297 15,0-445-31,0-73 0,0-75 16,0 0 15,0-222 0,0-1-15,296-591 0</inkml:trace>
  <inkml:trace contextRef="#ctx0" brushRef="#br0" timeOffset="52591.53">79566 68382 0,'74'0'15,"0"296"32,0-222-31,-74 0-1,148-222 95,-74 0-110,74 0 15,-74 0-15,74 0 16</inkml:trace>
  <inkml:trace contextRef="#ctx0" brushRef="#br0" timeOffset="52828.59">80603 67863 0,'74'0'16,"296"1334"46,-814-2668-62,888 2816 16,-370-1334 47,-74-296-48,74-74-15,0 0 16,149-371-1</inkml:trace>
  <inkml:trace contextRef="#ctx0" brushRef="#br0" timeOffset="53943.03">83936 68011 0,'-74'0'15,"0"0"1,0 75-16,-296 591 63,296-517-63,74-75 0,0 0 15,0 148-15,0 0 47,74-222-31,74-148-1,371-963 32,-519 1037 31,74 74-78,0 74 16,-74 74-16,370 1037 47,-296-814-47,148 296 0,-222-297 15,75 74-15,-1 520 47,-74-890-47,0 74 16,-74-74-16,-75 0 16,-1036 371 30,1111-445-30,0 0-16,-74 0 16,-149-1186 31,297 964-47,74-74 15,149 73-15,-75-73 16,2223-1038 31,-2001 1186-47,-222 148 15,-74-74 32,74 74-47</inkml:trace>
  <inkml:trace contextRef="#ctx0" brushRef="#br0" timeOffset="58750.63">39264 67345 0,'74'0'0,"0"0"16,-74 74 0,149 667 46,-75-667-46,-74 0-16,0 0 15,74-74 1</inkml:trace>
  <inkml:trace contextRef="#ctx0" brushRef="#br0" timeOffset="59541.88">40375 66456 0,'75'148'16,"-1"-74"-1,-74 74-15,148 1112 63,-148-1186-48,0 74-15,0-74 16,0 0-16,0 0 16,0 0 30,-74-74-30,0 0 0,-815-296 31,889 222-47,-74 0 46,74 0-30,74 74 0,0-75-1,0 75-15,0-74 16,0 0 0,74 0-1,-148 0-15,74 74 16,0 0 109</inkml:trace>
  <inkml:trace contextRef="#ctx0" brushRef="#br0" timeOffset="60046.86">40375 68975 0,'75'74'31,"73"74"16,-148-74-32,0 0 1,0 0 0,-223 222 30,149-296-46,0 75 0,-74-1 16,74-74 0,0 0-1,0 0-15,0-74 16,0-1 0</inkml:trace>
  <inkml:trace contextRef="#ctx0" brushRef="#br0" timeOffset="60254.94">39561 69715 0,'0'0'16,"666"-74"30,-147 74-46,-149-74 16,742 0 15</inkml:trace>
  <inkml:trace contextRef="#ctx0" brushRef="#br0" timeOffset="60940.55">40153 70456 0,'74'0'78,"74"0"-78,1 0 16,-1 0-16,74 0 15,0 0-15,-74 0 16,75 0 15,-149 0 16,0 149-47,-74-75 16,0 0-16,0 592 46,0-591-46,0 73 16,0-74-16,0 0 63,0-148-17,74-74-30</inkml:trace>
  <inkml:trace contextRef="#ctx0" brushRef="#br0" timeOffset="61389.94">43339 68160 0,'0'74'0,"0"74"16,0 74-16,-519 1038 47,297-964-47,148-148 0,0-74 15,74 0 17,-74-74-17,0 0 1,0-74 15</inkml:trace>
  <inkml:trace contextRef="#ctx0" brushRef="#br0" timeOffset="61806.15">42746 69641 0,'74'0'16,"0"74"0,0 1-16,75 73 15,814 519 32,-889-667 94,0 0-141,0-75 15,0-73-15,0 74 16</inkml:trace>
  <inkml:trace contextRef="#ctx0" brushRef="#br0" timeOffset="62307.8">44895 67789 0,'0'148'0,"74"149"16,-74 888 15,74-740-31,-74-75 16,0-74-16,0 149 16,0 963 15,0-1260-16,0-74-15,-74-148 79,74 0-79,-74-74 15</inkml:trace>
  <inkml:trace contextRef="#ctx0" brushRef="#br0" timeOffset="62825.96">45635 70086 0,'0'0'0,"297"0"16,740-222 31,-963 222 94,74 0-141,-74 0 15,0-74-15,0 74 16,0 0 31</inkml:trace>
  <inkml:trace contextRef="#ctx0" brushRef="#br0" timeOffset="103917.9">37634 21337 0,'-74'0'79,"74"74"-64,-74-74-15,74 74 16,-74 0-1,-74-74-15,-667 815 63,667-741-47,74 148-16,-74-73 15,-1-1-15,1 148 16,-74-74-16,0 75 15,74-149-15,-1 0 16,75 0-16,-815 1112 63,667-1038-63,0 74 15,74-73-15,-741 1184 47,741-1184-47,-75 147 16,75-148-16,0 149 15,-74-75-15,74 74 16,-1-73-16,-73 73 16,74 1-16,-74-149 15,-964 2149 48,964-1927-63,74 1 15,74-1-15,-74-73 16,-75 73-16,-740 1927 47,741-1852-47,0-1 15,0 1-15,-890 2222 47,890-2296-47,0-1 16,0 1-16,-75 73 16,1-73-16,0 147 15,-2075 3631 48,2075-3630-63,-1-74 0,1 147 15,74-147-15,-1-74 16,-814 1184 31,889-1258-47,-74-75 15,74 75-15,0-1 16,-816 1482 31,816-1704-31,74 149-16,0-75 15,-74 74-15,0 75 16,-223 666 31,223-889-47,148 0 0,-74 1 15,0-1 1,0 0-16,0 0 0,-74 0 16,148 149-16,-148-149 15,73 0-15,-517 815 63,518-889-48,-74 222-15,73-147 16,-73-1-16,74 0 16,-148 148-16,148-147 15,-74-1-15,74 0 16,-149 222 31,149-370-47,74 74 15,-74 149 48,74-149-63,0 0 15,-74 0 1,0 0 0,74 74 15,0-74-15,0 0 77,0 0-77,0 1 156,-74-1-157,74 0 1,-74 0 31,74 0-47,0 0 16,0-148 124,0 0-140,0 0 16,0-74-16,148-75 15</inkml:trace>
  <inkml:trace contextRef="#ctx0" brushRef="#br0" timeOffset="107593.57">40894 22226 0,'-74'0'47,"0"148"-32,-74-148 1,0 148-16,-1-74 0,75 75 16,-667 591 46,667-665-62,-74-1 16,-815 1407 46,741-1258-62,74 73 0,0-74 16,-1 0-16,-740 1334 62,815-1259-62,-148-149 0,148 74 16,-74 74-16,-445 816 47,445-890-47,0 148 16,0-147-16,-1 73 15,-665 1334 32,665-1408-31,75 75-16,-74-149 15,74 74-15,-593 1112 47,519-1038-47,74 74 16,-74-73-16,-445 1110 47,445-1036-47,-371 1036 31,371-962-15,0-75-16,0 75 15,-593 1852 32,593-2001-31,74-74-16,0 74 0,-74-73 15,-1-1-15,75 74 16,-592 964 31,592-890-47,-75-147 15,1 147-15,0-74 16,-667 1260 31,741-1260-47,-74-73 16,74-75-16,74 0 15,-148 74-15,74 1 16,-519 962 15,519-963-15,-74 0-16,-1 1 0,75 73 15,-74-74-15,-444 890 63,592-890-63,-371 371 31,297-371-15,-74-74-16,74 74 15,-371 741 17,297-740-32,74-1 15,-74-74-15,148-74 16,-371 445 15,371-445-15,-148 74-16,148-74 15,-148 74-15,-370 371 63,443-371-63,1-148 0,74 74 15,-74-74-15,-148 445 47,148-297-47,74-74 16,-74 0-16,-74 74 16,-149 445 30,297-519-30,-74 74-16,0-74 16,74 0-16,-148 371 62,148-371-62,-74 0 0,74 0 16,0 0-16,-222 297 47,148-223-47,0 0 15,74 0-15,-75 74 16,-221 445 31,222-519-47,0-74 15,74 75-15,-74-75 16,-445 444 31,445-369-47,-74-75 16,74 0-16,-296 370 46,295-370-46,1 0 16,0 75-16,0-75 16,-370 518 31,370-592-47,0 149 15,-1-149-15,75 74 16,-74 0 31,0-74 390,74 74-359,-74-74 16,0 0-94</inkml:trace>
  <inkml:trace contextRef="#ctx0" brushRef="#br0" timeOffset="114822.65">20521 55491 0,'74'0'32,"148"0"-1,-147 0 0,-1 0-31,222 148 63,-222-148-63,-74 74 15,148 0-15,0 0 16,-74-74-1,1 148 32</inkml:trace>
  <inkml:trace contextRef="#ctx0" brushRef="#br0" timeOffset="115631.17">21781 53787 0,'0'74'46,"74"0"-14,-74 0-32,0 0 0,74-74 15,-74 74-15,222 0 63,-148-74-48,0 0 1,148 0 31,-148 0-31,1 0-16,-1 0 15,74-296 32,-148 222-31,0 0-16,0 0 31,-148 0 0,-1 74-31,75 0 16,0 0-16,0 0 15,-148 0 32</inkml:trace>
  <inkml:trace contextRef="#ctx0" brushRef="#br0" timeOffset="116118.21">22818 51861 0,'74'0'0,"0"0"15,222 74 17,-222 74-32,741 222 78</inkml:trace>
  <inkml:trace contextRef="#ctx0" brushRef="#br0" timeOffset="116734.29">24003 50083 0,'74'0'63,"74"0"-63,445 148 47,-519-148-47,0 0 0,74 0 15,0 0-15,149 74 47,-223-74 94</inkml:trace>
  <inkml:trace contextRef="#ctx0" brushRef="#br0" timeOffset="117606.71">25559 47490 0,'0'-75'125,"148"150"-94,-74-75-31,296 222 78</inkml:trace>
  <inkml:trace contextRef="#ctx0" brushRef="#br0" timeOffset="119110.08">27707 42748 0,'0'0'16,"222"-296"-1,-222 222-15,1038-1260 78,-890 1112-78,148-75 16,0 1-16,-147 0 16,517-816 15,-517 964-31,-75 0 16,74-74-16,-148 74 15,370-593 16,-296 593-15,149-445 15,-149 445-31,-74 74 16,74-75-16,222-666 62,-148 667-62,-74 0 0,-74-74 16,74 74-16,149-519 47,-149 445-47,148-371 31,-148 371-15,0 74-16,0-1 15,-74 1-15,222-593 47,-147 593-31,-1 74-16,-74-74 16,0 74-16,148-297 46,-148 223-46,148-74 32,-148 148-17,0 0-15,74 0 16,0-297 31,-74 297-47,74 0 15,-74 0 1,0 0 15,-74 148 79,-74 0-95,74 74 1,-222 149 62,221-297-78,75 74 0,-74-74 16,0 148-1,-74 74 32</inkml:trace>
  <inkml:trace contextRef="#ctx0" brushRef="#br0" timeOffset="120254.32">33708 30079 0,'74'0'94,"0"0"-63,-74 74-31,222 223 47,-148-223-32</inkml:trace>
  <inkml:trace contextRef="#ctx0" brushRef="#br0" timeOffset="126022.6">15780 49860 0,'74'0'94,"0"-148"-94,-74 74 15,74 0-15,0-74 16,519-815 46,-519 889-46,0-75-16,0 149 16,148-296 15</inkml:trace>
  <inkml:trace contextRef="#ctx0" brushRef="#br0" timeOffset="126702.66">16372 48675 0,'0'74'32,"75"74"-1,73-74-16,-74 0-15,0 75 16,0-75-16,445 296 63,-445-296-63,0-74 15,0 0 1,-74 74-16,74-74 31,0 74 0,-74 0-15</inkml:trace>
  <inkml:trace contextRef="#ctx0" brushRef="#br0" timeOffset="127269.9">17410 50453 0,'0'-74'47,"74"0"-31,74 0-16,74-223 31,-148 223-15,-74 0-16,74 0 15,149-148 32,-223 148-47,0 0 16,0 0-1,74 74-15</inkml:trace>
  <inkml:trace contextRef="#ctx0" brushRef="#br0" timeOffset="128398.21">18002 48675 0,'74'74'78,"0"0"-62,-74 0 15,75-74-31,-75 74 16,74 0-16,-74 0 47,0-148 109,0 0-140,0 0-16,0-74 15,0 74-15,0-445 63,0 445-63,0-74 31,74 74 0,74 74 1,-74 0-1,0 0-16,0 0 1,74 74 31,-74 0-47,0 0 16</inkml:trace>
  <inkml:trace contextRef="#ctx0" brushRef="#br0" timeOffset="129014.15">18743 46304 0,'74'74'47,"0"148"-32,149-73 1,-75-1-16,0 74 16,0-74-16,74 0 15,-74 75-15,371 147 47,-445-222-47,0-148 0,74 74 16,-148 0-16,74-74 15,149 149 32,-149-75-31,0-74 78,-74-74-79</inkml:trace>
  <inkml:trace contextRef="#ctx0" brushRef="#br0" timeOffset="130262.4">19039 46452 0,'0'-74'47,"0"-370"-16,75 296-31,221-593 31,-222 667-15,0-75-16,0 75 15,0 74 79,0 0-78,0 0-16,0 74 15,1 0 1,-75 816 46,-149-594-62,1-74 0,74-74 16,-74 0 0,0 75 15,74-223 110,74-148-126</inkml:trace>
  <inkml:trace contextRef="#ctx0" brushRef="#br0" timeOffset="134606.09">19854 44007 0,'74'0'46,"1"0"-46,-75 75 16,74-1-16,0 0 16,74 0-1,-74 0 1,-74 0 0,148 0 15,-74-74 16,0 0-32,0 0 1,0 0 0,1-148-1,-1 0 32,-74 0-31,0 73-1,0-221 32,0 222-31,-74 74-1,74-74 1,-75-74 15,150 148 376,-1 74-392,0 0-15,0 0 16,148 74 46</inkml:trace>
  <inkml:trace contextRef="#ctx0" brushRef="#br0" timeOffset="135134.34">21114 42970 0,'0'-74'62,"0"0"-46,0 0 0,741-815 31,-519 667-47,-148-1 0,0 75 15,0 74-15,-74 0 63</inkml:trace>
  <inkml:trace contextRef="#ctx0" brushRef="#br0" timeOffset="135806.34">21188 40674 0,'0'74'62,"148"74"-62,-74 0 16,445 519 15,-445-593-31,74 74 16,-148-74-16,296 222 62,-296-221-62,74-75 47,0 0-31,1 0-16,73 0 16,296 0 30,-370 0-30</inkml:trace>
  <inkml:trace contextRef="#ctx0" brushRef="#br0" timeOffset="136951.69">23633 36673 0,'0'0'0,"-223"74"16,149 0-1,-592 741 48,591-667-63,1 0 15,0-74-15,74 149 16,-74-149-16,74 0 16,0 0-16,0 74 15,0 223 32,0-297-31,74-74 15,0 0-31,1038-74 47,-816-1-47,-74 75 15,-74 0-15,1 0 47,-75 0 0,0 75-31,0 73-1,0 0 1,0 445 31,-74-519-47,-74 0 0,74 0 16,-963 222 30,815-296-46,-1 0 16,1 0-16,74 0 16,-74 0 31,148-74-32,0 0 1,370-519 15,-221 445-15</inkml:trace>
  <inkml:trace contextRef="#ctx0" brushRef="#br0" timeOffset="137646.81">24596 37043 0,'74'-74'125,"0"-74"-109,74 0-16,519-963 47,-593 962-47,0 1 15,-74 0-15,74 0 47</inkml:trace>
  <inkml:trace contextRef="#ctx0" brushRef="#br0" timeOffset="138253.03">24670 35117 0,'0'74'31,"0"0"-15,74 74-16,0 1 15,74 73-15,445 445 63,-593-593-63,74 0 0,0-74 15,0 0 17,148 0-1,-74 0-15,-73 0-16,147-74 15,445-223 48,-667 223-63,0 0 15,0 0 1,0 0 0,0 0-16</inkml:trace>
  <inkml:trace contextRef="#ctx0" brushRef="#br0" timeOffset="138990.51">25781 33932 0,'0'74'47,"296"296"-16,-222-148-31,75-73 16,-75-75-16,0 74 15,-74-74 1,74 0 31,-74-296 47,0 0-94,0-75 15,0 75-15,-74 0 16,0-593 31,74 741 0,0 0-32,0-1 1,0 1-1</inkml:trace>
  <inkml:trace contextRef="#ctx0" brushRef="#br0" timeOffset="139693.7">26374 32820 0,'74'0'16,"74"0"-1,889-222 17,-889 222-17,-74-148-15,75 74 16,-75-74-16,74-445 62,-148 445-62,0 74 0,0 0 16,0-75-16,-148-295 47,74 296-47,-1 148 16,1-74-16,0 74 31,-296 74 0,296 0-15,0 74-16,-74 0 15,73 0-15,1 890 47,74-890-47,0 74 16,149-148-16,-75 0 15,815 74 32,-741-148-47,74-74 16,-74 74-16,0-74 16,149-593 30,-297 519-46,0 74 16,0-148-16</inkml:trace>
  <inkml:trace contextRef="#ctx0" brushRef="#br0" timeOffset="140173.74">28893 29190 0,'-75'0'16,"1"0"0,74 74-1,-148 889 48,148-889-63,0 1 15,0 73-15,222-74 63,-147-74-63,-1 0 16,0-148-1,0-371 16</inkml:trace>
  <inkml:trace contextRef="#ctx0" brushRef="#br0" timeOffset="140438.66">29115 29264 0,'74'74'62,"0"0"-62,370 223 47</inkml:trace>
  <inkml:trace contextRef="#ctx0" brushRef="#br0" timeOffset="141423.93">29485 29190 0,'0'-74'62,"74"74"-46,445 370 31,-519-295 15,74-1-62,-74-148 16,-74-815 31,0 666-47,74 75 15,0 74-15,0 0 16,0 0-16,74 74 78,0 148-62,445 148 15,-371-222-31,-74 1 0,0-75 31,-74-75 0,74 1-15,-74-74-16,0 0 16,0-667 15,0 741-16,74 0 1,74 0 15,-74 74-15,0 0 15,0-74 0,1 74-31,-75-74 0,74 74 16,148-223 31,-222 149-31</inkml:trace>
  <inkml:trace contextRef="#ctx0" brushRef="#br0" timeOffset="155229.84">26670 64826 0,'74'-74'62,"0"0"-46,371-223 0,-223 149-1,0 0-15,75 0 16,73-149-16,3112-2814 78,-3112 2666-78,1 1 16,-75-75-16,-74 1 15,593-2001 16,-667-1186 32,-148 3261-63,0 73 16,0 1-16,-74 73 15,0-147-15,-815-1853 47,593 1705-47,0 73 16,-1 74-16,75 1 15,-1408-1334 32,1408 1556-31,-74 73-16,73-73 15,-73-74-15,-1704-964 63,1703 1112-63,149 0 16,0 74-16,0 0 15,-741-223 32,889 223-47,0 223 359,74-1-343,74 0-16,0 148 16,-148-148-16,223 371 62,-223-593 141,0 0-203,0-74 16</inkml:trace>
  <inkml:trace contextRef="#ctx0" brushRef="#br0" timeOffset="156278.07">25781 41414 0,'0'-74'109,"74"0"-93,1111-444 30,-962 444-46,-75-1 16,74 1 0,297-222 46</inkml:trace>
  <inkml:trace contextRef="#ctx0" brushRef="#br0" timeOffset="161055.57">33782 39414 0,'0'74'0,"74"0"16,-74 74-16,148 890 46,-148-816-46,0-74 16,0-74 15,0 0 16,0-222-16</inkml:trace>
  <inkml:trace contextRef="#ctx0" brushRef="#br0" timeOffset="161694.6">34671 39192 0,'296'0'31,"-222"74"-31,519 741 78,-593-741-78,0 0 16,0 74-16,0-74 15,0 0-15,-148 75 16,74-75-16,-222 148 31,221-222-15,1 0-1,0 0-15,0 0 47</inkml:trace>
  <inkml:trace contextRef="#ctx0" brushRef="#br0" timeOffset="162173.51">34819 38451 0,'0'0'16,"-444"222"-1,296-74-15,-519 1260 63,667-1260-63,0-74 16,0 74-16,74-148 15,1037 149 16</inkml:trace>
  <inkml:trace contextRef="#ctx0" brushRef="#br0" timeOffset="163550.41">35930 39192 0,'223'0'0,"-149"0"15,0 0-15,0 0 16,0 0 47,0 0-63,74 0 15,75 0-15,-1 0 16,370 0 15,-517 0 16,-224 74-31,-591 0 15,295-74-31,149 0 15,148 74-15,-75 0 47</inkml:trace>
  <inkml:trace contextRef="#ctx0" brushRef="#br0" timeOffset="173245.25">48895 23189 0,'0'74'406,"74"-74"-390,-74 74-16,74 74 15,-74-73 1,74 295 46,-74-296-46,74-74-16,0 74 16,1 148 31,-75-148-32,0 1 1,74 73 15,-74-74 0,148 222 16,-148-148-31,0-74-1,0 1-15,148 443 47,-74-444-31,-74 0-16,0 0 16,148 223 15,-148-223-31,0 0 0,74 74 15,74 371 17,-73-445-32,-75 0 15,74 148-15,-74-74 16,222 593 31,-148-593-47,74 667 31,-74-592-15,0-1-16,0-74 15,0 0-15,1 0 16,221 815 31,-222-740-47,0-1 15,-74 0-15,74 0 16,593 1186 31,-593-1186-47,0 1 0,0-1 16,0 0-16,445 1408 62,-445-1408-62,0 1 0,0-75 16,-74 74-1,222 667 17,-222-667-32,148 1038 31,-73-964-16,-1 149-15,-74-149 16,74 0-16,296 2149 63,-222-2000-63,0-75 15,1 297-15,-1-148 16,593 2000 31,-593-2149-47,0 0 0,0-73 15,-74 147-15,593 1853 47,-519-1853-47,0 1 16,0-1-1,1-73-15,666 1926 47,-667-1853-31,0-73-16,0-75 16,-74-74-16,445 1112 46,-371-1112-46,-148 74 16,148 75-16,0-149 16,593 1186 31,-741-1260-47,74 0 15,0-74-15,-74 0 16,593 889 31,-519-889-32,-74 75-15,74-149 0,-74 74 16,148 74 31,-148-74-47,74-74 15,-74 74-15,0 0 16,223 371 31,-149-371-47,0 74 16,-74-74-16,0 0 15,296 445 16,-222-445-15,0 0-16,0 0 16,149 296 15,-149-296-15,-74-148 234</inkml:trace>
  <inkml:trace contextRef="#ctx0" brushRef="#br0" timeOffset="176838.42">51118 22078 0,'0'74'125,"0"74"-125,0-74 16,0 519 31,0-519-47,0 74 15,0-74-15,0 74 16,0 223-1,74-223 1,0 0-16,-74-74 16,222 815 31,-148-741-32,-74-73-15,74-1 16,-74 0-16,74 0 15,148 444 17,-222-369-17,75-75-15,-1 148 16,-74-74 0,74 0-16,0 0 0,0 1 15,0 73-15,0 0 16,0 0-16,297 1186 62,-297-1186-46,0 1-16,0-75 16,0 74-16,0-74 15,148 1112 32,-148-1112-47,0 148 16,0-74-16,149 667 31,-223-666-15,74-1-16,444 1926 62,-369-1703-62,-75-223 16,0 149-16,0-149 15,0 74-15,296 742 47,-296-816-31,0-74-1,1-74-15,147 593 32,-222-519-17,518 1260 48,-369-1112-63,-75-74 15,-74 149-15,518 1036 63,-518-1259-63,0 1 16,74 73-16,0 0 15,149 889 16,-75-740-31,0-75 16,-74 75-16,0-75 16,297 741 31,-297-889-47,0 75 0,-74-1 15,74-74 1,296 1112 31,-296-1038-47,371 889 31,-297-815-15,0 75-16,-74-149 15,74 75-15,1 73 16,443 889 15,-444-1036-31,-74 73 16,75-74-16,-75 1 15,296 888 32,-296-889-47,74 0 0,-74 75 16,75-75-16,-75 0 15,518 1186 48,-592-1186-63,74-74 16,75 75-16,-75-1 15,74 74-15,-74-74 16,74 1-16,-74-1 15,297 667 17,-223-667-32,-74 75 15,0-75-15,0-74 16,-74-74-16,222 297 62,-222-297-62,74 74 16,0-148-16,149 370 47,-223-222-47,74-73 16,222 517 30,-222-444-30,0-74-16,0 1 16,223 443 31,-223-444-32,0 0-15,-74 75 16,74-149-16,74 222 47,-148-148-32,148 0 1,-148 0 0,0 0-16,0 0 78,0-148 0,-148-148-78,-148-74 15</inkml:trace>
  <inkml:trace contextRef="#ctx0" brushRef="#br0" timeOffset="179863.61">52970 29783 0,'-149'74'31,"-517"296"0,518-370-15,73 74-16,-73 1 15,74-75 1,0 0-16,0 74 0,0-74 16,0 0 93</inkml:trace>
  <inkml:trace contextRef="#ctx0" brushRef="#br0" timeOffset="180526.84">52599 31190 0,'0'0'0,"0"75"16,0 73-16,-74-74 16,-74 518 15,148-443-16,0-75-15,0 0 16,0 0-16,74 148 63,-74-148-63,74-74 0,0 0 15,519-148 32,-445 74-47,-148-74 16,74 74-16,0-445 47,-148 445-47,74 0 15,-148-74-15,74 74 16,-445 0 31,371 74-32,74 0-15,0 74 16,0-74-16,-74 148 47</inkml:trace>
  <inkml:trace contextRef="#ctx0" brushRef="#br0" timeOffset="181053.87">53044 33635 0,'0'0'0,"-148"148"15,-75-73-15,-962 443 47,1111-444-31,0-74-16</inkml:trace>
  <inkml:trace contextRef="#ctx0" brushRef="#br0" timeOffset="181597.81">53636 34524 0,'0'0'16,"0"74"-16,0 1 0,-74-75 16,74 74-16,-148 0 15,74 0-15,0 0 16,-741 444 31,741-443-32,-148 73 17,148-74-32</inkml:trace>
  <inkml:trace contextRef="#ctx0" brushRef="#br0" timeOffset="182557.26">53710 35932 0,'0'74'15,"-74"-74"-15,0 74 16,-74-74-1,0 148-15,74-74 16,0-74-16,74 75 16,-74-1-16,74 74 47,0-74-32,0 148 16,74-148-15,148 0 31,-148-148-31,74 74-16,-74-148 0,0 74 15,223 0 16,-297-74-31,74 148 0,-74-297 79,0 223-79,0-74 15,-74 148-15,74-74 16</inkml:trace>
  <inkml:trace contextRef="#ctx0" brushRef="#br0" timeOffset="183021.2">53562 36821 0,'0'0'0,"-370"296"32,222-147-17,-75-1-15,-73 0 0,148-74 16,0 74-16,0-148 15,74 74-15</inkml:trace>
  <inkml:trace contextRef="#ctx0" brushRef="#br0" timeOffset="183511.14">53785 37784 0,'-75'74'32,"-295"223"-1,296-223-31,-148 148 47,148-222-32</inkml:trace>
  <inkml:trace contextRef="#ctx0" brushRef="#br0" timeOffset="185125.37">53710 38303 0,'0'74'15,"0"0"-15,75 0 16,73 741 31,-74-667-31,-74 74-16,74 75 15,-74-149-15,296 741 47,-222-741-47,-74 0 16,74 0-16,0 1 15,-74 73 1,371 667 31,-297-741-47,-74 0 0,74 0 15,0 75-15,-74-149 16,148 74-16,-74 0 16,0 0-16,223 223 47,-297-223-47,148-74 15,-148 74-15,74-74 16,371 445 15,-371-445-15,74 148-16,-148-148 15,74 0-15,296 593 63,-296-519-63,-74-74 0,74 75 15,1-75-15,147 593 47,-74-519-47,-148 0 16,74 0-16,0 0 16,148 741 30,-222-666-30,0-1-16,74 0 16,1 0-16,-75 1 15,0-1-15,0 0 16,74 74-16,74 890 47,-148-964-47,0 0 15,0 1-15,74-1 16,-74 0-16,74 1038 47,-74-890-47,74-74 16,-74 75-16,148 2000 62,-148-2001-46,74-74-16,-74-73 0,74-1 15,75 889 17,-75-889-32,296 890 46,-222-816-46,-74 0 16,0 1-16,75-75 16,369 1334 31,-444-1334-47,0 0 15,0-73-15,0-1 16,1 148 15,-1-222-31,-74 0 16,0-148 156</inkml:trace>
  <inkml:trace contextRef="#ctx0" brushRef="#br0" timeOffset="185957.58">58970 63863 0,'-74'0'62,"222"148"-46,1-74 0,-1 148-16,1185 445 46,-1110-519-46,73-74 16,-148 0-16,-74 0 16,0-74 202,0 0-218,0-74 16,-74-74-16,74 0 16,741-1778 31,-741 1703-32,1 149-15,-75 0 16</inkml:trace>
  <inkml:trace contextRef="#ctx0" brushRef="#br0" timeOffset="187860.73">54081 27931 0,'74'0'125,"74"0"-125,0 0 16,0 0-16,75 0 15,-75 0-15,74 0 16,0 0-16,-73 0 16,-1 0 31</inkml:trace>
  <inkml:trace contextRef="#ctx0" brushRef="#br0" timeOffset="188886.19">55044 27931 0,'-74'0'94,"74"148"-78,0 0-1,0 0-15,-74 0 16,74 75-16,-148 1110 47,148-1185-47,0 1 16,0-75-16,0 0 15,0 148 32,0-148-31,74-74-16,0 74 15,74 0-15,445-74 47,-519 0-47,0 0 16,0 0-16,148-741 47,-148 593-47,148-593 31,-147 593-15,-1 0-16,-74 74 15,0-297 16,0 297-31,-74 0 16,74-74-16,-149 74 16,-221-371 31,370 371-47,-74 0 0</inkml:trace>
  <inkml:trace contextRef="#ctx0" brushRef="#br0" timeOffset="189797.65">56896 30005 0,'74'148'16,"-74"0"-16,74 1 16,-74 591 15,0-665-16,0 73-15,222 222 47,-147-370-31,-1 0-16,0 0 16,667-1259 30,-593 1036-30,-74 75-16,-74 74 16,0-74-16,0 74 78,74 74-31,-74 222-32,74 75 1,-74-149 0,0 0-16,74 0 15,0 371 16,0-519 94</inkml:trace>
  <inkml:trace contextRef="#ctx0" brushRef="#br0" timeOffset="190269.91">58896 29931 0,'74'0'93,"75"0"-77,147 0 0,0 0-16,149 0 15,962 0 16</inkml:trace>
  <inkml:trace contextRef="#ctx0" brushRef="#br0" timeOffset="191004.99">59711 28375 0,'0'74'0,"0"297"16,0-149 0,0 74-16,0 1 15,74 1555 32,-74-1704-47,0-74 16,74 0 109,75-74-110,-1 0 1,148-74-16,0 0 16,1260 74 31</inkml:trace>
  <inkml:trace contextRef="#ctx0" brushRef="#br0" timeOffset="191511.9">63267 29338 0,'0'148'16,"-74"75"-16,-148 962 47,222-592-47,0 148 0,0-75 15,0 1-15,0 2149 47,0-2668-47,0-74 47,0-148-31,296-2223 31</inkml:trace>
  <inkml:trace contextRef="#ctx0" brushRef="#br0" timeOffset="192047.2">64230 29561 0,'0'0'0,"223"74"0,-75 74 16,-74-74-1,222 519 32,-296-371-47,0-74 16,-74-74-16,0 74 16,-741 149 15,667-297-16,74 0 1,-74-74 15,74 74-15,74-75 31,74 75-32</inkml:trace>
  <inkml:trace contextRef="#ctx0" brushRef="#br0" timeOffset="192498.24">65193 30005 0,'0'0'0,"74"0"16,1 74-1,-1 74-15,0-74 16,0 75-16,-74-75 16,74 148-16,-74-148 15,74 0-15,-74 74 47,74-74-16,0-74-31,74-222 32,0 148-17,75-296 1</inkml:trace>
  <inkml:trace contextRef="#ctx0" brushRef="#br0" timeOffset="192760.39">66675 29857 0,'0'0'32,"74"0"-32,0 74 31,-74 0-31,74 74 0,0-74 16,0 0-16,-74 75 15,0-75 32,75 0 16</inkml:trace>
  <inkml:trace contextRef="#ctx0" brushRef="#br0" timeOffset="193556.45">71416 28597 0,'0'0'0,"-222"0"0,-148 75 15,-890 517 16,1112-444-31,0-74 16,0 75-16,74-75 16,0 0-16,0 222 62,74-148-62,0 1 0,0-75 16,74 74-16,741 519 47,-741-667-47,0 74 15,0 0-15,0-74 47,-74 74-47,0 0 16,0 0-1,-74 222 32,0-296-31,0 0 15,0 0-15,-1-74-1,75 0-15,-74 0 16</inkml:trace>
  <inkml:trace contextRef="#ctx0" brushRef="#br0" timeOffset="193971.6">71194 30894 0,'148'0'15,"-74"0"1,0 0-16,1038 0 62,-964 0-62,0 0 16,-74 0-16,0 0 47,0 0-32,0 0-15,0 0 16,75 0 0</inkml:trace>
  <inkml:trace contextRef="#ctx0" brushRef="#br0" timeOffset="194454.55">72157 29931 0,'-74'0'0,"74"148"31,0 74-31,0 1 16,0 73-16,0 0 15,0 1-15,0 740 31,74-889-15,0 0-16,0-74 16,-74 0-16,74 1 62,1-150-31,295-369 1</inkml:trace>
  <inkml:trace contextRef="#ctx0" brushRef="#br0" timeOffset="194957.47">73417 31561 0,'0'-74'0,"74"74"16,0 0-1,0 148-15,-74-74 16,296 667 15,-296-593-31,0 74 47,74-222-16,0-148 0,0 0-31,75 0 16,-1-149-16,-74 149 16,148-148 31,-222 222-32,74 74 1,0-74-1</inkml:trace>
  <inkml:trace contextRef="#ctx0" brushRef="#br0" timeOffset="195592.76">75121 31931 0,'74'74'16,"148"149"31,-148-223-32,0 74-15,0-74 16,519-74 15,-519 0-15,148-223 15,-148 223-31,-74 0 16,0 0 30,-74 74-30,-222 0 15,222 74-31,0-74 16,0 74-16,-1 0 16,-73 815 30,148-815-30,0 75-16,0-75 16,0 74-16,74-148 15,-74 74-15,74 0 16,1-74 0,73 0 15,-74 0-31,518-222 15</inkml:trace>
  <inkml:trace contextRef="#ctx0" brushRef="#br0" timeOffset="196839.02">78306 32302 0,'-74'0'0,"0"0"0,0 74 16,-222 444 46,296-295-62,0-149 16,0 74-16,0-74 16,0 222 15,0-222-16,74 1-15,0-75 16,370-149 15,-370 75-31,74 0 16,-73-148-16,-75 74 16,74 0-16,-74-371 62,74 445 32,74 222-79,370 667 17,-369-667-17,-75 0-15,0 1 16,0-298 78,74-73-94,445-519 31,-371 667-31,-148 0 16,0 74-1,0 0 1,0 148-1,0 0-15,75 297 47,-149-371-47,0 0 47,74-74-31,0-74-16,0 0 15,0 0-15,148-74 47,-148 148-31,0 0 0,0 0 15,-74 74-31,223 296 47,-223-222-47,0-74 0,74-74 15,-74 75 32,74-75-31,0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97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7.2963" units="1/cm"/>
          <inkml:channelProperty channel="T" name="resolution" value="1" units="1/dev"/>
        </inkml:channelProperties>
      </inkml:inkSource>
      <inkml:timestamp xml:id="ts0" timeString="2020-12-10T02:55:54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74898 11483 0,'74'0'32,"445"0"-1,-223 0-15,75 0-16,221 0 15,1-74-15,222 0 16,4074-296 31,-4222 296-47,0 74 15,74 0-15,-149 0 16,1 0-16,0 0 16,-1-74-16,-73 74 15,889-149 32,-1334 149-47,370 0 47,-296 0-47,75 0 0,-75-74 16,1037 74 15,-814 0-16,73 0-15,-74 0 0,-73 0 16,-1 0 0,1186 0 31,-1408 0 93,-74 74-124,74 1-16,-74-1 15,0 0-15,0 1556 63,74-1186-63,0-147 0,-74-75 16,74-74-16,0 222 46,-74-296 79,0 1-125,-148-75 16,-74 0-16,-74 0 16,-75 0-16,-147 0 15,-75 0-15,-2296 74 47,2148-74-47,0 0 0,74 0 16,-148 0-16,-1926 0 47,2297 0-32,-1 0-15,-73 0 16,-1 0-16,-1852 0 31,1705-74-15,-1 74-16,222 0 15,1 0-15,-371 0 47,667 0-47</inkml:trace>
  <inkml:trace contextRef="#ctx0" brushRef="#br0" timeOffset="1497.76">75269 12521 0,'-148'296'15,"73"0"-15,-1110 2446 47,963-2076-47,0-147 16,-1 0-1,1-75-15,-593 1334 63,815-1630-63,-74-74 0,74 0 15,0 1 142,148-75-142,371 0 1,6074 222 46,-6000-222-62,-371 0 16,-148 0 109,0-74-109,-74 0-1,0-149-15,0 75 16,-74-889 15,74 592-31,-74 75 16,0-149-16,0-1481 62,74 1852-62,0 0 16,0 0 0,0 73-16,0 1 125,0 0-125,0 0 15</inkml:trace>
  <inkml:trace contextRef="#ctx0" brushRef="#br0" timeOffset="2160.87">82233 14521 0,'0'0'0,"148"148"0,-74 0 15,74 75-15,-74-1 16,148 741 46,-222-815-62,0 0 0,0 75 16,-74 814 47,0-963-63,0-74 31,-296 0 16,147 0-47,-73-74 15,-148-74-15,147 74 16,-962-1 31,1185 75-47,0-74 47,74 0-32,-74 74 1</inkml:trace>
  <inkml:trace contextRef="#ctx0" brushRef="#br0" timeOffset="3768.46">81269 15114 0,'0'0'15,"0"74"-15,75-74 0,147 592 63,-222-517-48,0 73-15,0 0 16,0 74-16,-74-148 16,-149 223 15,149-223-16,0-74-15,0 74 16,0-74 62,74-74 63,148 74-126,-74-149-15,371-295 47,-371 370-47,0-74 16,-74 74-16,74 0 16,-74-297 30,0 297-30,0 0 0,-148-148 31,148 148-47,-74 74 15,0 0 1,0-75 15,74 150 110,0-1-141,0 0 15,0 74-15,148 889 47,-148-889-31,0-74-16,0 0 15,0 75-15,0 147 63,-74-222-63,0-74 16,74 74-16,-74-74 46,0 0 111</inkml:trace>
  <inkml:trace contextRef="#ctx0" brushRef="#br0" timeOffset="7304.63">92752 10446 0,'0'-74'93,"0"-74"-77,0 74-16,0 0 16,0-74-16,74-519 46,75 519-30,-149 74 47,74 74-63,0-75 15,74 1-15,0 74 16,74-74-16,149 74 15,1259-148 17,-890 148-32,-147 0 15,5704 296 48,-5852-296-48,-1 0-15,-222 0 16,-73 0-16,-75 0 16,0 75 109,-74-1-125,74 74 15,0 74-15,0 149 16,74-75 0,-74 148-16,0-73 0,-74 73 15,74 1-15,1 1777 63,-75-2073-48,0-1-15,-75 74 0,1-74 16,74 0 0,-148 149 15,74-223 47,0-74-62,-74 74-1,-667-74-15,222 0 16,-296 74-16,-6000-296 62,6444 222-46,75-74 31,296 74 125,-1 0-172,1 0 15,-74 74-15,74 74 16,-593 371 46,593-519-15,74-75-31,-74-73 0,74 74-16,0-74 15,-74-371 32,74 445-47,0 0 16,-74-148 31,74 148-47</inkml:trace>
  <inkml:trace contextRef="#ctx0" brushRef="#br0" timeOffset="13361.31">93049 10298 0,'0'-74'125,"0"0"-109,0 0-16,0-74 16,148-667 31,-148 666-32,74 149 235,148 0-234,75 0-16,221 0 15,75 0-15,2074 0 47,-2149 0-47,-221 0 0,-75 75 16,-74-75-16,0 0 16,-74 0 15,0 0-16,75 0-15,73 0 16,74 0-16,223 74 16,1037-74 15,-890 74-31,-73-74 16,-149 0-16,742 0 46,-1038 0-46,-74 0 0,74 0 94,-74 0-94,149 0 16,-75 0-16,74 0 15,0 0-15,0 0 16,371 0 15,-593 74 126,0 148-157,0-148 15,0 297 16,0-223-31,0-74 16,0 148-16,-74-74 16,74 0-1,-74 1-15,74-1 0,0 74 16,0 0-16,0-73 16,-74 73-16,-148 1556 62,148-1630-46,-1 74-16,1 519 78,74-667-78,-74 0 31,74 0-15,0 149 15,0-75-15,0-74-1,-74 0 95,-74 0-95,-1260 0 16,742-74-31,-149 0 16,-74 0-16,148 0 16,-3185 0 46,3777 0-62,1 0 16,0 0-16,-815 222 47,741-222-47,74 0 15,-1 0-15,-73 0 16,-741 0 31,889 0-47,-74 75 15,74-75-15,0 0 32,0 0 140,74-75-157,-75-443 32,75 444-47,0-74 16,-74-1-16,74 75 15,0-222 32,0 222-47,0 0 0,0 0 16,0-74-1</inkml:trace>
  <inkml:trace contextRef="#ctx0" brushRef="#br0" timeOffset="17240.77">85418 9631 0,'-74'371'0,"-222"147"16,-1408 2298 30,1333-2298-46,75-73 16,0 147-16,-2668 3113 78,2816-3483-78,-74-74 0,0 371 63,222-593-16,0-74-47,0-1 15,0-73-15,0-297 16</inkml:trace>
  <inkml:trace contextRef="#ctx0" brushRef="#br0" timeOffset="17738.04">79788 8298 0,'0'0'0,"444"370"16,3112 2890 47,-2815-2519-63,593 444 15,-668-592-15,-147-75 16,74 1-16,-1-148 15,371 221 32,-889-518 31,75-74-78,73-148 16</inkml:trace>
  <inkml:trace contextRef="#ctx0" brushRef="#br0" timeOffset="20327.82">103420 16521 0,'0'0'0,"-148"74"32,74-74-32,-222 0 15,-2001-1926 32,1853 1333-31,73 1-16,-73-1 15,73 0-15,-592-1926 47,963 2075-31,0 73-16,0 75 15,148-74-15,1853-668 63,-1409 964-63,149 74 0,74 0 16,0 149-16,1408 814 46,-2075-667-30,0 0-16,-74 1 16,148 2963 15,-296-2594-15,-889 2298 15,667-2520-31,-1-73 15,1-75-15,74-148 16,-75 0-16,75-73 16,-148-75-16,-1556-667 47,1333 222-47,-2074-2222 31,2222 1926-16,1 74-15,148 1 0,518-2224 63,222 2520-47,75 74-16,148-1 15,-75 149-15,75 0 16,148 0-16,2519-223 47,-2667 371-47,-1 0 0,1 74 15,0 223-15,963 1629 47,-1408-1333-47,-74 147 0,74 1 16,-148-148-16,-74 0 15,-963 2148 32,815-2519-47,-74-74 16,74-74-16,-75 75 16,1-75-16,-74-74 15,-2075-519 32,1779 149-47,147 73 16,1-73-16,-1-1 15,-814-1851 32,1185 2000-47,222-593 31,0 666-15,74 1-16,74 0 16,1112-296 15,-963 370-31,518 222 47,-815-74-47,-148 0 15,74-74 1,-74 222 31,74-222-47</inkml:trace>
  <inkml:trace contextRef="#ctx0" brushRef="#br0" timeOffset="23898.06">81936 13928 0,'-74'-444'0,"74"73"15,0 1-15,74-1927 78,0 2149-78,-74 0 0,74 0 16,0 0-16,1-1 16,73-73-1,963-741 16,-815 741-15,-148 148-16,75-75 16,-1 1-16,0 148 15,1112 148 32,-890 149-47,1-1 16,147 0-16,1038 890 31,-1111-890-31,-75 75 16,-73-75-16,295 2297 62,-666-2074-62,0-149 16,0-74-16,-74 75 15,-74-149-15,74-74 16,-1185 815 47,962-889-63,-73 1 15,0-75-15,-75 0 16,-148 0-16,-2370-593 47,2519 371-47,-75-1 15,74-73-15,-592-1556 47,889 1259-47,0 75 16,74-1-16,0 0 15,222-1777 48,-74 2073-63,74 1 0,74 74 16,-73 0-16,73 0 15,1778-75 32,-1704 223-47,75 0 0,-75 74 16,1 1-1,740 295 1,-815-222 0,74 0-16,-73 0 15,517 742 16,-517-520-31,-75-74 16,74 149-16,0-75 16,297 1186 15,-519-1334-15,0-73-16,0 73 15,0-74 1,-222 667 15,-1186 222 0,1038-889-31,73 0 16,-147-73-16,147-1 16,-73-74-16,-445 74 46,667-74-46,74 0 16,-74 0-16,74-74 16,-593-1186 15,445 816-31,-1-75 16,75 0-16,-74 1 15,0-149-15,-149-1630 63,371 2001-63,74 74 0,0 74 15,75-1-15,740-517 47,-445 592-47,1-1 16,-75 75-16,889 371 47,-962-149-32,-149 74-15,148 75 16,75 73-16,888 1631 47,-1111-1853-32,-74 0-15,-74-73 16,0-1-16,0 370 47,0-444-47,0 75 16,-74-75-16,0 0 15,-222 74 32,222-148-47,0 0 16</inkml:trace>
  <inkml:trace contextRef="#ctx0" brushRef="#br0" timeOffset="24255.83">83862 15706 0,'0'0'0,"-74"149"15,0-75 1,0-74 0,0 0-16</inkml:trace>
  <inkml:trace contextRef="#ctx0" brushRef="#br0" timeOffset="27807.93">92530 10743 0,'0'-75'140,"0"1"-124,0-74-16,0 0 15,0 0-15,0-815 63,0 740-47,0 149 30,0 0-30,0-222 15,0 222-15,148 74 250,149 0-266,221 0 15,75 0-15,3111 370 47,-3185-370-47,-223 0 16,-74 0-16,149 0 47,-297 0-47,74 0 15,0 0-15,74 0 16,1779-74 31,-1705 74-32,74 0-15,1 0 16,-75 0-16,0 0 16,964 0 30,-1112 0-46,0 0 0,74 0 16,-73 0 0,73 0-16,74 0 15,75 0-15,-75 0 16,0 0-16,-74 0 16,371 0 30,-519 0 173,0 74-203,-74 74-1,0 1705 32,0-1631-31,0-74-16,0 0 16,0 0-16,0-73 15,-74-1-15,74 963 63,0-889-63,0 74 15,-74-74-15,74 1 16,0-1-16,0-74 16,0 74-16,0 74 15,0-148-15,0 297 47,0-297-47,0 0 16,0 74-1,0-74-15,-74 148 63,74-147-63,0-1 15,0 0 17,-74 0 61,0 0-93,-74-74 16,-75 0-16,-147 74 16,-2149 222 15,1852-296-15,-73 74-16,73-74 15,0 0 1,-74 0-16,75 0 0,-1 0 15,-2519 0 32,2742 0-47,147 0 16,149 0-16,74-74 16,0 74 109,0 0-110,-74 74 16,0-74-31,74 0 0,-75 75 16,75-75-16,-370 74 63,370-74 46,0 0-93,0 0-1,-1-149 16,1 149-15,74-74-16,-74 74 16,74-74-16,-74-148 47,74 74-47,0 0 15,0 74-15,0-667 47,0 518-47,0 1 16,0 0-16,0 74 0,0 0 15,74-1 32</inkml:trace>
  <inkml:trace contextRef="#ctx0" brushRef="#br0" timeOffset="36695.87">22670 50008 0,'0'75'16,"0"295"31,0-296-47,0 0 15,0 0 1,74 371 46,0-297-62,0-74 16,889 148 46,-815-222-62,0 0 16,0 0-16,-74 0 16,149 0 31,-223-74 109</inkml:trace>
  <inkml:trace contextRef="#ctx0" brushRef="#br0" timeOffset="37735.87">27115 43637 0,'74'-74'109,"-74"0"-93,148 0-1,0 0-15,0-75 0,0 75 16,0-74-1,223 0 17,-297 148-1,0 0 16,0 0-32,-74 74 1,0 0-16,0 0 16,0 0-16,0 0 15,0 75-15,0-1 16,0 0-16,-148 445 47,74-519-47</inkml:trace>
  <inkml:trace contextRef="#ctx0" brushRef="#br0" timeOffset="55247.23">36745 20077 0,'-74'0'31,"-148"149"0,148-75-15,0-74 0,74 74 15,-74-74-31,0 0 15,-74 222 48,-1-148-63,149 0 16,-148 0-16,74 0 15,0 1-15,74-1 16,-74 0-16,-371 370 47,371-370-47,-74 74 15,74-73-15,-74 147 16,0-148 0,148 74-16,-148-74 15,-371 519 48,519-445-63,-148-74 0,148 0 15,-148 74-15,74-74 16,-297 445 31,297-445-47,74 0 0,-148 0 15,74 149 1,-74-149-16,74 74 0,-75 0 16,75 0-1,-296 297 32,296-297-31,74-74-16,-296 296 78,221-296-78,1 1 16,74-1-16,-222 370 62,148-444-62,74 148 0,-74-74 16,0 1-16,-297 591 62,223-592-62,-222 445 31,296-371-15,-74-74-16,74 74 16,-445 371 31,445-445-32,74 0 16,-74 0-15,0 74 31,0-148-31,74 75-16,-223 221 46,223-148-46,-148 223 32,74-223-17,0 0-15,74 0 0,-74 0 16,0 0 0,0 75-16,74-75 15,-667 1259 48,593-1184-63,0 73 0,-74 0 15,0 1-15,-519 1184 47,593-1184-47,-74-1 16,-1 1-16,1 73 15,-889 1630 32,741-1555-47,73-75 16,1 1-16,0-149 16,-148 519 46,370-667 126,74 0-173,148 74-15,222 0 16,75 75-16,3037 1184 62,-3112-1259-62,1-74 0,-223 75 16,0-1-16,1112 296 62,-519-221-46,-519-149-16,75 0 16,592 148 15,-815-148-15,519 222 15,-519-221-31,-74-75 15,74 74-15,-74-74 125,-74-74-109,74-75-16,74 1 16,445-1926 31,-445 1555-32,0 1-15,1-1 16,-1-74-16,0-73 15,74 73-15,889-2593 47,-888 2371-47,-1 74 16,74 0-16,964-3111 47,-1038 3259-47,0-74 15,0 149-15,-73 147 16,888-1851 31,-889 2000-31,0-75-16,-74 75 15,0 0-15,74-1 16,75-517 31,-149 517-47,0 149 0,-74 0 15</inkml:trace>
  <inkml:trace contextRef="#ctx0" brushRef="#br0" timeOffset="59223.47">24892 41340 0,'-74'0'188,"0"-74"-172,0 0-16,0 74 15,-519-370 48,519 296 109,74 0-157,0-1 1,74-295 15,0 296-15,0-148-16,74 148 15,-74-75-15,75-73 16,740-889 31,-667 889-47,0-75 0,-74 75 15,741-1556 17,-666 1482-17,-1-1-15,519-1185 47,-519 1260-47,-74-148 16,0 148-16,74-75 15,-73 75-15,443-1112 47,-369 1112-31,-149 74-16,74-148 0,0 73 16,963-1629 46,-1037 1630-62,149-74 16,-75 73-16,-74 1 15,74-74-15,519-964 47,-519 964-47,0 74 16,-74 73-16,74-147 15,667-1482 32,-741 1630-31,0 0-16,0-1 16,-74 1-16,75 74 15,147-518 32,-148 517-47,-74 1 0,74 74 16,-74-74-1,74-74 1,0 0 0,-74 74-16,74 0 15,74-223 16,-74 223-31,1 74 16,-75-74-16,74 0 16,0-74 31,0 148-47,-74-74 0</inkml:trace>
  <inkml:trace contextRef="#ctx0" brushRef="#br0" timeOffset="60768.12">42228 23189 0,'74'0'31,"-74"593"16,-149-371-47,1 148 15,-74 149-15,0 0 16,-1260 3259 31,1260-3259-31,-74 222-16,73-149 0,-147 1 15,-1704 4741 48,1777-4593-63,75-74 15,0-149-15,-1 1 16,-517 1185 31,666-1482-47,74 1 15,-149 73-15,1 0 16,-296 964 15,370-1038-31,-75 0 16,149-74-16,-74 75 16,-296 814 15,296-815-16,0-74-15,0-74 16,74 1 156,-74-75-172,-149-75 16,1 1-16,-5408-2963 62,4815 2740-62,0-73 16,74 74-16,-592-445 47</inkml:trace>
  <inkml:trace contextRef="#ctx0" brushRef="#br0" timeOffset="74991.67">36819 19559 0,'0'-74'187,"-74"148"-155,-444 519 14,518-519-46,-148 148 0,74-148 16,-519 1111 47,445-1036-48,74 147-15,0-148 16,-75 0-16,-517 964 62,592-890-46,-1-148-16,-295 519 47,222-445-47,74 0 0,0-74 15,-667 889 48,667-815-63,0 0 0,-74 1 16,73-1-16,-73 74 15,-593 889 32,593-814-47,0-75 0,74-74 16,-74 74-1,0 1-15,74-1 16,-75-74-16,75 74 16,-74-73-16,74 73 15,-889 1111 32,889-1110-31,-148-1-16,148-74 15,-75 0-15,1 74 16,-593 1038 31,519-1038-47,74 75 0,-74-75 15,74 0 1,74 0-16,-371 297 31,75 296 1,221-667-17,1 74-15,-444 1186 47,443-1186-47,75 75 16,-592 888 15,592-963-15,-75 75-16,1-75 15,148-74-15,-296 371 63,296-445 171,296 0-218,75 0-16,295 222 15,3779 890 32,-4148-1038-31,-149-74-16,0-74 15,0 74-15,-74 0 16,889 296 47,-814-295-63,-1-1 15,-74 0-15,74-74 16,445 296 31,-519-222-32,74 0-15,74 0 16,445 75 15,-593-149 79,0 0-95,0 0 16,-74-75-31,74 1 16,0-74-16,297-741 31,-223 593-15,0-75-16,1037-2518 62,-1036 2370-46,-1 1-16,74-1 16,-74 1-16,74-75 15,-73 74-15,-1 1 16,0 147-16,593-1777 47,-593 1851-32,-74 75-15,0-148 16,74 73-16,593-1925 63,-593 1851-63,-74 149 15,74-74-15,741-1334 47,-740 1333-47,73 75 16,-74-74-16,74-1 15,667-962 32,-815 1185-31,0 0-16,-74-74 15,75 148-15,147-297 47,-148 149-47,0 74 16,74-148 31</inkml:trace>
  <inkml:trace contextRef="#ctx0" brushRef="#br0" timeOffset="81415.78">45487 23485 0,'0'149'63,"0"-75"-48,0 74-15,0 0 16,667 2001 47,-593-1853-63,0 0 15,0 149-15,0-1 16,74-147-16,1 73 15,-1 1-15,222 962 32,-222-888-17,149 444 1,-223-593-16,74 148 16,-74-147-16,0-1 15,593 1927 32,-593-1927-47,519 1630 63,-593-1777-48,74-1-15,0 0 16,667 1630 46,-667-1408-62,-74-147 16,74-1-16,0-74 16,222 815 30,-222-815-46,0-74 16,-74 1 0,74 147 15,-74-148-15,75 0-1,-75 0-15,74 74 63,-74-74 109,74-74-157,0 0 1,370-222-1,-221 74 1,-1 0-16,0 74 16,74-75-16,-73 1 15,814-444 32,-741 518-47,-74-75 16,75 1-16,1629-741 47,-1704 741-47,0 0 15,75 74-15,-149-74 16,519-223 31,-519 297-32,-74 0-15,0 74 16,74-74-16,519-371 63,-593 445-63,0-74 234,-74 0-218,0-148-16,-74 74 15,-889-1853 32,741 1631-47,-1 0 16,149 73-16,-592-1407 47,517 1482-47,1 0 15,74-75-15,-667-1184 63,667 1110-63,-222-444 31,222 667-31,-74-74 16,148 0-16,-445-964 46,297 964-46,-371-964 32,445 964-17,0 0-15,0 0 16,0-1 0,0 1-16,0 0 0,74 0 15,-74-149-15,0 149 16,0-74-16,-371-1186 62,371 1334-62,74-75 16,-74 149-16,0-296 47,0 296-47,74 0 15,-74 74-15,74-74 16,0 0 15,-74 0 516,0-1-547,-1 1 16,1 0-1,0-74 32</inkml:trace>
  <inkml:trace contextRef="#ctx0" brushRef="#br0" timeOffset="85926.81">45339 23782 0,'0'74'0,"0"0"15,0 0-15,519 2075 79,-445-1853-79,0 0 15,0 75-15,0-75 16,74 149-16,0-1 15,593 1853 32,-593-1853-47,0-73 0,1 73 16,295 1186 15,-296-1037-31,0-75 16,964 2890 46,-964-2963-62,-74-1 16,-74-147-16,148 147 16,-74-73-16,223 814 46,-297-963-46,222 297 32,-222-445-17,0 74 1,0-74-16,148 667 62,-74-667-62,0 0 0,-74 75 16,0-75-16,0 0 16,74 0 15,0-74 63,0-148-79,0-75 17,1 149-32,-75 0 0,74-74 15,-74 74 1,74 74 31,-74-74 0,74 0-47,296-223 31,-222 149-31,75 0 15,73 0-15,-74 0 16,149-75-16,-75 1 16,1186-519 15,-1038 519-15,1 0-16,-1 0 0,-148-1 15,668-147 32,-816 296-47,-74 74 0,74-74 16,-74 74-16,371-74 62,-371 74-62,74-74 16,-74 74-1,74-75-15,0 75 16,-74-74-16,0 0 16,75 74 140,-75-148-140,-74 74-16,370-593 62,-370 593-46,0 0-16,0 0 15,0-74-15,0 74 16,0 0-16,0-75 16,0-73-16,-593-1260 62,445 1038-62,0-1 0,0-73 16,0-1-16,-667-2000 47,667 2149-47,-1-75 15,-73-73-15,74-1 16,-1111-2741 31,1110 2742-47,-73-149 15,74 74-15,-74 1 16,-519-1335 15,593 1483-15,0 73-16,-1 149 15,75 0-15,-74-149 47</inkml:trace>
  <inkml:trace contextRef="#ctx0" brushRef="#br0" timeOffset="88302.31">35856 21930 0,'-148'74'15,"74"74"-15,-815 815 47,519-593-47,-1-73 0,-73 221 16,-1927 2890 31,2149-2889-32,0 74-15,-149 148 16,-1185 3630 31,1334-3482-47,-148 148 0,-1 0 15,149-222-15,-1260 2815 63,1408-3259-63,-74-149 15,0-74-15,74 74 16,0 1 15,74-149 204,74 0-220,148 0 1,223 0-16,3481 889 47,-3111-815-32,1111 445 17,-1778-519-32,1 0 15,-75 0 32,0-74-47,74 74 16,74-74-1,-74 0-15,-74 0 0,0 0 16,1 0-16,-1 0 109,0 0-109,74-222 32,-148 74-32,74-74 15,74-1-15,889-2221 47,-814 1851-47,-1-148 16,74-148-16,149-74 15,2370-5853 32,-2519 6149-31,-74 0-16,75 75 16,-75 73-16,0 0 15,815-1259 32,-963 1630-47,75 0 0,-75-74 16,0 74-1,296-593 32,-370 593-47,74-1 16,-74 1-16,0 0 15,0 0-15,74-74 16,-74 73-16,74 1 16,-74 0-16,75 74 15,-75-74 17</inkml:trace>
  <inkml:trace contextRef="#ctx0" brushRef="#br0" timeOffset="94858.7">96382 23189 0,'0'0'0,"-74"0"16,-1259 593 31,814-519-47,1 0 15,-149-74-15,-222 0 16,0 0-16,-5779-1185 62,5261 740-62,222 75 0,147-1 16,-1258-814 15,1481-890 16,667 1705-31,0-75-16,-1 1 15,1-75-15,-222-2000 47,370 2001-47,0-75 16,74 0-16,74 75 16,1186-1557 15,814-370 16,-1778 2149-47,149-148 0,518-75 15,-444 297 1,-75 74-16,75-1 16,3185-443 15,-2963 518-16,0 0-15,74 74 16,3482 0 31,-3408 0-47,-74 0 16,-74 148-16,0-74 15,-148 74-15,2148 1111 63,-2371-962-63,1-1 15,-75 0-15,-73 1 16,666 1185 15,-815-1112-15,0 75-16,-74-1 15,0 75-15,148 3852 63,-370-3630-63,0-149 0,0-73 16,0 0-16,-1038 1333 46,890-1482-30,-148 75-16,-1-1 16,-2222 1631 15,1926-1705-31,-148-74 16,148 1-16,149-149 15,-1 0-15,-3704-444 63,3334 73-63,0 1 0,-148-74 15,-519-149-15,-3778-1333 47,4667 1482-47,0-223 16,223 149-16,-1112-2297 47,1408 1852-47,-75 0 15,149 0-15,0 74 16,74-2815 31,222 3037-32,74-73-15,149 73 16,147 0-16,2149-2000 47,-2148 2001-47,74 221 16,-1 1-16,1 148 15,4296-445 32,-4000 593-47,-74 0 16,74 0-16,0 0 15,2297 297 17,-2445-149-32,2667 963 46,-2816-815-46,-73 75 0,-75-75 16,816 964 31,-1112-890-47,-74-74 16,74 75-16,74 73 15,-73 75-15,517 3704 63,-592-3408-63,-74-148 15,0 74-15,0-149 16,-740 1927 15,517-2074-15,-814 1111 15,593-1112-31,-75 75 16,75-149-16,-2890 1334 62,2667-1630-62,-1481 74 31,1555-148-15,74 0-16,-73 0 16,-1779-741 15,1704 371-31,149 0 16,-149-149-16,-74 0 15,-74-73-15,-3778-3409 63,4074 3334-63,1 0 0,147 75 15,1-75-15,-149-2222 47,519 2370-47,0 74 16,0 75-16,75-149 15,1777-2666 32,-1482 2592-47,149 148 16,-75 75-16,1-74 16,1999-816 15,-1777 1038-16,3260-223 17,-2668 445-32,-74 0 15,-222 0-15,75 0 16,-149 0-16,0 74 16,-149 0-16,1 1 15,1630 888 32,-2001-667-47,1556 1408 47,-1629-1259-47,-75-1 0,-74 1 16,149 3629 30,-297-3407-30,0 74-16,0 74 0,-75-222 16,-73-1-1,-1333 2594 32,1184-2667-47,1-1 16,0-73-16,-75 73 15,1 1-15,-1927 1259 47,2001-1556-47,-149-74 16,1 1-16,-1-1 16,-1555 148 15,1259-296-31,-4000-518 47,3778 295-47,-74 75 15,296-74-15,-1408-519 47,1779 593-47,148-223 0,-75 1 16,1 0-16,-963-1705 47,962 1557-47,-962-2965 47,1111 2669-47,0 147 15,74-74-15,-445-2519 63,519 2964-63,0-1 0,148-73 15,148-75-15,1 1 16,73 73-16,2223-1110 47,-1778 1184-47,2593-73 47,-2741 370-47,-75-74 0,-73 74 15,1333 0 32,-1408 74-31,668 222-1,-297 1-15,-223-149 16,-147 74-16,-75-74 16,-222-148-16,-74 74 47,1 0-16</inkml:trace>
  <inkml:trace contextRef="#ctx0" brushRef="#br0" timeOffset="96055.16">27929 20670 0,'0'74'140,"0"0"-124,0 75-16,0 73 15,-444 1852 32,370-1852-31,0-147-16,74-1 16,0-148 109,0-1-110</inkml:trace>
  <inkml:trace contextRef="#ctx0" brushRef="#br0" timeOffset="96940.69">27411 20744 0,'-74'0'15,"74"148"16,0 75-31,0 1036 47,0-1037-47,0 667 32,0-740-17,74-149 79,-74-74-78,0-75-16</inkml:trace>
  <inkml:trace contextRef="#ctx0" brushRef="#br0" timeOffset="97870.18">27929 20374 0,'0'0'0,"149"0"15,-75 0 1,0 0-16,74 0 15,519 370 48,-519-222-63,-148 1 0,74-1 16,0-74-16,-74 0 15,0 741 32,-148-667-47,0 0 16,0-74-16,-1 0 15,-443 75 17,518-149 14,74-75-30,0 1 15,0 0-31,148 74 0,0-74 16,0 74-16,371 0 47,-445 0-47,74 74 0,296 519 62,-444-445-62,0 0 16,0 1-16,0 73 16,-148 445 15,148-593-16,-148 74-15,-1482 0 63,1408-222-63,74 0 16,-74-74-16,73 74 15,-147-667 32,296 667-31</inkml:trace>
  <inkml:trace contextRef="#ctx0" brushRef="#br0" timeOffset="98824.35">29856 22596 0,'74'0'0,"0"0"16,148 889 47,-148-740-63,0-75 0,-74 74 15,0-74-15,222 74 47,-147-148-31,-1 0-1,518-296 32,-518 74-31,0 73-16,-74 1 15,75 0-15,-75-297 63,74 371-1,0 223-46,74 666 31,-148-593-47,0-148 16,74 0-1,-74 74-15,0-74 31,74-74 1,0 0-17,0 0-15,-74-74 16,74 0-16,-74-74 16</inkml:trace>
  <inkml:trace contextRef="#ctx0" brushRef="#br0" timeOffset="99214.49">32449 22522 0,'148'0'16,"0"0"-16,0 0 0,297-74 31,-223 74-15,0 0-16,0 0 15,519 0 17,-667 0-32,0 0 15,0-74 1,149-148 15,-223 74-15,0 74-16,0-75 15</inkml:trace>
  <inkml:trace contextRef="#ctx0" brushRef="#br0" timeOffset="99734.69">33412 19040 0,'-74'223'0,"74"-75"16,-75 0-16,-73 1556 46,148-1408-30,0-74-16,0 75 16,0-75-16,74 0 15,0 741 32,-74-814-47,75 73 16,-75-74-16,0 371 47,0-445-47,0 74 15,0-74 32,-75-74-16,-73-74-31,148-74 0,-148-75 16,74 75-16</inkml:trace>
  <inkml:trace contextRef="#ctx0" brushRef="#br0" timeOffset="100119.63">34152 22448 0,'75'0'15,"-1"0"-15,74 0 16,0 0-16,0 0 15,741 0 17,-667 0-17,-73 0-15,-75 0 0,74 0 16,-74 0 0,296-370 30</inkml:trace>
  <inkml:trace contextRef="#ctx0" brushRef="#br0" timeOffset="100709.04">35338 19337 0,'-74'0'16,"74"148"-16,-297 963 78,297-889-78,0-73 0,0 73 15,74 0-15,1 0 16,-75 1-16,74-1 16,0 74-16,74 890 47,-148-964-47,0 0 0,0-74 15,0 0-15,-222 297 47,222-371-31,-74-74 15,-1 0-31,-73 0 16,-296-222-1</inkml:trace>
  <inkml:trace contextRef="#ctx0" brushRef="#br0" timeOffset="101255.13">25040 13113 0,'-74'149'16,"0"-1"-16,-148 296 15,148-222 1,0-73-16,0-1 15,-223 296 17,297-296-32,-222 75 62,148-223-46</inkml:trace>
  <inkml:trace contextRef="#ctx0" brushRef="#br0" timeOffset="101535.17">24744 13928 0,'0'0'0,"1037"741"47,-741-519-31,297 149 46</inkml:trace>
  <inkml:trace contextRef="#ctx0" brushRef="#br0" timeOffset="101940.17">25485 15706 0,'0'149'63,"0"-75"-63,0 0 15,0 0-15,0 74 16,0-74 31,0 0-32,-148 0 1,-149-74-16</inkml:trace>
  <inkml:trace contextRef="#ctx0" brushRef="#br0" timeOffset="102303.23">22077 16521 0,'-74'-74'46,"148"74"-30,74 0 0,3186 222 15,-2371-147-15,-74-75-16,-148 0 15,518 0 32</inkml:trace>
  <inkml:trace contextRef="#ctx0" brushRef="#br0" timeOffset="102895.14">22077 17929 0,'-74'0'16,"74"-74"-1,1852 74 32,-1259 0-47,-75 0 16,-222 0-16,-73 0 15,-149 0 32,74 0-31,-74 0-1,-74 148-15,296 371 47,-222-371-47,149 667 32,-223-593-32,0-148 15,74-74 63,0-148-78</inkml:trace>
  <inkml:trace contextRef="#ctx0" brushRef="#br0" timeOffset="103935.47">28300 14595 0,'0'-74'31,"74"74"-15,963-222 15,-815 148-16,1 0-15,-75 74 16,-74 0-16,0 0 94,-222 0-63,0 0-15,-1 74-16,-73 0 15,-74 74-15,-75 370 47,371-443-31,0-1-1,0 0 1,371 148 0,-297-148-1,74 0-15,1112 297 63,-1038-371-48,-148 0-15,0 74 32,-74 74-1,0 0-31,0 0 16,-222 74-1,-1 75-15,-740 666 31,889-889-15,74 0 31,74-74-31,75-74-1,73 74-15,74 0 16,1927 222 31</inkml:trace>
  <inkml:trace contextRef="#ctx0" brushRef="#br0" timeOffset="105175.38">19188 51490 0,'0'0'0,"0"-222"16,0 0-16,1407-2075 62,-1036 2075-62,-149 148 16,0 0-16,0-1 16,1 75-1,-75 0-15,74 0 16,0 0-16,1260 519 31,-963-223-15,73 1-16,2075 1703 62,-2519-1704-62,1-73 16,-75-75-16,0 0 15,-297 1186 32,149-1186-47,-74 0 16,0 74-16,0-74 16,-815 371 15,296-445-16,297-74-15,-149 0 16,0 0-16,-2962-296 63,3036 148-63,1-1 15,-1-73-15,149 148 16,-75-222 15,371 148-31,0 73 16,0-73-16,-74 0 15,0-815 17</inkml:trace>
  <inkml:trace contextRef="#ctx0" brushRef="#br0" timeOffset="105991.47">20225 50675 0,'0'-74'94,"0"-148"-94,-148 0 16,-149-1-16,-73-295 15,-75 73-15,-2814-2444 47,2740 2370-47,75 75 16,-75-1-1,297 75-15,0-1 0,-1 149 16,149 0-16,-74-149 16,-667-1110 30,667 1110-46,0-73 16,74 147-16,-519-1333 47,371 1112-47,0-1 0,-1 75 16,75-1-16,74 149 15,0-741 32,74 963-31,0-1-16,74 75 15,-74-74-15,74 0 16,-74 0 0</inkml:trace>
  <inkml:trace contextRef="#ctx0" brushRef="#br0" timeOffset="106934.73">8520 31709 0,'-74'148'125,"-1"0"-109,75 1-1,0 73-15,297 815 63,-75-963-47,74-74-16,1 0 15,-1 0 1,74 0-16,-73-148 15,-1-74-15,0-1112 47,-444 964-47,0 147 16,-148-73-16,-75 0 16,-2073-741 30</inkml:trace>
  <inkml:trace contextRef="#ctx0" brushRef="#br0" timeOffset="107406.74">11853 29486 0,'74'0'15,"-74"75"1,149 888 31,-149-667-47,0 223 0,0-1 15,0-73-15,0 888 47,0-1185-47,0 1 0,-74-149 78,-75-74-62</inkml:trace>
  <inkml:trace contextRef="#ctx0" brushRef="#br0" timeOffset="108094.77">9335 33858 0,'222'0'47,"-74"0"-31,593 0 15,-667 74-16,74 0-15,-74 0 16,-148 296 31,-74-296-47,-148 75 16,147-1-16,-147 0 15,148-148 1,74 74-16,0 0 78,148 74-62,667 445 15,-371-445-16,-74 0-15,75 0 16,518 149 31,-889-371-31,0 0-1,0-149 16</inkml:trace>
  <inkml:trace contextRef="#ctx0" brushRef="#br0" timeOffset="108730.92">11705 34154 0,'74'0'0,"74"-74"16,1-74 0,147 148-16,-148-74 15,-74-1-15,0 75 16,0 0 31,0 0-32,1 0 1,73 815 31,-148-666-47,0 517 31,0-592-31,0 75 16,0-75-16,0 222 47,0-222-47,0 0 15,0-148 48,0-74-63,222-222 15</inkml:trace>
  <inkml:trace contextRef="#ctx0" brushRef="#br0" timeOffset="109599.06">14965 31635 0,'0'222'31,"0"0"-31,0 1 16,-74 295 15,74-369-31,0-75 16,0 74-1,370 0 32,-296-148-47,223-222 31,-297 74-15,0-1-16,0 1 16,-371-519 15,149 519-31,-371-74 47,519 148-47,148 74 31,371 0-15,-149 0-16,0 0 15,149 0-15,370 0 47,-741 0 47,0 148-78,0 74-1,0 1-15,297 2296 63,-371-2297-63,0 0 31,0-296 31,0-74-62</inkml:trace>
  <inkml:trace contextRef="#ctx0" brushRef="#br0" timeOffset="110274.09">19336 31265 0,'0'0'0,"74"222"15,74 445 32,-222-593-47,-74 74 16,-74 0 15,147-148-31,75 74 16,-148-74-16,0 296 62,74-221-62,74 443 31,0-370-15,74 0-16,0 1 16,74-75-16,-74 74 15,890-74 17,-668-74-32,297-148 31,-371-74-31,0 73 0,-148-73 15,74 0-15,-74-445 47</inkml:trace>
  <inkml:trace contextRef="#ctx0" brushRef="#br0" timeOffset="110919.17">21706 31635 0,'75'0'0,"-1"370"31,0 1-31,0 73 15,-74-73-15,0 518 47,0-741-47,0-74 0,0 222 32,0-221-32,0-150 93,0 1-93,0-74 16,0-370 15,0 443-15,0-73-16,74 148 15,0-148-15,74 0 47,-74 148-31,0 0-16,74-74 16,667 0 30,-741 74-46,1 0 16</inkml:trace>
  <inkml:trace contextRef="#ctx0" brushRef="#br0" timeOffset="111943.48">20743 38081 0,'0'0'0,"-592"666"16,295-369-1,1-149-15,0 0 0,-149 0 16,75 0-16,-149-74 16,-2963-444 15,2519 148-31,0-75 15,74 1-15,74-148 16,0 73-16,-2963-2222 63,3482 2074-63,73 149 0,75-75 15,0 1-15,0-1705 47,148 1853-31,0 0-16,74-75 15,74 75-15,1556-1778 47,-1185 1777-31,147 75-16,1 0 15,74 74-15,2889-223 32,-2370 371-17,369 74-15,4224 1408 63,-5409-1112-63,1 1 15,-75 147-15,1-73 16,-1 74-16,149 221 16,-223-147-16,75 74 15,592 2296 32,-963-2592-31,-519 1407 15,223-1334-31,-1-73 16,1-75-16,-1037 519 47,1258-741-47,-73-74 15</inkml:trace>
  <inkml:trace contextRef="#ctx0" brushRef="#br0" timeOffset="113376.55">53414 25560 0,'0'-74'62,"74"74"-62,0-74 16,445-667 15,-223 519-15,1-75-16,147 1 15,2075-1112 32,-2149 1112-47,-147 74 0,73-1 16,-148 149-16,222-370 62,-295 444-46,-1-222 15</inkml:trace>
  <inkml:trace contextRef="#ctx0" brushRef="#br0" timeOffset="113821.59">61786 18151 0,'-75'0'63,"-73"148"-48,-593 816 17,593-668-17,-74-148-15,148 0 0,-74 0 16,0 75 15,222-223 47,-74-74-62</inkml:trace>
  <inkml:trace contextRef="#ctx0" brushRef="#br0" timeOffset="114240.9">60600 19485 0,'74'-74'32,"0"74"-17,0 0 1,1 0-16,73 74 16,963 741 30,-963-741-46,-74 0 79</inkml:trace>
  <inkml:trace contextRef="#ctx0" brushRef="#br0" timeOffset="114639.92">61489 20744 0,'-74'74'47,"74"75"-32,0-75 1,0 0-16,0 74 16,0 370 31,0-369-47,0-75 15,0 0 48,-74-74-63,0 0 15</inkml:trace>
  <inkml:trace contextRef="#ctx0" brushRef="#br0" timeOffset="115014.94">60304 22078 0,'222'0'78,"223"0"-62,962 0 15,-1110 74-31,-1-74 47</inkml:trace>
  <inkml:trace contextRef="#ctx0" brushRef="#br0" timeOffset="115574.84">60526 23041 0,'-74'0'78,"148"74"-63,963 74 32,-814-148-47,517 222 31,-666-222 16,-74 75-31,75-1 0,-1 74-16,-74-74 15,74 74-15,-74 519 63,74-667-16,-74-74-32,148-74 1</inkml:trace>
  <inkml:trace contextRef="#ctx0" brushRef="#br0" timeOffset="116511.05">63638 21115 0,'74'0'62,"0"0"-62,0 0 16,963-74 15,-815 0-31,1 74 16,-75 0 0,-74 0-16,-148 0 93,-74 74-93,-75 0 16,75 74 0,-445 370 30,593-443-30,0-1 0,0 0-16,0 0 15,445 222 17,-149-222-17,1 74 1,-223-148-16,0 0 15,-74 74-15,74-74 16,-74 149-16,-222 517 63,-1-443-63,75-149 0,0 74 15,0-74-15,-74 148 47,148-148-31,74 0-1,0 75 32,148-149-31,0 0-16,74 0 15,0 0-15,741 148 32,-888-148-17</inkml:trace>
  <inkml:trace contextRef="#ctx0" brushRef="#br0" timeOffset="117375.1">58304 50379 0,'74'0'31,"222"-371"0,74 75-31,1705-1260 47,-1334 1112-47,74-149 0,74 0 16,-149 1-16,-73 147 15,2074-1333 32,-2370 1556-47,-223 74 0,0 74 16,0-1-16,-74 1 15</inkml:trace>
  <inkml:trace contextRef="#ctx0" brushRef="#br0" timeOffset="117880.36">71490 41266 0,'0'-148'31,"0"518"0,-148-147-15,0 147-16,0 1 16,0 73-16,-519 816 47,593-1260-1,74-74-14,0-149-32</inkml:trace>
  <inkml:trace contextRef="#ctx0" brushRef="#br0" timeOffset="118321.35">70750 42822 0,'74'0'16,"0"74"15,-74 0-31,74-74 15,0 74-15,74 74 16,148 223 15,-296-297-31,75-74 125,-1 0-109</inkml:trace>
  <inkml:trace contextRef="#ctx0" brushRef="#br0" timeOffset="118674.44">72750 41637 0,'0'-74'0,"74"889"63,-74-667-63,0 0 15,0 0-15,0 222 47,-74-370 0,0 0-47,74-74 16</inkml:trace>
  <inkml:trace contextRef="#ctx0" brushRef="#br0" timeOffset="118879.45">72676 42822 0,'148'74'47,"-296"-148"-47,444 222 0,-148 0 15,75 1-15,-75-1 16,0 0-16,0-74 16,-74 74-16,74-74 46</inkml:trace>
  <inkml:trace contextRef="#ctx0" brushRef="#br0" timeOffset="119406.61">70157 45934 0,'148'0'62,"-74"0"-46,0 0-16,74 0 16,75 0-16,73 0 15,2445 0 32,-2148 0-47,-75 0 0,-147 0 16,-149 0-16,-148-74 47,0 0 62</inkml:trace>
  <inkml:trace contextRef="#ctx0" brushRef="#br0" timeOffset="119782.58">75935 42303 0,'75'0'47,"221"0"-47,148 0 16,1112 0 15,-1334 0-31,-148 0 16,-222 0 62</inkml:trace>
  <inkml:trace contextRef="#ctx0" brushRef="#br0" timeOffset="120239.59">75861 42526 0,'-74'0'15,"74"74"1,0 74-16,-74 0 16,74 0-16,0 75 15,-74 1555 32,0-1334-47,74 1 0,0-149 16,0 0-16,0 149 62,0-371-62,74-74 16,2149-74 31,-1705 0-47,890-223 47,-1260 223-47,0 0 0,-148 0 15,148-444 16</inkml:trace>
  <inkml:trace contextRef="#ctx0" brushRef="#br0" timeOffset="120654.67">82677 42155 0,'0'148'0,"0"75"15,0 73-15,74 3038 63,0-2667-63,0-149 0,0-147 15,-74-75-15,74 297 47,-74-667 47</inkml:trace>
  <inkml:trace contextRef="#ctx0" brushRef="#br0" timeOffset="121071.78">83122 46675 0,'0'-75'47,"74"75"-31,74 0-16,74-74 15,2741 74 17,-1481 0-32,0 0 15,-445 0-15,-148 0 16,148-74 15</inkml:trace>
  <inkml:trace contextRef="#ctx0" brushRef="#br0" timeOffset="123457.53">79121 55120 0,'0'0'0,"-148"-148"15,0 148 1,0-148-16,-1 74 15,-73-74-15,-74 0 16,-890-371 15,890 297-31,-222-75 16,-75-147-16,148 73 16,-1703-2370 30,1703 2000-46,75 75 0,-74-75 16,73 74 0,-1259-3037 31,1630 3185-47,0-74 15,0-73-15,0-1 16,519-1408 15,-223 1631-31,75 73 16,-1 75-16,75 0 15,2814-1112 17,-2370 1186-17,0 74-15,0 74 16,74 74-1,4371 889 32,-4593-667-47,74 222 0,-74-73 16,-148 73-16,1703 2446 47,-2000-2149-47,1-1 15,-75 75-15,0 3408 47,-444-3482-31,0 0-16,0-148 16,-75-1-16,-2444 1779 62,2000-2000-62,-148-149 0,0-74 16,-74-74-16,-4519-741 47,4223 149-47,296 73 15,148 1-15,-2001-2594 47,2594 2371-47,-74-148 16,222 1-16,0-1 15,444-4001 48,-74 4371-63,1 149 15,-1-74-15,1778-668 47,-1407 964-47,0 74 16,74 149-16,148 221 16,5630 4223 30,-5704-3704-30,-74 0-16,-371-148 16,297 2371 15,-741-2445-31,-148 74 16,-149-149-16,-73 75 15,-4298 1333 32,3483-1926-47,-223-74 0,-73-222 16,-223-222-16,-2667-2298 62,4296 2076-62,149-1 16,0-148-16,297 0 15,4296-3482 48,-4000 4149-63,73 74 0,-73 74 16,-74 0-16,1851 2741 46,-2073-1852-30,73 148-16,-148-74 16,1 0-16,-964 1705 62,222-2594-62,-222-74 16,75-223-16,-3335-1258 47,3408 1110-32,75 1-15,296 148 16,-1-149-16,75-1111 47</inkml:trace>
  <inkml:trace contextRef="#ctx0" brushRef="#br0" timeOffset="124854.41">59119 36599 0,'0'0'15,"-149"148"-15,-73 74 16,-222 75 15,221-223-31,-147 0 16,74-74-16,-3557-445 62,2890 297-62,74-222 16,0 73-16,-222-221 15,-1408-1705 17,2297 1704-32,0-888 31,148 740-31,74-74 0,0 74 16,0 1-16,0 73 15,444-1556 32,-296 1779-47,74-75 0,-73 75 16,73 0-16,667-742 47,-519 890-47,-73 0 0,73 148 15,149 0-15,2666 444 47,-1999 0-47,-297-73 16,0 147-1,2222 2001 17,-2889-2000-17,-74-1-15,-148-147 16,75 73-16,-520 2519 62,297-2370-62,-74-75 16,-149 1-16,-2370 1778 47,2074-1853-47,-73-74 15,73 1-15,0-149 16,-3408-1037 31,3705 593-31,0-1-16,147 1 15,75-1 1,0 1-16,74-148 15,0 147-15,0-1036 47,74 1110-47,0 75 0,0 0 16,0 74-16,74 0 16,444-667 30,-369 519-46,221 0 16</inkml:trace>
  <inkml:trace contextRef="#ctx0" brushRef="#br0" timeOffset="126249.6">100679 17633 0,'0'0'0,"-74"-74"0,-74 74 15,-1852-519 32,1185 371-31,74-75-16,74 1 15,1-148-15,147 73 16,-963-1629 31,1408 1408-47,0 73 0,74 75 16,0-149-16,1037-740 46,-518 1110-46,148 75 16,-1 0-16,149 0 16,3334 148 46,-3927-74-62,75 148 16,-75 1-16,74 73 15,-74 74-15,75 75 16,-75-1-16,593 2001 47,-815-1853-47,0 1 16,0-223-16,-74 1 15,-1260 444 32,816-741-31,-149-75-16,-148-147 15,-74-74-15,-222-149 16,-371-370-16,297 149 16,-1112-1112 15,2149 1407-16,148 75-15,0-1 0,148 1 16,74 74-16,1927-1038 63,-1556 1112-63,-1 74 15,149 0-15,74 0 16,-74 74-16,148 0 15,-74 0-15,-297 0 16,223 444 15,-667-295-31,-74 73 16,0 0-16,0 0 16,-370 667 15,222-666-16,-1112 221 17</inkml:trace>
  <inkml:trace contextRef="#ctx0" brushRef="#br0" timeOffset="127806.41">54525 32450 0,'0'0'0,"-296"74"16,-963 296 31,1110-370-47,1 0 16,74 0-16,0-148 15,-963-2667 32,741 1852-47,-75-297 16,-147-221-16,-1 221 15,75 371-15,221 148 16,297-444 31,297 1111-47,221 74 0,1 0 15,148 222 1,2593 1408 0,-2593-1037-1,-149-75-15,297 816 32,-815-1038-17,0-74-15,-2148 2001 63,1407-1927-48,1 1-15,-75-75 16,-2000-222 15,2518-148-15,1 0-16,74-75 15,0 1-15,666-2445 63,-147 2371-63,147-1 0,371 149 16,149 74-16,2443 1111 46,-2814-592-46,519 1703 32,-1186-1629-17,-75 0-15,-147-149 16,-222 149-16,-890 370 31,964-741-31,-75-74 16,75-74-16,-1408-593 62,1556 149-62,-1-1 0,149 1 16,-74 73-16,74-740 47,222 1037-47,1704 148 31,-1259 148-15,-74 74-16,-223 1 15,222 1481 32,-592-1630-31,-222 74-16,74-148 15,-149 75-15,-2666-1 63,2889-148-63,74 0 16,-74-74-16,148 0 15</inkml:trace>
  <inkml:trace contextRef="#ctx0" brushRef="#br0" timeOffset="131654.04">57044 36673 0,'148'222'47,"149"223"-47,1851 2518 47,-1852-2444-47,-73-75 16,-75-147-16,-74 1481 47,-1556 667 15,1334-2223-62,0-74 16,74-74-16,0 0 15,148-74 157,74 0-156,74-148-16,-74 74 15,1-74-15,814-890 63,-815 742-63,-74 74 16,74-74-16,-74-1 15,0 75-15,0-593 47,-74 667-31,0-74-16,0 73 0,0-73 15,0 74 1,0-74-16,-74 73 16,0 1-16,74 0 15,0-74-15,-148-74 63</inkml:trace>
  <inkml:trace contextRef="#ctx0" brushRef="#br0" timeOffset="139142.54">36523 15706 0,'-74'0'47,"0"74"-31,74 1-1,-148 73-15,74-74 16,0 74-16,-593 667 47,-815 1259 0,1260-1703-47,-74-1 15,73 1-15,75-149 16,0-74-16,-74 148 16,-1112 1557 46,1186-1557-62,-74-74 16,0 149-16,-297 221 15,297-295 1,74-75-16,-223 445 47,297-667 109,74 74-140,74 74-1,148 0 1,3705 1778 31,-2371-1259-47,-75-74 16,1 74-16,-223-297 15,1260 445 32,-2445-815 156,0 0-203,0 0 16,1 0-16,73-148 15,815-2149 48,-741 1779-63,74-149 16,223-593-1,-297 668-15,0 73 16,1186-1704 62</inkml:trace>
  <inkml:trace contextRef="#ctx0" brushRef="#br0" timeOffset="143262.56">36745 15929 0,'-74'0'63,"-74"222"-63,0-74 15,-74 74-15,74 1 16,-75-1-16,-147 296 16,222-295-1,0-75-15,-75 74 16,1 74-16,0 75 15,-2593 3037 48,2518-3038-63,1 75 16,-593 740 15,667-888-16,74-149-15,-297 444 47,371-443-47,0-149 0,74 74 16,-74 0 0,-223 741 30,223-741-30,148-74 93,149 0-109,73 74 16,445 0 0,2815 741 31,-3038-667-32,75 74-15,-222-73 16,73-1-16,-74 0 15,742 222 17,-890-370-17,74 74-15,-73 1 16,-1 73 0,593 74-1,-519-148 32,-222-74 78,74 0-125,75 0 16,-75 0-16,74-74 15,667 74 48,-741 0-48,-74-74 1,74-74-16,1 74 16,-1-75-16,0-73 15,74-74-15,297-1408 47,-445 1333-47,0-73 16,0 73-16,148-369 15,0 443 1,1 1-16,-149 148 16,0 74-16,-74-75 15,74 149 48</inkml:trace>
  <inkml:trace contextRef="#ctx0" brushRef="#br0" timeOffset="146166.31">54748 18596 0,'0'148'110,"148"74"-95,-74 149-15,74-1 16,0 75 0,889 2222 30,-888-2371-46,-75 0 16,74-73-16,667 1332 78,-741-1406-78,-74-1 16,74-74-1,0 74-15,-74-74 0,0 74 16,74-74-16,-74 0 63,0 1-48,-74-1 1,-74 0-1,-74 0-15,-2149 741 47,1778-593-31,75 0-16,-1 1 16,-74-1-16,-2666 1111 62,2740-1110-62,1-75 16,-1 0-16,-2370 889 62,2815-1037 157,74-148-188,0-889 0,0 740-31,0-73 16,-889-2593 31,815 2592-31,-1 149-16,75 74 15,-74 0 1,74-1-16,0 1 0,0 0 15,-74 74-15,74-74 16,0 0-16,0-371 63,0 445-63,0 0 0,0 0 46,0 148 111,0 74-157,0 74 15,0 75-15,148 147 16,-73 1-16,73 73 16,0 1-16,0 148 15,0-149-15,149 594 47,-297-1038-31,74-74 31,0 296-16,-74-222-31,74 0 15,0 74-15,0 75 16,74-75-16,74 296 47,-148-444 156,75 0-187,147 0-16,5408-444 62,-5037 370-62,-74-75 16,-149 75-16,1-74 15,-223 74-15,0-74 16,1408-445 47,-1185 445-63,-149 148 0,74-74 15,-147 0-15,-75-74 16,0 148 31,-74-74 93,74 0-124,74-149 0</inkml:trace>
  <inkml:trace contextRef="#ctx0" brushRef="#br0" timeOffset="148742.71">104976 8372 0,'0'-148'109,"0"-1"-109,0-369 31,-74 296-31,74-1 16,0 75-16,0-296 31,0-520 16,74 964 94,148 0-126,223 0-15,148 149 16,8297 962 47,-8001-1037-63,-149 0 0,-369-74 15,-223 0 48,0 74 30,-148 0-77,0 149-16,0 73 16,0 1408 15,0-1111-31,0 2074 47,0-1926-47,-148-75 0,74 1 15,0-222 1,0-1-16,0-147 0,0-1 16,74-148-16,-223 222 62,223-221-62,-74-75 16,0 74-16,0 0 15,-222 148 17,222-221-17,-223-75 17,149 0-32,-222 0 0,-297 0 15,-6371-890 16,5705 668-15,444 148-16,296 0 16,222 74-16,-295 74 62,592 0-62,0 0 0,-1 0 16,-147 223 31,148-223-32,0-74 17,74-148 61,74 74-77,-74-1-16,222-443 47,-222 444-47</inkml:trace>
  <inkml:trace contextRef="#ctx0" brushRef="#br0" timeOffset="153302.7">40524 3186 0,'-74'0'15,"-1"74"-15,-1406 1333 78,1407-1258-62,0-75-16,0 0 16</inkml:trace>
  <inkml:trace contextRef="#ctx0" brushRef="#br0" timeOffset="153902.57">39561 3260 0,'74'148'63,"0"-74"-48,370 519 16,-296-371-31,75 74 16,-75-147-16,370 369 47,-444-444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InputStreamReader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이용</a:t>
            </a: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8214489" y="905185"/>
            <a:ext cx="4235992" cy="3426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BB0A4E-E52B-4734-ACFA-0F17B487D475}"/>
              </a:ext>
            </a:extLst>
          </p:cNvPr>
          <p:cNvGrpSpPr/>
          <p:nvPr/>
        </p:nvGrpSpPr>
        <p:grpSpPr>
          <a:xfrm>
            <a:off x="3952911" y="9450759"/>
            <a:ext cx="539825" cy="4837823"/>
            <a:chOff x="3952912" y="9171713"/>
            <a:chExt cx="518608" cy="511687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9171713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9492117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C17A1E7-2154-4896-A0CD-CA8A0C39A6D2}"/>
              </a:ext>
            </a:extLst>
          </p:cNvPr>
          <p:cNvSpPr txBox="1"/>
          <p:nvPr/>
        </p:nvSpPr>
        <p:spPr>
          <a:xfrm rot="18094166">
            <a:off x="3271863" y="7064400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InputStreamReder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isr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66F984-026A-47A7-86DC-38D937274502}"/>
              </a:ext>
            </a:extLst>
          </p:cNvPr>
          <p:cNvSpPr txBox="1"/>
          <p:nvPr/>
        </p:nvSpPr>
        <p:spPr>
          <a:xfrm rot="18087209">
            <a:off x="1340702" y="11231219"/>
            <a:ext cx="3752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2400" b="1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49E24C0-F718-47A5-B99D-4382C37236DC}"/>
              </a:ext>
            </a:extLst>
          </p:cNvPr>
          <p:cNvGrpSpPr/>
          <p:nvPr/>
        </p:nvGrpSpPr>
        <p:grpSpPr>
          <a:xfrm rot="1902505">
            <a:off x="5651642" y="5787131"/>
            <a:ext cx="1459006" cy="5019746"/>
            <a:chOff x="11734800" y="1276350"/>
            <a:chExt cx="609600" cy="8267700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337B450-CE84-424A-AA64-A7EA694B3AE6}"/>
              </a:ext>
            </a:extLst>
          </p:cNvPr>
          <p:cNvSpPr txBox="1"/>
          <p:nvPr/>
        </p:nvSpPr>
        <p:spPr>
          <a:xfrm>
            <a:off x="5000959" y="9758399"/>
            <a:ext cx="65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in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712625-ED77-41B2-9808-A5A51788F9F7}"/>
              </a:ext>
            </a:extLst>
          </p:cNvPr>
          <p:cNvGrpSpPr/>
          <p:nvPr/>
        </p:nvGrpSpPr>
        <p:grpSpPr>
          <a:xfrm rot="18095813">
            <a:off x="7765955" y="4512673"/>
            <a:ext cx="1545698" cy="581667"/>
            <a:chOff x="6225775" y="5006333"/>
            <a:chExt cx="2002881" cy="58166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DF0B93B-F575-46A2-A7E5-A5E784B0241E}"/>
              </a:ext>
            </a:extLst>
          </p:cNvPr>
          <p:cNvSpPr txBox="1"/>
          <p:nvPr/>
        </p:nvSpPr>
        <p:spPr>
          <a:xfrm>
            <a:off x="1181377" y="15369366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954334" y="13774253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AB34392-62DA-455B-9AC0-7A88A3FF449F}"/>
              </a:ext>
            </a:extLst>
          </p:cNvPr>
          <p:cNvGrpSpPr/>
          <p:nvPr/>
        </p:nvGrpSpPr>
        <p:grpSpPr>
          <a:xfrm rot="1902505">
            <a:off x="7011006" y="3406899"/>
            <a:ext cx="2660950" cy="3604079"/>
            <a:chOff x="11734800" y="1276350"/>
            <a:chExt cx="609600" cy="8267700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D3BA730-8A79-4936-A2F7-51C31ADD0432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38FA69E-CA59-4283-AADA-F92A76CD074D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F5A6221-7C26-4527-894E-57CB67CDA8C4}"/>
              </a:ext>
            </a:extLst>
          </p:cNvPr>
          <p:cNvSpPr txBox="1"/>
          <p:nvPr/>
        </p:nvSpPr>
        <p:spPr>
          <a:xfrm rot="18094166">
            <a:off x="4986059" y="3313058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BuffedReader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188FAC-312D-416D-9AB3-351A9B9C8123}"/>
              </a:ext>
            </a:extLst>
          </p:cNvPr>
          <p:cNvSpPr txBox="1"/>
          <p:nvPr/>
        </p:nvSpPr>
        <p:spPr>
          <a:xfrm rot="18087209">
            <a:off x="1914991" y="11860405"/>
            <a:ext cx="410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1011     1011     0100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02119A-A94D-4D7C-9CBC-EF7F99AC60B9}"/>
              </a:ext>
            </a:extLst>
          </p:cNvPr>
          <p:cNvSpPr txBox="1"/>
          <p:nvPr/>
        </p:nvSpPr>
        <p:spPr>
          <a:xfrm rot="18087209">
            <a:off x="4300170" y="7498128"/>
            <a:ext cx="467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null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#010-2222-2222#(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열심히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1FBEF1-D8D9-4B70-851C-AAABC0678AC0}"/>
              </a:ext>
            </a:extLst>
          </p:cNvPr>
          <p:cNvSpPr txBox="1"/>
          <p:nvPr/>
        </p:nvSpPr>
        <p:spPr>
          <a:xfrm rot="18087209">
            <a:off x="5528105" y="7528905"/>
            <a:ext cx="115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MS949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A737D6-808B-4D9B-A610-E8FAD5003B0A}"/>
              </a:ext>
            </a:extLst>
          </p:cNvPr>
          <p:cNvSpPr txBox="1"/>
          <p:nvPr/>
        </p:nvSpPr>
        <p:spPr>
          <a:xfrm>
            <a:off x="7335187" y="5828653"/>
            <a:ext cx="1034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isr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9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Reader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415417" y="1853894"/>
            <a:ext cx="3329010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75C9E9-565E-453F-BF41-79FB08B2E0DB}"/>
              </a:ext>
            </a:extLst>
          </p:cNvPr>
          <p:cNvGrpSpPr/>
          <p:nvPr/>
        </p:nvGrpSpPr>
        <p:grpSpPr>
          <a:xfrm>
            <a:off x="3068576" y="2222587"/>
            <a:ext cx="3824545" cy="9081336"/>
            <a:chOff x="3068576" y="2222587"/>
            <a:chExt cx="3824545" cy="908133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0DC8604-99A7-40FE-9FB1-3FAF474C7195}"/>
                </a:ext>
              </a:extLst>
            </p:cNvPr>
            <p:cNvGrpSpPr/>
            <p:nvPr/>
          </p:nvGrpSpPr>
          <p:grpSpPr>
            <a:xfrm rot="1902505">
              <a:off x="3907416" y="6507457"/>
              <a:ext cx="609600" cy="4796466"/>
              <a:chOff x="11734800" y="1276350"/>
              <a:chExt cx="609600" cy="8267700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F73B111-7F02-429E-8702-C2E292C1C6B9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7096EA6-BAA0-4EB6-A31F-9D9B0AD60569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7014345-2450-40B8-B9DA-98A254363C9C}"/>
                </a:ext>
              </a:extLst>
            </p:cNvPr>
            <p:cNvGrpSpPr/>
            <p:nvPr/>
          </p:nvGrpSpPr>
          <p:grpSpPr>
            <a:xfrm>
              <a:off x="3068576" y="2222587"/>
              <a:ext cx="3824545" cy="8846128"/>
              <a:chOff x="3068576" y="2222587"/>
              <a:chExt cx="3824545" cy="884612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17A1E7-2154-4896-A0CD-CA8A0C39A6D2}"/>
                  </a:ext>
                </a:extLst>
              </p:cNvPr>
              <p:cNvSpPr txBox="1"/>
              <p:nvPr/>
            </p:nvSpPr>
            <p:spPr>
              <a:xfrm rot="18094166">
                <a:off x="3271863" y="4379858"/>
                <a:ext cx="47762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b="1" dirty="0" err="1">
                    <a:solidFill>
                      <a:srgbClr val="000000"/>
                    </a:solidFill>
                    <a:latin typeface="+mn-ea"/>
                  </a:rPr>
                  <a:t>BuffedReader</a:t>
                </a:r>
                <a:r>
                  <a:rPr lang="en-US" altLang="ko-KR" sz="2400" b="1" dirty="0">
                    <a:solidFill>
                      <a:srgbClr val="000000"/>
                    </a:solidFill>
                    <a:latin typeface="+mn-ea"/>
                  </a:rPr>
                  <a:t>  </a:t>
                </a:r>
                <a:r>
                  <a:rPr lang="en-US" altLang="ko-KR" sz="2400" b="1" dirty="0" err="1">
                    <a:solidFill>
                      <a:srgbClr val="000000"/>
                    </a:solidFill>
                    <a:latin typeface="+mn-ea"/>
                  </a:rPr>
                  <a:t>br</a:t>
                </a:r>
                <a:endParaRPr lang="en-US" altLang="ko-KR" sz="24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4CE920CB-47DA-4E13-9385-5F817AB23226}"/>
                  </a:ext>
                </a:extLst>
              </p:cNvPr>
              <p:cNvGrpSpPr/>
              <p:nvPr/>
            </p:nvGrpSpPr>
            <p:grpSpPr>
              <a:xfrm>
                <a:off x="3068576" y="3728630"/>
                <a:ext cx="3824545" cy="7340085"/>
                <a:chOff x="3068576" y="3728630"/>
                <a:chExt cx="3824545" cy="734008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66F984-026A-47A7-86DC-38D937274502}"/>
                    </a:ext>
                  </a:extLst>
                </p:cNvPr>
                <p:cNvSpPr txBox="1"/>
                <p:nvPr/>
              </p:nvSpPr>
              <p:spPr>
                <a:xfrm rot="18087209">
                  <a:off x="1095971" y="7970181"/>
                  <a:ext cx="4776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Reader</a:t>
                  </a:r>
                </a:p>
                <a:p>
                  <a:pPr algn="l"/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(</a:t>
                  </a:r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FileReader</a:t>
                  </a:r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) </a:t>
                  </a:r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fr</a:t>
                  </a:r>
                  <a:endParaRPr lang="ko-KR" altLang="en-US" sz="2400" b="1" dirty="0" err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2EC63C0-A84C-420E-B8C2-954B817FCA2B}"/>
                    </a:ext>
                  </a:extLst>
                </p:cNvPr>
                <p:cNvSpPr txBox="1"/>
                <p:nvPr/>
              </p:nvSpPr>
              <p:spPr>
                <a:xfrm rot="18087209">
                  <a:off x="1940610" y="8501235"/>
                  <a:ext cx="4673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</a:t>
                  </a:r>
                  <a:r>
                    <a:rPr lang="en-US" altLang="ko-KR" sz="2400" dirty="0">
                      <a:solidFill>
                        <a:srgbClr val="C00000"/>
                      </a:solidFill>
                      <a:latin typeface="+mn-ea"/>
                    </a:rPr>
                    <a:t>null 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</a:t>
                  </a:r>
                  <a:r>
                    <a:rPr lang="ko-KR" altLang="en-US" sz="1600" dirty="0" err="1">
                      <a:solidFill>
                        <a:srgbClr val="000000"/>
                      </a:solidFill>
                      <a:latin typeface="+mn-ea"/>
                    </a:rPr>
                    <a:t>자이모서어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</a:t>
                  </a:r>
                  <a:r>
                    <a:rPr lang="ko-KR" altLang="en-US" sz="1600" dirty="0" err="1">
                      <a:solidFill>
                        <a:srgbClr val="000000"/>
                      </a:solidFill>
                      <a:latin typeface="+mn-ea"/>
                    </a:rPr>
                    <a:t>땡땡땡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</a:t>
                  </a:r>
                  <a:r>
                    <a:rPr lang="ko-KR" altLang="en-US" sz="1600" dirty="0" err="1">
                      <a:solidFill>
                        <a:srgbClr val="000000"/>
                      </a:solidFill>
                      <a:latin typeface="+mn-ea"/>
                    </a:rPr>
                    <a:t>이종교학</a:t>
                  </a:r>
                  <a:endParaRPr lang="ko-KR" altLang="en-US" sz="160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E49E24C0-F718-47A5-B99D-4382C37236DC}"/>
                    </a:ext>
                  </a:extLst>
                </p:cNvPr>
                <p:cNvGrpSpPr/>
                <p:nvPr/>
              </p:nvGrpSpPr>
              <p:grpSpPr>
                <a:xfrm rot="1902505">
                  <a:off x="5434115" y="3728630"/>
                  <a:ext cx="1459006" cy="4192012"/>
                  <a:chOff x="11734800" y="1276350"/>
                  <a:chExt cx="609600" cy="8267700"/>
                </a:xfrm>
              </p:grpSpPr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DD4031DC-BA86-482E-8196-03418D8FD38B}"/>
                      </a:ext>
                    </a:extLst>
                  </p:cNvPr>
                  <p:cNvCxnSpPr/>
                  <p:nvPr/>
                </p:nvCxnSpPr>
                <p:spPr>
                  <a:xfrm>
                    <a:off x="117348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3506BCDD-17C1-46F6-BE1E-A0A6C39050D1}"/>
                      </a:ext>
                    </a:extLst>
                  </p:cNvPr>
                  <p:cNvCxnSpPr/>
                  <p:nvPr/>
                </p:nvCxnSpPr>
                <p:spPr>
                  <a:xfrm>
                    <a:off x="123444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337B450-CE84-424A-AA64-A7EA694B3AE6}"/>
                    </a:ext>
                  </a:extLst>
                </p:cNvPr>
                <p:cNvSpPr txBox="1"/>
                <p:nvPr/>
              </p:nvSpPr>
              <p:spPr>
                <a:xfrm>
                  <a:off x="4901677" y="6932531"/>
                  <a:ext cx="654446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000" b="1" dirty="0" err="1">
                      <a:solidFill>
                        <a:srgbClr val="C00000"/>
                      </a:solidFill>
                      <a:latin typeface="+mn-ea"/>
                    </a:rPr>
                    <a:t>fr</a:t>
                  </a:r>
                  <a:endParaRPr lang="ko-KR" altLang="en-US" sz="40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9712625-ED77-41B2-9808-A5A51788F9F7}"/>
                    </a:ext>
                  </a:extLst>
                </p:cNvPr>
                <p:cNvGrpSpPr/>
                <p:nvPr/>
              </p:nvGrpSpPr>
              <p:grpSpPr>
                <a:xfrm rot="18095813">
                  <a:off x="5762556" y="4775181"/>
                  <a:ext cx="1545698" cy="581667"/>
                  <a:chOff x="6225775" y="5006333"/>
                  <a:chExt cx="2002881" cy="581667"/>
                </a:xfrm>
              </p:grpSpPr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80E8060B-FE8F-40DC-AC0F-EA82F6EFACB2}"/>
                      </a:ext>
                    </a:extLst>
                  </p:cNvPr>
                  <p:cNvSpPr/>
                  <p:nvPr/>
                </p:nvSpPr>
                <p:spPr>
                  <a:xfrm>
                    <a:off x="6225775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…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8DC5A7F4-1410-4EBC-9F70-A5A689D0B762}"/>
                      </a:ext>
                    </a:extLst>
                  </p:cNvPr>
                  <p:cNvSpPr/>
                  <p:nvPr/>
                </p:nvSpPr>
                <p:spPr>
                  <a:xfrm>
                    <a:off x="6878671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…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672B1F05-17C9-4CC0-9540-04279FD371DB}"/>
                      </a:ext>
                    </a:extLst>
                  </p:cNvPr>
                  <p:cNvSpPr/>
                  <p:nvPr/>
                </p:nvSpPr>
                <p:spPr>
                  <a:xfrm>
                    <a:off x="7543113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…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DF0B93B-F575-46A2-A7E5-A5E784B0241E}"/>
              </a:ext>
            </a:extLst>
          </p:cNvPr>
          <p:cNvSpPr txBox="1"/>
          <p:nvPr/>
        </p:nvSpPr>
        <p:spPr>
          <a:xfrm>
            <a:off x="1181377" y="12316112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954335" y="10720999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</p:spTree>
    <p:extLst>
      <p:ext uri="{BB962C8B-B14F-4D97-AF65-F5344CB8AC3E}">
        <p14:creationId xmlns:p14="http://schemas.microsoft.com/office/powerpoint/2010/main" val="384831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Writer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622163" y="12162932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0FB95B-BF8C-4CAD-8986-A4A5DDFE852B}"/>
              </a:ext>
            </a:extLst>
          </p:cNvPr>
          <p:cNvGrpSpPr/>
          <p:nvPr/>
        </p:nvGrpSpPr>
        <p:grpSpPr>
          <a:xfrm rot="7271518">
            <a:off x="10767303" y="5337916"/>
            <a:ext cx="2129545" cy="6807857"/>
            <a:chOff x="7045117" y="4656268"/>
            <a:chExt cx="2129545" cy="6807857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Writer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fw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dirty="0" err="1">
                  <a:solidFill>
                    <a:srgbClr val="C00000"/>
                  </a:solidFill>
                </a:rPr>
                <a:t>fw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49D0C7D-26DB-4715-AD8E-6A35BC2713C9}"/>
              </a:ext>
            </a:extLst>
          </p:cNvPr>
          <p:cNvGrpSpPr/>
          <p:nvPr/>
        </p:nvGrpSpPr>
        <p:grpSpPr>
          <a:xfrm rot="7124772">
            <a:off x="9305436" y="3282637"/>
            <a:ext cx="1463986" cy="5698055"/>
            <a:chOff x="9800792" y="2222587"/>
            <a:chExt cx="1463986" cy="569805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bw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415417" y="1853894"/>
            <a:ext cx="3329010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69FA95-9014-4C85-A44E-54374BCB0FB8}"/>
              </a:ext>
            </a:extLst>
          </p:cNvPr>
          <p:cNvSpPr/>
          <p:nvPr/>
        </p:nvSpPr>
        <p:spPr>
          <a:xfrm>
            <a:off x="10395121" y="10567819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</p:spTree>
    <p:extLst>
      <p:ext uri="{BB962C8B-B14F-4D97-AF65-F5344CB8AC3E}">
        <p14:creationId xmlns:p14="http://schemas.microsoft.com/office/powerpoint/2010/main" val="290811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1125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913487" y="10645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267916" y="1190451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241388" y="11726059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C:\\javaStudy\\buffedimg.jpg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9666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826174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9064671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24374855" y="10188919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BufferedInputStream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22943396" y="10179475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22825967" y="10618003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 err="1">
                <a:solidFill>
                  <a:schemeClr val="tx1"/>
                </a:solidFill>
                <a:latin typeface="+mn-ea"/>
                <a:cs typeface="+mn-cs"/>
              </a:rPr>
              <a:t>InputStream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 in = 0x123;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 //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버퍼만들기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코드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6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in.read</a:t>
            </a:r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</a:t>
            </a:r>
            <a:r>
              <a:rPr lang="ko-KR" altLang="en-US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이용해서 구현</a:t>
            </a:r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…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C5BE91-4D3F-4D2F-90CA-31F729B48731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5068550" y="6717734"/>
            <a:ext cx="1725987" cy="2997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27265816" y="8865456"/>
            <a:ext cx="3155008" cy="3557506"/>
            <a:chOff x="4637301" y="5846343"/>
            <a:chExt cx="3155008" cy="35575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FilterInputStream</a:t>
              </a:r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F4BD41-8C0C-442B-A405-17187A786BA7}"/>
              </a:ext>
            </a:extLst>
          </p:cNvPr>
          <p:cNvGrpSpPr/>
          <p:nvPr/>
        </p:nvGrpSpPr>
        <p:grpSpPr>
          <a:xfrm>
            <a:off x="3068576" y="2222587"/>
            <a:ext cx="3824545" cy="9081336"/>
            <a:chOff x="3068576" y="2222587"/>
            <a:chExt cx="3824545" cy="90813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07EC7E7-CD38-4901-AC3C-40CE95C92C5B}"/>
                </a:ext>
              </a:extLst>
            </p:cNvPr>
            <p:cNvGrpSpPr/>
            <p:nvPr/>
          </p:nvGrpSpPr>
          <p:grpSpPr>
            <a:xfrm rot="1902505">
              <a:off x="3907416" y="6507457"/>
              <a:ext cx="609600" cy="4796466"/>
              <a:chOff x="11734800" y="1276350"/>
              <a:chExt cx="609600" cy="8267700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DDAFA3A-0DB9-4C30-820A-E855D627F67B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57E4F9D-9FD1-485F-B544-62D3E39AC6BB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46F9071-EC40-47CF-AD04-07C428BC88F6}"/>
                </a:ext>
              </a:extLst>
            </p:cNvPr>
            <p:cNvGrpSpPr/>
            <p:nvPr/>
          </p:nvGrpSpPr>
          <p:grpSpPr>
            <a:xfrm>
              <a:off x="3068576" y="2222587"/>
              <a:ext cx="3824545" cy="8846128"/>
              <a:chOff x="3068576" y="2222587"/>
              <a:chExt cx="3824545" cy="884612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4CF0FC-495A-47E9-A2A9-489CFEA749DC}"/>
                  </a:ext>
                </a:extLst>
              </p:cNvPr>
              <p:cNvSpPr txBox="1"/>
              <p:nvPr/>
            </p:nvSpPr>
            <p:spPr>
              <a:xfrm rot="18094166">
                <a:off x="3271863" y="4379858"/>
                <a:ext cx="47762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b="1" dirty="0" err="1">
                    <a:solidFill>
                      <a:srgbClr val="000000"/>
                    </a:solidFill>
                    <a:latin typeface="+mn-ea"/>
                  </a:rPr>
                  <a:t>BuffedInputStream</a:t>
                </a:r>
                <a:r>
                  <a:rPr lang="en-US" altLang="ko-KR" sz="2400" b="1" dirty="0">
                    <a:solidFill>
                      <a:srgbClr val="000000"/>
                    </a:solidFill>
                    <a:latin typeface="+mn-ea"/>
                  </a:rPr>
                  <a:t>  bin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6C1DBFB-3646-436B-9597-77600EBABEC7}"/>
                  </a:ext>
                </a:extLst>
              </p:cNvPr>
              <p:cNvGrpSpPr/>
              <p:nvPr/>
            </p:nvGrpSpPr>
            <p:grpSpPr>
              <a:xfrm>
                <a:off x="3068576" y="3728630"/>
                <a:ext cx="3824545" cy="7340085"/>
                <a:chOff x="3068576" y="3728630"/>
                <a:chExt cx="3824545" cy="7340085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AACF1-63EE-403C-A506-E1844CA0153A}"/>
                    </a:ext>
                  </a:extLst>
                </p:cNvPr>
                <p:cNvSpPr txBox="1"/>
                <p:nvPr/>
              </p:nvSpPr>
              <p:spPr>
                <a:xfrm rot="18087209">
                  <a:off x="1095971" y="7970181"/>
                  <a:ext cx="4776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InputStream</a:t>
                  </a:r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 </a:t>
                  </a:r>
                </a:p>
                <a:p>
                  <a:pPr algn="l"/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(</a:t>
                  </a:r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FileInputStream</a:t>
                  </a:r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) in</a:t>
                  </a:r>
                  <a:endParaRPr lang="ko-KR" altLang="en-US" sz="2400" b="1" dirty="0" err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FD41035-828E-4FF5-83C0-C01337E3C2B7}"/>
                    </a:ext>
                  </a:extLst>
                </p:cNvPr>
                <p:cNvSpPr txBox="1"/>
                <p:nvPr/>
              </p:nvSpPr>
              <p:spPr>
                <a:xfrm rot="18087209">
                  <a:off x="1940610" y="8501235"/>
                  <a:ext cx="4673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</a:t>
                  </a:r>
                  <a:r>
                    <a:rPr lang="en-US" altLang="ko-KR" sz="2400" dirty="0">
                      <a:solidFill>
                        <a:srgbClr val="C00000"/>
                      </a:solidFill>
                      <a:latin typeface="+mn-ea"/>
                    </a:rPr>
                    <a:t>-1 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1011     0100     0011     0001</a:t>
                  </a:r>
                  <a:endParaRPr lang="ko-KR" altLang="en-US" sz="1600" dirty="0" err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0DDB1C5-3FC1-41F8-B3E6-1BD8C74E0FEF}"/>
                    </a:ext>
                  </a:extLst>
                </p:cNvPr>
                <p:cNvGrpSpPr/>
                <p:nvPr/>
              </p:nvGrpSpPr>
              <p:grpSpPr>
                <a:xfrm rot="1902505">
                  <a:off x="5434115" y="3728630"/>
                  <a:ext cx="1459006" cy="4192012"/>
                  <a:chOff x="11734800" y="1276350"/>
                  <a:chExt cx="609600" cy="8267700"/>
                </a:xfrm>
              </p:grpSpPr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9C7E8A6F-2D6B-4CC5-90C1-056ADC0D89C6}"/>
                      </a:ext>
                    </a:extLst>
                  </p:cNvPr>
                  <p:cNvCxnSpPr/>
                  <p:nvPr/>
                </p:nvCxnSpPr>
                <p:spPr>
                  <a:xfrm>
                    <a:off x="117348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30CC44D7-4E0B-4031-AC81-722D3FC54A65}"/>
                      </a:ext>
                    </a:extLst>
                  </p:cNvPr>
                  <p:cNvCxnSpPr/>
                  <p:nvPr/>
                </p:nvCxnSpPr>
                <p:spPr>
                  <a:xfrm>
                    <a:off x="123444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A53A2B4-8AAD-4DCA-A96F-ACCFFB3A5BDF}"/>
                    </a:ext>
                  </a:extLst>
                </p:cNvPr>
                <p:cNvSpPr txBox="1"/>
                <p:nvPr/>
              </p:nvSpPr>
              <p:spPr>
                <a:xfrm>
                  <a:off x="4901677" y="6932531"/>
                  <a:ext cx="654446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rgbClr val="C00000"/>
                      </a:solidFill>
                      <a:latin typeface="+mn-ea"/>
                    </a:rPr>
                    <a:t>in</a:t>
                  </a:r>
                  <a:endParaRPr lang="ko-KR" altLang="en-US" sz="40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33F5204-581E-4766-BFC9-4E5E674F6C1A}"/>
                    </a:ext>
                  </a:extLst>
                </p:cNvPr>
                <p:cNvGrpSpPr/>
                <p:nvPr/>
              </p:nvGrpSpPr>
              <p:grpSpPr>
                <a:xfrm rot="18095813">
                  <a:off x="5762556" y="4775181"/>
                  <a:ext cx="1545698" cy="581667"/>
                  <a:chOff x="6225775" y="5006333"/>
                  <a:chExt cx="2002881" cy="581667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5AEA65CB-D055-42DD-9CFC-104A40AA05E7}"/>
                      </a:ext>
                    </a:extLst>
                  </p:cNvPr>
                  <p:cNvSpPr/>
                  <p:nvPr/>
                </p:nvSpPr>
                <p:spPr>
                  <a:xfrm>
                    <a:off x="6225775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0011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480962F4-11A5-4C7F-8647-B98366BFF764}"/>
                      </a:ext>
                    </a:extLst>
                  </p:cNvPr>
                  <p:cNvSpPr/>
                  <p:nvPr/>
                </p:nvSpPr>
                <p:spPr>
                  <a:xfrm>
                    <a:off x="6878671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1011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47E61BEA-332F-4AF1-A595-BD9137CF70E8}"/>
                      </a:ext>
                    </a:extLst>
                  </p:cNvPr>
                  <p:cNvSpPr/>
                  <p:nvPr/>
                </p:nvSpPr>
                <p:spPr>
                  <a:xfrm>
                    <a:off x="7543113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1011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0FB95B-BF8C-4CAD-8986-A4A5DDFE852B}"/>
              </a:ext>
            </a:extLst>
          </p:cNvPr>
          <p:cNvGrpSpPr/>
          <p:nvPr/>
        </p:nvGrpSpPr>
        <p:grpSpPr>
          <a:xfrm rot="7271518">
            <a:off x="10767303" y="5337916"/>
            <a:ext cx="2129545" cy="6807857"/>
            <a:chOff x="7045117" y="4656268"/>
            <a:chExt cx="2129545" cy="6807857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out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49D0C7D-26DB-4715-AD8E-6A35BC2713C9}"/>
              </a:ext>
            </a:extLst>
          </p:cNvPr>
          <p:cNvGrpSpPr/>
          <p:nvPr/>
        </p:nvGrpSpPr>
        <p:grpSpPr>
          <a:xfrm rot="7124772">
            <a:off x="9305436" y="3282637"/>
            <a:ext cx="1463986" cy="5698055"/>
            <a:chOff x="9800792" y="2222587"/>
            <a:chExt cx="1463986" cy="569805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bout</a:t>
              </a: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0011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415417" y="1853894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333726" y="10618003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buffedimg.jpg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F431C5-2949-478E-89C9-BB1941B8288A}"/>
              </a:ext>
            </a:extLst>
          </p:cNvPr>
          <p:cNvSpPr txBox="1"/>
          <p:nvPr/>
        </p:nvSpPr>
        <p:spPr>
          <a:xfrm>
            <a:off x="15943571" y="9877775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808D20-80DB-426F-A8F6-BE481BC03FF0}"/>
              </a:ext>
            </a:extLst>
          </p:cNvPr>
          <p:cNvSpPr txBox="1"/>
          <p:nvPr/>
        </p:nvSpPr>
        <p:spPr>
          <a:xfrm>
            <a:off x="14512112" y="9868331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440A415-ADF9-44A3-B1A3-39A31CEE2F54}"/>
              </a:ext>
            </a:extLst>
          </p:cNvPr>
          <p:cNvSpPr/>
          <p:nvPr/>
        </p:nvSpPr>
        <p:spPr>
          <a:xfrm>
            <a:off x="14394683" y="10306859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5A04616-AABB-4001-9F57-D17A635FEF5B}"/>
              </a:ext>
            </a:extLst>
          </p:cNvPr>
          <p:cNvGrpSpPr/>
          <p:nvPr/>
        </p:nvGrpSpPr>
        <p:grpSpPr>
          <a:xfrm>
            <a:off x="18834532" y="8554312"/>
            <a:ext cx="3155008" cy="3557506"/>
            <a:chOff x="4637301" y="5846343"/>
            <a:chExt cx="3155008" cy="3557506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C36A1786-672D-471A-8BD3-496941534736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1E1DDBF-9DF4-4B5F-9763-B9FAF9B239D8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DB46184-7C98-47EF-BD8B-E76DA5FB639F}"/>
              </a:ext>
            </a:extLst>
          </p:cNvPr>
          <p:cNvSpPr/>
          <p:nvPr/>
        </p:nvSpPr>
        <p:spPr>
          <a:xfrm>
            <a:off x="23598928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6705A7D-405F-406B-8BE2-7437B6C5D63E}"/>
              </a:ext>
            </a:extLst>
          </p:cNvPr>
          <p:cNvSpPr txBox="1"/>
          <p:nvPr/>
        </p:nvSpPr>
        <p:spPr>
          <a:xfrm>
            <a:off x="22912739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BuffedInputStream</a:t>
            </a:r>
            <a:r>
              <a:rPr lang="en-US" altLang="ko-KR" dirty="0">
                <a:latin typeface="+mn-ea"/>
              </a:rPr>
              <a:t> bin</a:t>
            </a:r>
            <a:endParaRPr lang="ko-KR" altLang="en-US" dirty="0"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59A7890-476D-4EF0-8D6B-D0575E024687}"/>
              </a:ext>
            </a:extLst>
          </p:cNvPr>
          <p:cNvCxnSpPr>
            <a:cxnSpLocks/>
            <a:stCxn id="137" idx="2"/>
            <a:endCxn id="34" idx="0"/>
          </p:cNvCxnSpPr>
          <p:nvPr/>
        </p:nvCxnSpPr>
        <p:spPr>
          <a:xfrm flipH="1">
            <a:off x="23448178" y="6717734"/>
            <a:ext cx="662558" cy="3461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64195FFF-A739-4C04-B4B9-227608AECD48}"/>
              </a:ext>
            </a:extLst>
          </p:cNvPr>
          <p:cNvCxnSpPr>
            <a:cxnSpLocks/>
          </p:cNvCxnSpPr>
          <p:nvPr/>
        </p:nvCxnSpPr>
        <p:spPr>
          <a:xfrm flipH="1" flipV="1">
            <a:off x="15521675" y="10237663"/>
            <a:ext cx="8589061" cy="12516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9321742" y="3135090"/>
            <a:ext cx="609600" cy="8267700"/>
            <a:chOff x="11734800" y="1276350"/>
            <a:chExt cx="609600" cy="82677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4819650" y="3295292"/>
            <a:ext cx="609600" cy="8267700"/>
            <a:chOff x="11734800" y="1276350"/>
            <a:chExt cx="609600" cy="82677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2" y="514094"/>
            <a:ext cx="109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+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버퍼개념 추가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속도향샹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913487" y="10645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733223" y="217170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443411" y="1078574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bytemig.jpg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267916" y="1190451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232058" y="11878167"/>
            <a:ext cx="449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C:\\javaStudy\\byteimg.jpg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1349656" y="7053670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</a:t>
            </a:r>
            <a:r>
              <a:rPr lang="en-US" altLang="ko-KR" sz="2800" dirty="0">
                <a:solidFill>
                  <a:srgbClr val="C00000"/>
                </a:solidFill>
                <a:latin typeface="+mn-ea"/>
              </a:rPr>
              <a:t> [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0100     0011     0001</a:t>
            </a:r>
            <a:r>
              <a:rPr lang="en-US" altLang="ko-KR" sz="2800" dirty="0">
                <a:solidFill>
                  <a:srgbClr val="C00000"/>
                </a:solidFill>
                <a:latin typeface="+mn-ea"/>
              </a:rPr>
              <a:t>]</a:t>
            </a:r>
            <a:endParaRPr lang="ko-KR" altLang="en-US" sz="2400" dirty="0" err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6696811" y="7045135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[ 0100     0011     0001]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2019992" y="6155889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695710" y="6161092"/>
            <a:ext cx="5466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9666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826174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9064671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5943571" y="9419292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4512112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4394683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14962335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8834532" y="8095829"/>
            <a:ext cx="3155008" cy="3557506"/>
            <a:chOff x="4637301" y="5846343"/>
            <a:chExt cx="3155008" cy="35575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25682695" y="9419292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24251235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24133806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void write(int b){…}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26021852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23906653" y="5856707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OutputStream</a:t>
            </a:r>
            <a:r>
              <a:rPr lang="en-US" altLang="ko-KR" dirty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24701458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984FA2C-381D-46F3-86DB-A4E74BA54C86}"/>
              </a:ext>
            </a:extLst>
          </p:cNvPr>
          <p:cNvGrpSpPr/>
          <p:nvPr/>
        </p:nvGrpSpPr>
        <p:grpSpPr>
          <a:xfrm>
            <a:off x="28573655" y="8095829"/>
            <a:ext cx="3155008" cy="3557506"/>
            <a:chOff x="4637301" y="5846343"/>
            <a:chExt cx="3155008" cy="3557506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3953BC7-3DA8-4FFB-B7F4-68CD7A34FEB7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abstract void write(int b);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1B562BD-998E-4393-9E6B-42F19403FFF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02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9321742" y="3135090"/>
            <a:ext cx="609600" cy="8267700"/>
            <a:chOff x="11734800" y="1276350"/>
            <a:chExt cx="609600" cy="82677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4819650" y="3295292"/>
            <a:ext cx="609600" cy="8267700"/>
            <a:chOff x="11734800" y="1276350"/>
            <a:chExt cx="609600" cy="82677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913487" y="10645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733223" y="217170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443411" y="1078574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bytemig.jpg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267916" y="1190451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232058" y="11878167"/>
            <a:ext cx="449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C:\\javaStudy\\byteimg.jpg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1349656" y="7053670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1011     1011     0100     0011     0001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6696811" y="7045135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1011     1011     0100     0011     0001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2019992" y="6155889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695710" y="6161092"/>
            <a:ext cx="5466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9666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826174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9064671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5943571" y="9419292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4512112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4394683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14962335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8834532" y="8095829"/>
            <a:ext cx="3155008" cy="3557506"/>
            <a:chOff x="4637301" y="5846343"/>
            <a:chExt cx="3155008" cy="35575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25682695" y="9419292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24251235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24133806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void write(int b){…}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26021852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23906653" y="5856707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OutputStream</a:t>
            </a:r>
            <a:r>
              <a:rPr lang="en-US" altLang="ko-KR" dirty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24701458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984FA2C-381D-46F3-86DB-A4E74BA54C86}"/>
              </a:ext>
            </a:extLst>
          </p:cNvPr>
          <p:cNvGrpSpPr/>
          <p:nvPr/>
        </p:nvGrpSpPr>
        <p:grpSpPr>
          <a:xfrm>
            <a:off x="28573655" y="8095829"/>
            <a:ext cx="3155008" cy="3557506"/>
            <a:chOff x="4637301" y="5846343"/>
            <a:chExt cx="3155008" cy="3557506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3953BC7-3DA8-4FFB-B7F4-68CD7A34FEB7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abstract void write(int b);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1B562BD-998E-4393-9E6B-42F19403FFF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01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개념도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A61C75F-D3E1-49C1-A916-9A6C59CC5551}"/>
              </a:ext>
            </a:extLst>
          </p:cNvPr>
          <p:cNvSpPr/>
          <p:nvPr/>
        </p:nvSpPr>
        <p:spPr>
          <a:xfrm>
            <a:off x="2819400" y="1619250"/>
            <a:ext cx="1352550" cy="704850"/>
          </a:xfrm>
          <a:custGeom>
            <a:avLst/>
            <a:gdLst>
              <a:gd name="connsiteX0" fmla="*/ 1352550 w 1352550"/>
              <a:gd name="connsiteY0" fmla="*/ 0 h 704850"/>
              <a:gd name="connsiteX1" fmla="*/ 1066800 w 1352550"/>
              <a:gd name="connsiteY1" fmla="*/ 133350 h 704850"/>
              <a:gd name="connsiteX2" fmla="*/ 990600 w 1352550"/>
              <a:gd name="connsiteY2" fmla="*/ 152400 h 704850"/>
              <a:gd name="connsiteX3" fmla="*/ 914400 w 1352550"/>
              <a:gd name="connsiteY3" fmla="*/ 190500 h 704850"/>
              <a:gd name="connsiteX4" fmla="*/ 800100 w 1352550"/>
              <a:gd name="connsiteY4" fmla="*/ 228600 h 704850"/>
              <a:gd name="connsiteX5" fmla="*/ 742950 w 1352550"/>
              <a:gd name="connsiteY5" fmla="*/ 266700 h 704850"/>
              <a:gd name="connsiteX6" fmla="*/ 609600 w 1352550"/>
              <a:gd name="connsiteY6" fmla="*/ 323850 h 704850"/>
              <a:gd name="connsiteX7" fmla="*/ 552450 w 1352550"/>
              <a:gd name="connsiteY7" fmla="*/ 361950 h 704850"/>
              <a:gd name="connsiteX8" fmla="*/ 495300 w 1352550"/>
              <a:gd name="connsiteY8" fmla="*/ 381000 h 704850"/>
              <a:gd name="connsiteX9" fmla="*/ 400050 w 1352550"/>
              <a:gd name="connsiteY9" fmla="*/ 438150 h 704850"/>
              <a:gd name="connsiteX10" fmla="*/ 209550 w 1352550"/>
              <a:gd name="connsiteY10" fmla="*/ 552450 h 704850"/>
              <a:gd name="connsiteX11" fmla="*/ 152400 w 1352550"/>
              <a:gd name="connsiteY11" fmla="*/ 590550 h 704850"/>
              <a:gd name="connsiteX12" fmla="*/ 95250 w 1352550"/>
              <a:gd name="connsiteY12" fmla="*/ 628650 h 704850"/>
              <a:gd name="connsiteX13" fmla="*/ 0 w 1352550"/>
              <a:gd name="connsiteY13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550" h="704850">
                <a:moveTo>
                  <a:pt x="1352550" y="0"/>
                </a:moveTo>
                <a:cubicBezTo>
                  <a:pt x="1265307" y="43622"/>
                  <a:pt x="1163500" y="101117"/>
                  <a:pt x="1066800" y="133350"/>
                </a:cubicBezTo>
                <a:cubicBezTo>
                  <a:pt x="1041962" y="141629"/>
                  <a:pt x="1015115" y="143207"/>
                  <a:pt x="990600" y="152400"/>
                </a:cubicBezTo>
                <a:cubicBezTo>
                  <a:pt x="964010" y="162371"/>
                  <a:pt x="940767" y="179953"/>
                  <a:pt x="914400" y="190500"/>
                </a:cubicBezTo>
                <a:cubicBezTo>
                  <a:pt x="877112" y="205415"/>
                  <a:pt x="833516" y="206323"/>
                  <a:pt x="800100" y="228600"/>
                </a:cubicBezTo>
                <a:cubicBezTo>
                  <a:pt x="781050" y="241300"/>
                  <a:pt x="763428" y="256461"/>
                  <a:pt x="742950" y="266700"/>
                </a:cubicBezTo>
                <a:cubicBezTo>
                  <a:pt x="529229" y="373561"/>
                  <a:pt x="887085" y="165287"/>
                  <a:pt x="609600" y="323850"/>
                </a:cubicBezTo>
                <a:cubicBezTo>
                  <a:pt x="589721" y="335209"/>
                  <a:pt x="572928" y="351711"/>
                  <a:pt x="552450" y="361950"/>
                </a:cubicBezTo>
                <a:cubicBezTo>
                  <a:pt x="534489" y="370930"/>
                  <a:pt x="513261" y="372020"/>
                  <a:pt x="495300" y="381000"/>
                </a:cubicBezTo>
                <a:cubicBezTo>
                  <a:pt x="462182" y="397559"/>
                  <a:pt x="432417" y="420168"/>
                  <a:pt x="400050" y="438150"/>
                </a:cubicBezTo>
                <a:cubicBezTo>
                  <a:pt x="224316" y="535780"/>
                  <a:pt x="441933" y="397528"/>
                  <a:pt x="209550" y="552450"/>
                </a:cubicBezTo>
                <a:lnTo>
                  <a:pt x="152400" y="590550"/>
                </a:lnTo>
                <a:cubicBezTo>
                  <a:pt x="133350" y="603250"/>
                  <a:pt x="111439" y="612461"/>
                  <a:pt x="95250" y="628650"/>
                </a:cubicBezTo>
                <a:cubicBezTo>
                  <a:pt x="28060" y="695840"/>
                  <a:pt x="62197" y="673752"/>
                  <a:pt x="0" y="7048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B2612B7-4CA6-4754-8AF9-4D56293F8FC3}"/>
                  </a:ext>
                </a:extLst>
              </p14:cNvPr>
              <p14:cNvContentPartPr/>
              <p14:nvPr/>
            </p14:nvContentPartPr>
            <p14:xfrm>
              <a:off x="880200" y="213480"/>
              <a:ext cx="30270600" cy="26164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B2612B7-4CA6-4754-8AF9-4D56293F8F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40" y="204120"/>
                <a:ext cx="30289320" cy="261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6DB38F2-E91D-49D4-AF40-1CAD5DBA6199}"/>
                  </a:ext>
                </a:extLst>
              </p14:cNvPr>
              <p14:cNvContentPartPr/>
              <p14:nvPr/>
            </p14:nvContentPartPr>
            <p14:xfrm>
              <a:off x="1893600" y="1013400"/>
              <a:ext cx="40378680" cy="18830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6DB38F2-E91D-49D4-AF40-1CAD5DBA61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4240" y="1004040"/>
                <a:ext cx="40397400" cy="188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21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4944</TotalTime>
  <Words>538</Words>
  <Application>Microsoft Office PowerPoint</Application>
  <PresentationFormat>사용자 지정</PresentationFormat>
  <Paragraphs>205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446</cp:revision>
  <dcterms:created xsi:type="dcterms:W3CDTF">2020-11-23T02:29:11Z</dcterms:created>
  <dcterms:modified xsi:type="dcterms:W3CDTF">2020-12-10T06:46:23Z</dcterms:modified>
</cp:coreProperties>
</file>