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893FD-FA7E-DA47-98F0-BBA0F552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3A051-4B23-DD41-B9D8-204D579BA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D41B4-5982-3C46-91BC-C868B278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DC63-5B3A-C74E-AC24-228F3F77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1C5B4-609D-354D-A54C-4DD98AF9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1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F8E0A-6C52-F046-821B-BAC33477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19BFE2-D6BB-6F4F-8B83-4E303F7D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821F94-80D4-724B-BC0F-D8267F9A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D2F09-95EE-5A4F-B765-3B7D4D45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16024-A182-9345-BF0E-4A86F7A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EAFFEF-1F1F-2247-A681-080D49C42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C03493-2AD9-B34E-AC89-D9E8B46C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4D709-2821-C640-9709-E7BB558C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D4392-47D2-7046-96F2-D2A2A659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CDD16D-A287-6C40-A217-B39E199D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3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F0653-4C4A-8043-8591-34B3668E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50817-7F64-C449-80CA-1FF7FD1D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75D19-8E53-D94E-B1ED-FC878B97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CB3BB-32AC-5A4A-AA43-D1EC08C8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CFD0-A49C-B645-B98E-D0CF89F0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49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5C4C7-F4AA-AC42-96AF-DE2A70E7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120BF-0A1D-BD48-9230-4ADB4AC0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159D9-004F-914B-84E9-43A1AE99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326B5-DD45-844E-AEF0-11F7ED49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54524-EBEB-9447-825B-C11A3570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8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DFE69-03E8-7A4E-9BEA-95ADA29C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FFDF9-66D1-974C-B738-D2F0C796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7A433D-F308-904C-8F32-A78E55A7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0B231-7987-3444-881C-8496496E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391AD0-2112-0B46-92E6-C4094D96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D1615-9B73-8E4E-8C6B-8A8D4FD0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7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F1206-7221-444A-BA49-A2D73B8B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7C199-38C1-EE4F-8365-6C5DD4A7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59A1DD-9FB6-7448-9DAE-BD9C560C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DFF448-406E-754D-8B3F-6F484EBE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2A74F-8185-2C42-8466-BE04DCA2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43E033-5FA0-584C-A8BD-6A5C7955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7A9C04-32DB-4D4D-A2BC-7E5A91C7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D90569-399C-F94F-91E0-7097BE36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6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FC0E5-DB1D-7F44-A0A5-FE64D2DD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F6AA6E-A108-734A-A285-905809BA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B9B06B-1326-4A47-9448-D2637E47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CF5AA6-DF1E-FA4A-87D7-7667E4CE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3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DE90E5-4DB4-1648-9728-EAC0949F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BD11B5-5845-F24D-8B2C-7464AFA2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92B0C5-EB8A-FB4D-B017-E5A5F8B8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77DDD-3A6D-D84C-BF8D-43B76627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0854A-4767-304C-9463-208EEB22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FDB100-9D32-5447-A8B2-273FB42BA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BC0C3F-E53A-E54E-9E64-908C9A50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15088D-2324-BD4A-9A83-82D0637F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8D1BE1-C5EC-8849-B2D3-EE0EF55D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3FD67-4273-1942-BD33-4EAC08D5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00A7C6-AB1B-B149-B922-F54B80FFA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5D4018-F8D4-2049-A8FA-CB751AC0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C21E6B-F0A5-FB44-8C40-BEF3B856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5EEE2-B1F1-B643-BD75-79CDECA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9B023-D8FC-E94D-9A32-BFD72B2F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9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11CD47-8C0E-E741-BA7C-87F6CB6C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286CF-3C0F-1741-969C-29B381BC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CD5E5-1BF2-384D-B0B9-59F940B58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F1FE-1739-164F-B9CC-72B40176697A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C5D6E-CE6A-EE43-B0D1-87F720DD6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DCED8-7B64-D748-9451-5D2799A5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9DDB-16F0-AF4A-B88E-4BC4FA264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9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A05C72-4E85-9647-81FA-0E1F4CCF2F72}"/>
              </a:ext>
            </a:extLst>
          </p:cNvPr>
          <p:cNvSpPr/>
          <p:nvPr/>
        </p:nvSpPr>
        <p:spPr>
          <a:xfrm>
            <a:off x="2786744" y="481691"/>
            <a:ext cx="3200400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Question.java</a:t>
            </a:r>
            <a:endParaRPr kumimoji="1" lang="en-US" altLang="ja-JP" dirty="0"/>
          </a:p>
          <a:p>
            <a:pPr algn="ctr"/>
            <a:r>
              <a:rPr lang="en-US" altLang="ja-JP" b="1" dirty="0"/>
              <a:t>(Abstract Class)</a:t>
            </a:r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DC4FC0-899C-D947-AC60-6FB20524186B}"/>
              </a:ext>
            </a:extLst>
          </p:cNvPr>
          <p:cNvSpPr/>
          <p:nvPr/>
        </p:nvSpPr>
        <p:spPr>
          <a:xfrm>
            <a:off x="544286" y="2212520"/>
            <a:ext cx="3200400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MultipleQuestion.java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98105E-C20B-5B4F-87E2-1657113D030F}"/>
              </a:ext>
            </a:extLst>
          </p:cNvPr>
          <p:cNvSpPr/>
          <p:nvPr/>
        </p:nvSpPr>
        <p:spPr>
          <a:xfrm>
            <a:off x="5029204" y="2212519"/>
            <a:ext cx="3200400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TrueFalseQuestion.java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0EB6B3-9F39-8F4E-8C1A-D94CE53BFA0D}"/>
              </a:ext>
            </a:extLst>
          </p:cNvPr>
          <p:cNvSpPr/>
          <p:nvPr/>
        </p:nvSpPr>
        <p:spPr>
          <a:xfrm>
            <a:off x="2786744" y="4683579"/>
            <a:ext cx="3200400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Quiz.java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7F3D42-D5A2-2D49-82A5-5676995F66D2}"/>
              </a:ext>
            </a:extLst>
          </p:cNvPr>
          <p:cNvSpPr/>
          <p:nvPr/>
        </p:nvSpPr>
        <p:spPr>
          <a:xfrm>
            <a:off x="8447314" y="481691"/>
            <a:ext cx="3200400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QuestionDialog.java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en-US" altLang="ja-JP" b="1" dirty="0" err="1"/>
              <a:t>EventListener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3D39F17-FD2A-A143-A69A-58C0CC497E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44486" y="1496104"/>
            <a:ext cx="2242458" cy="71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DD1428-A78C-ED42-B0C8-2D53C86013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386944" y="1496104"/>
            <a:ext cx="2242460" cy="71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72A7E9-8BAF-0E41-889C-6D522A74272F}"/>
              </a:ext>
            </a:extLst>
          </p:cNvPr>
          <p:cNvSpPr txBox="1"/>
          <p:nvPr/>
        </p:nvSpPr>
        <p:spPr>
          <a:xfrm>
            <a:off x="3107873" y="1717083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Inherit</a:t>
            </a:r>
            <a:endParaRPr kumimoji="1" lang="ja-JP" altLang="en-US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5CDFD5-E9DF-1841-95B9-26943BE2A715}"/>
              </a:ext>
            </a:extLst>
          </p:cNvPr>
          <p:cNvSpPr/>
          <p:nvPr/>
        </p:nvSpPr>
        <p:spPr>
          <a:xfrm>
            <a:off x="8871862" y="2212519"/>
            <a:ext cx="3200400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ActionListener.java</a:t>
            </a:r>
            <a:endParaRPr kumimoji="1" lang="en-US" altLang="ja-JP" dirty="0"/>
          </a:p>
          <a:p>
            <a:pPr algn="ctr"/>
            <a:r>
              <a:rPr lang="en-US" altLang="ja-JP" b="1" dirty="0"/>
              <a:t>(Interface)</a:t>
            </a:r>
            <a:endParaRPr kumimoji="1" lang="ja-JP" altLang="en-US" b="1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BF59433-2775-7645-8970-EF21BBF3DA5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047514" y="1492462"/>
            <a:ext cx="424548" cy="72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99369E-2593-5A49-B817-C0758B3E1646}"/>
              </a:ext>
            </a:extLst>
          </p:cNvPr>
          <p:cNvSpPr txBox="1"/>
          <p:nvPr/>
        </p:nvSpPr>
        <p:spPr>
          <a:xfrm>
            <a:off x="9851572" y="1772241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Implement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CADD32-D107-6E43-BF6D-668BAD61DEE7}"/>
              </a:ext>
            </a:extLst>
          </p:cNvPr>
          <p:cNvSpPr txBox="1"/>
          <p:nvPr/>
        </p:nvSpPr>
        <p:spPr>
          <a:xfrm>
            <a:off x="5981698" y="688503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Call</a:t>
            </a:r>
            <a:endParaRPr kumimoji="1" lang="ja-JP" altLang="en-US" b="1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1F1EA5C-2CFD-3141-9BF4-A66653558CE4}"/>
              </a:ext>
            </a:extLst>
          </p:cNvPr>
          <p:cNvCxnSpPr>
            <a:cxnSpLocks/>
          </p:cNvCxnSpPr>
          <p:nvPr/>
        </p:nvCxnSpPr>
        <p:spPr>
          <a:xfrm>
            <a:off x="5981698" y="988897"/>
            <a:ext cx="2411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88D2499-1AC5-8941-9435-6AD3DAA7C7F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2144486" y="3226933"/>
            <a:ext cx="2242458" cy="14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A5ED48A-3A87-1A48-A997-3A6C1A779B8B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386944" y="3226932"/>
            <a:ext cx="2242460" cy="14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54F8CD-F7C0-A24C-96E5-4D1D2FE9B4FC}"/>
              </a:ext>
            </a:extLst>
          </p:cNvPr>
          <p:cNvSpPr txBox="1"/>
          <p:nvPr/>
        </p:nvSpPr>
        <p:spPr>
          <a:xfrm>
            <a:off x="1457322" y="3747048"/>
            <a:ext cx="584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Call with real argument and each class realizes polymorphism  with inheritance of </a:t>
            </a:r>
            <a:r>
              <a:rPr kumimoji="1" lang="en-US" altLang="ja-JP" b="1" dirty="0" err="1"/>
              <a:t>question.java</a:t>
            </a:r>
            <a:r>
              <a:rPr kumimoji="1" lang="en-US" altLang="ja-JP" b="1" dirty="0"/>
              <a:t> resulting in different behaviors.</a:t>
            </a:r>
            <a:endParaRPr kumimoji="1" lang="ja-JP" altLang="en-US" b="1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78C8FF8-27B3-EB4D-9427-1BF1BDE9F448}"/>
              </a:ext>
            </a:extLst>
          </p:cNvPr>
          <p:cNvCxnSpPr>
            <a:cxnSpLocks/>
          </p:cNvCxnSpPr>
          <p:nvPr/>
        </p:nvCxnSpPr>
        <p:spPr>
          <a:xfrm>
            <a:off x="6096000" y="5212919"/>
            <a:ext cx="12777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16DCEBF-5964-554A-BFE1-72E43D1E56FE}"/>
              </a:ext>
            </a:extLst>
          </p:cNvPr>
          <p:cNvSpPr/>
          <p:nvPr/>
        </p:nvSpPr>
        <p:spPr>
          <a:xfrm>
            <a:off x="7482568" y="3829059"/>
            <a:ext cx="3367087" cy="256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Question1 -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Question2 -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Question3 -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Question4</a:t>
            </a:r>
            <a:r>
              <a:rPr lang="en-US" altLang="ja-JP" dirty="0"/>
              <a:t> - Instance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Question5 -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Question6 -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Question7 -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Question8 - Instance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09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75</Words>
  <Application>Microsoft Macintosh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三田村 豪太</dc:creator>
  <cp:lastModifiedBy>三田村 豪太</cp:lastModifiedBy>
  <cp:revision>1</cp:revision>
  <dcterms:created xsi:type="dcterms:W3CDTF">2021-08-12T04:23:42Z</dcterms:created>
  <dcterms:modified xsi:type="dcterms:W3CDTF">2021-08-12T04:52:46Z</dcterms:modified>
</cp:coreProperties>
</file>