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B1CBD-24D1-4F07-B1B4-EAE1BEE7D84A}" v="71" dt="2022-05-02T11:49:14.09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三田村 豪太" userId="6fdd40e8-aa29-4253-bfc5-08b23bb09688" providerId="ADAL" clId="{444B1CBD-24D1-4F07-B1B4-EAE1BEE7D84A}"/>
    <pc:docChg chg="undo custSel addSld modSld sldOrd">
      <pc:chgData name="三田村 豪太" userId="6fdd40e8-aa29-4253-bfc5-08b23bb09688" providerId="ADAL" clId="{444B1CBD-24D1-4F07-B1B4-EAE1BEE7D84A}" dt="2022-05-02T12:35:06.956" v="3239" actId="1076"/>
      <pc:docMkLst>
        <pc:docMk/>
      </pc:docMkLst>
      <pc:sldChg chg="addSp delSp modSp mod">
        <pc:chgData name="三田村 豪太" userId="6fdd40e8-aa29-4253-bfc5-08b23bb09688" providerId="ADAL" clId="{444B1CBD-24D1-4F07-B1B4-EAE1BEE7D84A}" dt="2022-05-02T10:33:52.422" v="212" actId="478"/>
        <pc:sldMkLst>
          <pc:docMk/>
          <pc:sldMk cId="811042776" sldId="256"/>
        </pc:sldMkLst>
        <pc:spChg chg="add mod">
          <ac:chgData name="三田村 豪太" userId="6fdd40e8-aa29-4253-bfc5-08b23bb09688" providerId="ADAL" clId="{444B1CBD-24D1-4F07-B1B4-EAE1BEE7D84A}" dt="2022-05-02T10:30:03.691" v="75" actId="1037"/>
          <ac:spMkLst>
            <pc:docMk/>
            <pc:sldMk cId="811042776" sldId="256"/>
            <ac:spMk id="10" creationId="{CE27ABE2-8971-439F-B6AF-8BA0E56E7E4A}"/>
          </ac:spMkLst>
        </pc:spChg>
        <pc:spChg chg="add mod">
          <ac:chgData name="三田村 豪太" userId="6fdd40e8-aa29-4253-bfc5-08b23bb09688" providerId="ADAL" clId="{444B1CBD-24D1-4F07-B1B4-EAE1BEE7D84A}" dt="2022-05-02T10:30:16.215" v="95" actId="20577"/>
          <ac:spMkLst>
            <pc:docMk/>
            <pc:sldMk cId="811042776" sldId="256"/>
            <ac:spMk id="11" creationId="{25378215-2732-400E-A8B8-D4768A97DF3E}"/>
          </ac:spMkLst>
        </pc:spChg>
        <pc:spChg chg="add mod">
          <ac:chgData name="三田村 豪太" userId="6fdd40e8-aa29-4253-bfc5-08b23bb09688" providerId="ADAL" clId="{444B1CBD-24D1-4F07-B1B4-EAE1BEE7D84A}" dt="2022-05-02T10:30:29.164" v="108" actId="20577"/>
          <ac:spMkLst>
            <pc:docMk/>
            <pc:sldMk cId="811042776" sldId="256"/>
            <ac:spMk id="12" creationId="{AFD89B64-D65A-46B6-BC92-E2AAA6F1A7CE}"/>
          </ac:spMkLst>
        </pc:spChg>
        <pc:spChg chg="add mod">
          <ac:chgData name="三田村 豪太" userId="6fdd40e8-aa29-4253-bfc5-08b23bb09688" providerId="ADAL" clId="{444B1CBD-24D1-4F07-B1B4-EAE1BEE7D84A}" dt="2022-05-02T10:32:03.322" v="167" actId="20577"/>
          <ac:spMkLst>
            <pc:docMk/>
            <pc:sldMk cId="811042776" sldId="256"/>
            <ac:spMk id="13" creationId="{844AC98D-D961-47D9-B59B-2ECDF56B8908}"/>
          </ac:spMkLst>
        </pc:spChg>
        <pc:spChg chg="add del mod">
          <ac:chgData name="三田村 豪太" userId="6fdd40e8-aa29-4253-bfc5-08b23bb09688" providerId="ADAL" clId="{444B1CBD-24D1-4F07-B1B4-EAE1BEE7D84A}" dt="2022-05-02T10:33:52.422" v="212" actId="478"/>
          <ac:spMkLst>
            <pc:docMk/>
            <pc:sldMk cId="811042776" sldId="256"/>
            <ac:spMk id="14" creationId="{E7321FBE-CA27-4928-8721-68100C24C595}"/>
          </ac:spMkLst>
        </pc:spChg>
        <pc:graphicFrameChg chg="mod modGraphic">
          <ac:chgData name="三田村 豪太" userId="6fdd40e8-aa29-4253-bfc5-08b23bb09688" providerId="ADAL" clId="{444B1CBD-24D1-4F07-B1B4-EAE1BEE7D84A}" dt="2022-05-02T10:31:05.544" v="117" actId="115"/>
          <ac:graphicFrameMkLst>
            <pc:docMk/>
            <pc:sldMk cId="811042776" sldId="256"/>
            <ac:graphicFrameMk id="5" creationId="{3F4003B3-FA27-44B8-9510-CFF1F6E99CC0}"/>
          </ac:graphicFrameMkLst>
        </pc:graphicFrameChg>
        <pc:graphicFrameChg chg="mod modGraphic">
          <ac:chgData name="三田村 豪太" userId="6fdd40e8-aa29-4253-bfc5-08b23bb09688" providerId="ADAL" clId="{444B1CBD-24D1-4F07-B1B4-EAE1BEE7D84A}" dt="2022-05-02T10:31:39.687" v="132" actId="1036"/>
          <ac:graphicFrameMkLst>
            <pc:docMk/>
            <pc:sldMk cId="811042776" sldId="256"/>
            <ac:graphicFrameMk id="6" creationId="{A4BECE50-ADD4-4C07-AA19-AF678EA79FA3}"/>
          </ac:graphicFrameMkLst>
        </pc:graphicFrameChg>
        <pc:graphicFrameChg chg="mod modGraphic">
          <ac:chgData name="三田村 豪太" userId="6fdd40e8-aa29-4253-bfc5-08b23bb09688" providerId="ADAL" clId="{444B1CBD-24D1-4F07-B1B4-EAE1BEE7D84A}" dt="2022-05-02T10:31:12.926" v="120" actId="115"/>
          <ac:graphicFrameMkLst>
            <pc:docMk/>
            <pc:sldMk cId="811042776" sldId="256"/>
            <ac:graphicFrameMk id="8" creationId="{03B261DF-09E4-4722-AA52-AD914020C204}"/>
          </ac:graphicFrameMkLst>
        </pc:graphicFrameChg>
      </pc:sldChg>
      <pc:sldChg chg="addSp delSp modSp add mod ord">
        <pc:chgData name="三田村 豪太" userId="6fdd40e8-aa29-4253-bfc5-08b23bb09688" providerId="ADAL" clId="{444B1CBD-24D1-4F07-B1B4-EAE1BEE7D84A}" dt="2022-05-02T11:00:12.159" v="1657" actId="20577"/>
        <pc:sldMkLst>
          <pc:docMk/>
          <pc:sldMk cId="2385357750" sldId="257"/>
        </pc:sldMkLst>
        <pc:spChg chg="add mod">
          <ac:chgData name="三田村 豪太" userId="6fdd40e8-aa29-4253-bfc5-08b23bb09688" providerId="ADAL" clId="{444B1CBD-24D1-4F07-B1B4-EAE1BEE7D84A}" dt="2022-05-02T11:00:12.159" v="1657" actId="20577"/>
          <ac:spMkLst>
            <pc:docMk/>
            <pc:sldMk cId="2385357750" sldId="257"/>
            <ac:spMk id="2" creationId="{77CB4AE5-B6F1-4831-9C45-34BF68839F1D}"/>
          </ac:spMkLst>
        </pc:spChg>
        <pc:spChg chg="mod">
          <ac:chgData name="三田村 豪太" userId="6fdd40e8-aa29-4253-bfc5-08b23bb09688" providerId="ADAL" clId="{444B1CBD-24D1-4F07-B1B4-EAE1BEE7D84A}" dt="2022-05-02T10:59:55.547" v="1650" actId="20577"/>
          <ac:spMkLst>
            <pc:docMk/>
            <pc:sldMk cId="2385357750" sldId="257"/>
            <ac:spMk id="13" creationId="{844AC98D-D961-47D9-B59B-2ECDF56B8908}"/>
          </ac:spMkLst>
        </pc:spChg>
        <pc:spChg chg="del">
          <ac:chgData name="三田村 豪太" userId="6fdd40e8-aa29-4253-bfc5-08b23bb09688" providerId="ADAL" clId="{444B1CBD-24D1-4F07-B1B4-EAE1BEE7D84A}" dt="2022-05-02T10:33:19.525" v="173" actId="478"/>
          <ac:spMkLst>
            <pc:docMk/>
            <pc:sldMk cId="2385357750" sldId="257"/>
            <ac:spMk id="14" creationId="{E7321FBE-CA27-4928-8721-68100C24C595}"/>
          </ac:spMkLst>
        </pc:spChg>
        <pc:spChg chg="add mod">
          <ac:chgData name="三田村 豪太" userId="6fdd40e8-aa29-4253-bfc5-08b23bb09688" providerId="ADAL" clId="{444B1CBD-24D1-4F07-B1B4-EAE1BEE7D84A}" dt="2022-05-02T10:34:12.451" v="233" actId="1035"/>
          <ac:spMkLst>
            <pc:docMk/>
            <pc:sldMk cId="2385357750" sldId="257"/>
            <ac:spMk id="15" creationId="{229094C6-AE2B-49E2-B250-83CF82EDE3D9}"/>
          </ac:spMkLst>
        </pc:spChg>
        <pc:spChg chg="add mod">
          <ac:chgData name="三田村 豪太" userId="6fdd40e8-aa29-4253-bfc5-08b23bb09688" providerId="ADAL" clId="{444B1CBD-24D1-4F07-B1B4-EAE1BEE7D84A}" dt="2022-05-02T10:34:08.948" v="229" actId="1037"/>
          <ac:spMkLst>
            <pc:docMk/>
            <pc:sldMk cId="2385357750" sldId="257"/>
            <ac:spMk id="16" creationId="{A0DCBCC8-5129-40ED-A271-BEFB3D314633}"/>
          </ac:spMkLst>
        </pc:spChg>
        <pc:spChg chg="add del mod">
          <ac:chgData name="三田村 豪太" userId="6fdd40e8-aa29-4253-bfc5-08b23bb09688" providerId="ADAL" clId="{444B1CBD-24D1-4F07-B1B4-EAE1BEE7D84A}" dt="2022-05-02T10:36:37.802" v="368" actId="478"/>
          <ac:spMkLst>
            <pc:docMk/>
            <pc:sldMk cId="2385357750" sldId="257"/>
            <ac:spMk id="17" creationId="{20B89009-EA3A-4789-A6DA-0B32B23E583D}"/>
          </ac:spMkLst>
        </pc:spChg>
      </pc:sldChg>
      <pc:sldChg chg="addSp delSp modSp add mod">
        <pc:chgData name="三田村 豪太" userId="6fdd40e8-aa29-4253-bfc5-08b23bb09688" providerId="ADAL" clId="{444B1CBD-24D1-4F07-B1B4-EAE1BEE7D84A}" dt="2022-05-02T10:59:16.251" v="1609" actId="1076"/>
        <pc:sldMkLst>
          <pc:docMk/>
          <pc:sldMk cId="2509311913" sldId="258"/>
        </pc:sldMkLst>
        <pc:spChg chg="del">
          <ac:chgData name="三田村 豪太" userId="6fdd40e8-aa29-4253-bfc5-08b23bb09688" providerId="ADAL" clId="{444B1CBD-24D1-4F07-B1B4-EAE1BEE7D84A}" dt="2022-05-02T10:38:18.771" v="595" actId="478"/>
          <ac:spMkLst>
            <pc:docMk/>
            <pc:sldMk cId="2509311913" sldId="258"/>
            <ac:spMk id="2" creationId="{77CB4AE5-B6F1-4831-9C45-34BF68839F1D}"/>
          </ac:spMkLst>
        </pc:spChg>
        <pc:spChg chg="add del">
          <ac:chgData name="三田村 豪太" userId="6fdd40e8-aa29-4253-bfc5-08b23bb09688" providerId="ADAL" clId="{444B1CBD-24D1-4F07-B1B4-EAE1BEE7D84A}" dt="2022-05-02T10:48:50.474" v="766" actId="478"/>
          <ac:spMkLst>
            <pc:docMk/>
            <pc:sldMk cId="2509311913" sldId="258"/>
            <ac:spMk id="4" creationId="{7D045989-0360-4966-86E2-AE9AFD2B5577}"/>
          </ac:spMkLst>
        </pc:spChg>
        <pc:spChg chg="add mod">
          <ac:chgData name="三田村 豪太" userId="6fdd40e8-aa29-4253-bfc5-08b23bb09688" providerId="ADAL" clId="{444B1CBD-24D1-4F07-B1B4-EAE1BEE7D84A}" dt="2022-05-02T10:53:39.001" v="899" actId="1035"/>
          <ac:spMkLst>
            <pc:docMk/>
            <pc:sldMk cId="2509311913" sldId="258"/>
            <ac:spMk id="7" creationId="{E9DCA2F2-C41B-4236-B06A-A0475CCB07DA}"/>
          </ac:spMkLst>
        </pc:spChg>
        <pc:spChg chg="mod">
          <ac:chgData name="三田村 豪太" userId="6fdd40e8-aa29-4253-bfc5-08b23bb09688" providerId="ADAL" clId="{444B1CBD-24D1-4F07-B1B4-EAE1BEE7D84A}" dt="2022-05-02T10:53:39.001" v="899" actId="1035"/>
          <ac:spMkLst>
            <pc:docMk/>
            <pc:sldMk cId="2509311913" sldId="258"/>
            <ac:spMk id="10" creationId="{CE27ABE2-8971-439F-B6AF-8BA0E56E7E4A}"/>
          </ac:spMkLst>
        </pc:spChg>
        <pc:spChg chg="mod">
          <ac:chgData name="三田村 豪太" userId="6fdd40e8-aa29-4253-bfc5-08b23bb09688" providerId="ADAL" clId="{444B1CBD-24D1-4F07-B1B4-EAE1BEE7D84A}" dt="2022-05-02T10:53:39.001" v="899" actId="1035"/>
          <ac:spMkLst>
            <pc:docMk/>
            <pc:sldMk cId="2509311913" sldId="258"/>
            <ac:spMk id="11" creationId="{25378215-2732-400E-A8B8-D4768A97DF3E}"/>
          </ac:spMkLst>
        </pc:spChg>
        <pc:spChg chg="mod">
          <ac:chgData name="三田村 豪太" userId="6fdd40e8-aa29-4253-bfc5-08b23bb09688" providerId="ADAL" clId="{444B1CBD-24D1-4F07-B1B4-EAE1BEE7D84A}" dt="2022-05-02T10:53:39.001" v="899" actId="1035"/>
          <ac:spMkLst>
            <pc:docMk/>
            <pc:sldMk cId="2509311913" sldId="258"/>
            <ac:spMk id="12" creationId="{AFD89B64-D65A-46B6-BC92-E2AAA6F1A7CE}"/>
          </ac:spMkLst>
        </pc:spChg>
        <pc:spChg chg="mod">
          <ac:chgData name="三田村 豪太" userId="6fdd40e8-aa29-4253-bfc5-08b23bb09688" providerId="ADAL" clId="{444B1CBD-24D1-4F07-B1B4-EAE1BEE7D84A}" dt="2022-05-02T10:44:54.168" v="650" actId="1076"/>
          <ac:spMkLst>
            <pc:docMk/>
            <pc:sldMk cId="2509311913" sldId="258"/>
            <ac:spMk id="13" creationId="{844AC98D-D961-47D9-B59B-2ECDF56B8908}"/>
          </ac:spMkLst>
        </pc:spChg>
        <pc:spChg chg="mod">
          <ac:chgData name="三田村 豪太" userId="6fdd40e8-aa29-4253-bfc5-08b23bb09688" providerId="ADAL" clId="{444B1CBD-24D1-4F07-B1B4-EAE1BEE7D84A}" dt="2022-05-02T10:53:39.001" v="899" actId="1035"/>
          <ac:spMkLst>
            <pc:docMk/>
            <pc:sldMk cId="2509311913" sldId="258"/>
            <ac:spMk id="15" creationId="{229094C6-AE2B-49E2-B250-83CF82EDE3D9}"/>
          </ac:spMkLst>
        </pc:spChg>
        <pc:spChg chg="mod">
          <ac:chgData name="三田村 豪太" userId="6fdd40e8-aa29-4253-bfc5-08b23bb09688" providerId="ADAL" clId="{444B1CBD-24D1-4F07-B1B4-EAE1BEE7D84A}" dt="2022-05-02T10:53:39.001" v="899" actId="1035"/>
          <ac:spMkLst>
            <pc:docMk/>
            <pc:sldMk cId="2509311913" sldId="258"/>
            <ac:spMk id="16" creationId="{A0DCBCC8-5129-40ED-A271-BEFB3D314633}"/>
          </ac:spMkLst>
        </pc:spChg>
        <pc:spChg chg="add del mod">
          <ac:chgData name="三田村 豪太" userId="6fdd40e8-aa29-4253-bfc5-08b23bb09688" providerId="ADAL" clId="{444B1CBD-24D1-4F07-B1B4-EAE1BEE7D84A}" dt="2022-05-02T10:50:05.405" v="813" actId="478"/>
          <ac:spMkLst>
            <pc:docMk/>
            <pc:sldMk cId="2509311913" sldId="258"/>
            <ac:spMk id="17" creationId="{15B24784-867A-4675-998A-2E051342E5C3}"/>
          </ac:spMkLst>
        </pc:spChg>
        <pc:spChg chg="add mod">
          <ac:chgData name="三田村 豪太" userId="6fdd40e8-aa29-4253-bfc5-08b23bb09688" providerId="ADAL" clId="{444B1CBD-24D1-4F07-B1B4-EAE1BEE7D84A}" dt="2022-05-02T10:53:39.001" v="899" actId="1035"/>
          <ac:spMkLst>
            <pc:docMk/>
            <pc:sldMk cId="2509311913" sldId="258"/>
            <ac:spMk id="19" creationId="{CC0440FC-B29D-4B52-8EE1-0EC586142248}"/>
          </ac:spMkLst>
        </pc:spChg>
        <pc:spChg chg="add mod">
          <ac:chgData name="三田村 豪太" userId="6fdd40e8-aa29-4253-bfc5-08b23bb09688" providerId="ADAL" clId="{444B1CBD-24D1-4F07-B1B4-EAE1BEE7D84A}" dt="2022-05-02T10:53:39.001" v="899" actId="1035"/>
          <ac:spMkLst>
            <pc:docMk/>
            <pc:sldMk cId="2509311913" sldId="258"/>
            <ac:spMk id="21" creationId="{88C20BD6-A394-47F5-B8A3-1F7000ECD20E}"/>
          </ac:spMkLst>
        </pc:spChg>
        <pc:spChg chg="add mod">
          <ac:chgData name="三田村 豪太" userId="6fdd40e8-aa29-4253-bfc5-08b23bb09688" providerId="ADAL" clId="{444B1CBD-24D1-4F07-B1B4-EAE1BEE7D84A}" dt="2022-05-02T10:53:39.001" v="899" actId="1035"/>
          <ac:spMkLst>
            <pc:docMk/>
            <pc:sldMk cId="2509311913" sldId="258"/>
            <ac:spMk id="23" creationId="{B3993FDD-CAC3-4D12-8D55-5243C3717DCE}"/>
          </ac:spMkLst>
        </pc:spChg>
        <pc:spChg chg="add mod">
          <ac:chgData name="三田村 豪太" userId="6fdd40e8-aa29-4253-bfc5-08b23bb09688" providerId="ADAL" clId="{444B1CBD-24D1-4F07-B1B4-EAE1BEE7D84A}" dt="2022-05-02T10:59:16.251" v="1609" actId="1076"/>
          <ac:spMkLst>
            <pc:docMk/>
            <pc:sldMk cId="2509311913" sldId="258"/>
            <ac:spMk id="24" creationId="{C5DD55A6-8FAF-4AA2-8FBA-2F9959FA777C}"/>
          </ac:spMkLst>
        </pc:spChg>
        <pc:graphicFrameChg chg="add mod modGraphic">
          <ac:chgData name="三田村 豪太" userId="6fdd40e8-aa29-4253-bfc5-08b23bb09688" providerId="ADAL" clId="{444B1CBD-24D1-4F07-B1B4-EAE1BEE7D84A}" dt="2022-05-02T10:53:39.001" v="899" actId="1035"/>
          <ac:graphicFrameMkLst>
            <pc:docMk/>
            <pc:sldMk cId="2509311913" sldId="258"/>
            <ac:graphicFrameMk id="3" creationId="{FA2EE196-AF3F-4A6E-8E58-077B21D69AC5}"/>
          </ac:graphicFrameMkLst>
        </pc:graphicFrameChg>
        <pc:graphicFrameChg chg="mod">
          <ac:chgData name="三田村 豪太" userId="6fdd40e8-aa29-4253-bfc5-08b23bb09688" providerId="ADAL" clId="{444B1CBD-24D1-4F07-B1B4-EAE1BEE7D84A}" dt="2022-05-02T10:53:39.001" v="899" actId="1035"/>
          <ac:graphicFrameMkLst>
            <pc:docMk/>
            <pc:sldMk cId="2509311913" sldId="258"/>
            <ac:graphicFrameMk id="5" creationId="{3F4003B3-FA27-44B8-9510-CFF1F6E99CC0}"/>
          </ac:graphicFrameMkLst>
        </pc:graphicFrameChg>
        <pc:graphicFrameChg chg="mod modGraphic">
          <ac:chgData name="三田村 豪太" userId="6fdd40e8-aa29-4253-bfc5-08b23bb09688" providerId="ADAL" clId="{444B1CBD-24D1-4F07-B1B4-EAE1BEE7D84A}" dt="2022-05-02T10:53:39.001" v="899" actId="1035"/>
          <ac:graphicFrameMkLst>
            <pc:docMk/>
            <pc:sldMk cId="2509311913" sldId="258"/>
            <ac:graphicFrameMk id="6" creationId="{A4BECE50-ADD4-4C07-AA19-AF678EA79FA3}"/>
          </ac:graphicFrameMkLst>
        </pc:graphicFrameChg>
        <pc:graphicFrameChg chg="mod modGraphic">
          <ac:chgData name="三田村 豪太" userId="6fdd40e8-aa29-4253-bfc5-08b23bb09688" providerId="ADAL" clId="{444B1CBD-24D1-4F07-B1B4-EAE1BEE7D84A}" dt="2022-05-02T10:53:39.001" v="899" actId="1035"/>
          <ac:graphicFrameMkLst>
            <pc:docMk/>
            <pc:sldMk cId="2509311913" sldId="258"/>
            <ac:graphicFrameMk id="8" creationId="{03B261DF-09E4-4722-AA52-AD914020C204}"/>
          </ac:graphicFrameMkLst>
        </pc:graphicFrameChg>
        <pc:graphicFrameChg chg="add del mod modGraphic">
          <ac:chgData name="三田村 豪太" userId="6fdd40e8-aa29-4253-bfc5-08b23bb09688" providerId="ADAL" clId="{444B1CBD-24D1-4F07-B1B4-EAE1BEE7D84A}" dt="2022-05-02T10:49:52.226" v="809" actId="478"/>
          <ac:graphicFrameMkLst>
            <pc:docMk/>
            <pc:sldMk cId="2509311913" sldId="258"/>
            <ac:graphicFrameMk id="14" creationId="{828F9AC8-8625-40A0-90AE-C7536F7A3392}"/>
          </ac:graphicFrameMkLst>
        </pc:graphicFrameChg>
        <pc:graphicFrameChg chg="add mod modGraphic">
          <ac:chgData name="三田村 豪太" userId="6fdd40e8-aa29-4253-bfc5-08b23bb09688" providerId="ADAL" clId="{444B1CBD-24D1-4F07-B1B4-EAE1BEE7D84A}" dt="2022-05-02T10:53:39.001" v="899" actId="1035"/>
          <ac:graphicFrameMkLst>
            <pc:docMk/>
            <pc:sldMk cId="2509311913" sldId="258"/>
            <ac:graphicFrameMk id="18" creationId="{DA2A86CF-6B94-407A-9F81-78FA98C7DAB7}"/>
          </ac:graphicFrameMkLst>
        </pc:graphicFrameChg>
        <pc:graphicFrameChg chg="add mod modGraphic">
          <ac:chgData name="三田村 豪太" userId="6fdd40e8-aa29-4253-bfc5-08b23bb09688" providerId="ADAL" clId="{444B1CBD-24D1-4F07-B1B4-EAE1BEE7D84A}" dt="2022-05-02T10:53:39.001" v="899" actId="1035"/>
          <ac:graphicFrameMkLst>
            <pc:docMk/>
            <pc:sldMk cId="2509311913" sldId="258"/>
            <ac:graphicFrameMk id="20" creationId="{41C6F199-82D3-4134-93F7-29BE919DC674}"/>
          </ac:graphicFrameMkLst>
        </pc:graphicFrameChg>
        <pc:graphicFrameChg chg="add mod modGraphic">
          <ac:chgData name="三田村 豪太" userId="6fdd40e8-aa29-4253-bfc5-08b23bb09688" providerId="ADAL" clId="{444B1CBD-24D1-4F07-B1B4-EAE1BEE7D84A}" dt="2022-05-02T10:53:39.001" v="899" actId="1035"/>
          <ac:graphicFrameMkLst>
            <pc:docMk/>
            <pc:sldMk cId="2509311913" sldId="258"/>
            <ac:graphicFrameMk id="22" creationId="{233DC734-47DF-402C-9F47-1A3BA02190E8}"/>
          </ac:graphicFrameMkLst>
        </pc:graphicFrameChg>
      </pc:sldChg>
      <pc:sldChg chg="addSp delSp modSp add mod">
        <pc:chgData name="三田村 豪太" userId="6fdd40e8-aa29-4253-bfc5-08b23bb09688" providerId="ADAL" clId="{444B1CBD-24D1-4F07-B1B4-EAE1BEE7D84A}" dt="2022-05-02T11:17:22.226" v="2295" actId="1038"/>
        <pc:sldMkLst>
          <pc:docMk/>
          <pc:sldMk cId="2619209929" sldId="259"/>
        </pc:sldMkLst>
        <pc:spChg chg="mod">
          <ac:chgData name="三田村 豪太" userId="6fdd40e8-aa29-4253-bfc5-08b23bb09688" providerId="ADAL" clId="{444B1CBD-24D1-4F07-B1B4-EAE1BEE7D84A}" dt="2022-05-02T11:05:00.187" v="1679" actId="14100"/>
          <ac:spMkLst>
            <pc:docMk/>
            <pc:sldMk cId="2619209929" sldId="259"/>
            <ac:spMk id="13" creationId="{844AC98D-D961-47D9-B59B-2ECDF56B8908}"/>
          </ac:spMkLst>
        </pc:spChg>
        <pc:spChg chg="add del mod">
          <ac:chgData name="三田村 豪太" userId="6fdd40e8-aa29-4253-bfc5-08b23bb09688" providerId="ADAL" clId="{444B1CBD-24D1-4F07-B1B4-EAE1BEE7D84A}" dt="2022-05-02T11:16:34.464" v="2268" actId="1076"/>
          <ac:spMkLst>
            <pc:docMk/>
            <pc:sldMk cId="2619209929" sldId="259"/>
            <ac:spMk id="15" creationId="{229094C6-AE2B-49E2-B250-83CF82EDE3D9}"/>
          </ac:spMkLst>
        </pc:spChg>
        <pc:spChg chg="add del mod">
          <ac:chgData name="三田村 豪太" userId="6fdd40e8-aa29-4253-bfc5-08b23bb09688" providerId="ADAL" clId="{444B1CBD-24D1-4F07-B1B4-EAE1BEE7D84A}" dt="2022-05-02T11:17:16.853" v="2287" actId="1038"/>
          <ac:spMkLst>
            <pc:docMk/>
            <pc:sldMk cId="2619209929" sldId="259"/>
            <ac:spMk id="16" creationId="{A0DCBCC8-5129-40ED-A271-BEFB3D314633}"/>
          </ac:spMkLst>
        </pc:spChg>
        <pc:spChg chg="add mod">
          <ac:chgData name="三田村 豪太" userId="6fdd40e8-aa29-4253-bfc5-08b23bb09688" providerId="ADAL" clId="{444B1CBD-24D1-4F07-B1B4-EAE1BEE7D84A}" dt="2022-05-02T11:07:18.303" v="1990" actId="1038"/>
          <ac:spMkLst>
            <pc:docMk/>
            <pc:sldMk cId="2619209929" sldId="259"/>
            <ac:spMk id="24" creationId="{877AD56B-8593-431F-AEA0-D49AEA45240C}"/>
          </ac:spMkLst>
        </pc:spChg>
        <pc:spChg chg="add mod">
          <ac:chgData name="三田村 豪太" userId="6fdd40e8-aa29-4253-bfc5-08b23bb09688" providerId="ADAL" clId="{444B1CBD-24D1-4F07-B1B4-EAE1BEE7D84A}" dt="2022-05-02T11:16:56.868" v="2273" actId="1036"/>
          <ac:spMkLst>
            <pc:docMk/>
            <pc:sldMk cId="2619209929" sldId="259"/>
            <ac:spMk id="25" creationId="{93C2F09A-3E2F-4750-B1D1-F1AF6EEC38E5}"/>
          </ac:spMkLst>
        </pc:spChg>
        <pc:spChg chg="add mod">
          <ac:chgData name="三田村 豪太" userId="6fdd40e8-aa29-4253-bfc5-08b23bb09688" providerId="ADAL" clId="{444B1CBD-24D1-4F07-B1B4-EAE1BEE7D84A}" dt="2022-05-02T11:17:13.697" v="2285" actId="1038"/>
          <ac:spMkLst>
            <pc:docMk/>
            <pc:sldMk cId="2619209929" sldId="259"/>
            <ac:spMk id="26" creationId="{8B72B05F-8A70-4479-ABBD-C01598001532}"/>
          </ac:spMkLst>
        </pc:spChg>
        <pc:spChg chg="add mod">
          <ac:chgData name="三田村 豪太" userId="6fdd40e8-aa29-4253-bfc5-08b23bb09688" providerId="ADAL" clId="{444B1CBD-24D1-4F07-B1B4-EAE1BEE7D84A}" dt="2022-05-02T11:17:22.226" v="2295" actId="1038"/>
          <ac:spMkLst>
            <pc:docMk/>
            <pc:sldMk cId="2619209929" sldId="259"/>
            <ac:spMk id="27" creationId="{5CDA0768-3BEB-4FEA-BE2D-769866612CE3}"/>
          </ac:spMkLst>
        </pc:spChg>
      </pc:sldChg>
      <pc:sldChg chg="delSp modSp add mod">
        <pc:chgData name="三田村 豪太" userId="6fdd40e8-aa29-4253-bfc5-08b23bb09688" providerId="ADAL" clId="{444B1CBD-24D1-4F07-B1B4-EAE1BEE7D84A}" dt="2022-05-02T11:29:19.058" v="2626" actId="1035"/>
        <pc:sldMkLst>
          <pc:docMk/>
          <pc:sldMk cId="2997497525" sldId="260"/>
        </pc:sldMkLst>
        <pc:spChg chg="mod">
          <ac:chgData name="三田村 豪太" userId="6fdd40e8-aa29-4253-bfc5-08b23bb09688" providerId="ADAL" clId="{444B1CBD-24D1-4F07-B1B4-EAE1BEE7D84A}" dt="2022-05-02T11:14:43.726" v="2001" actId="20577"/>
          <ac:spMkLst>
            <pc:docMk/>
            <pc:sldMk cId="2997497525" sldId="260"/>
            <ac:spMk id="13" creationId="{844AC98D-D961-47D9-B59B-2ECDF56B8908}"/>
          </ac:spMkLst>
        </pc:spChg>
        <pc:spChg chg="mod">
          <ac:chgData name="三田村 豪太" userId="6fdd40e8-aa29-4253-bfc5-08b23bb09688" providerId="ADAL" clId="{444B1CBD-24D1-4F07-B1B4-EAE1BEE7D84A}" dt="2022-05-02T11:26:25.263" v="2559" actId="14100"/>
          <ac:spMkLst>
            <pc:docMk/>
            <pc:sldMk cId="2997497525" sldId="260"/>
            <ac:spMk id="15" creationId="{229094C6-AE2B-49E2-B250-83CF82EDE3D9}"/>
          </ac:spMkLst>
        </pc:spChg>
        <pc:spChg chg="del mod">
          <ac:chgData name="三田村 豪太" userId="6fdd40e8-aa29-4253-bfc5-08b23bb09688" providerId="ADAL" clId="{444B1CBD-24D1-4F07-B1B4-EAE1BEE7D84A}" dt="2022-05-02T11:28:20.884" v="2562" actId="478"/>
          <ac:spMkLst>
            <pc:docMk/>
            <pc:sldMk cId="2997497525" sldId="260"/>
            <ac:spMk id="16" creationId="{A0DCBCC8-5129-40ED-A271-BEFB3D314633}"/>
          </ac:spMkLst>
        </pc:spChg>
        <pc:spChg chg="mod">
          <ac:chgData name="三田村 豪太" userId="6fdd40e8-aa29-4253-bfc5-08b23bb09688" providerId="ADAL" clId="{444B1CBD-24D1-4F07-B1B4-EAE1BEE7D84A}" dt="2022-05-02T11:29:19.058" v="2626" actId="1035"/>
          <ac:spMkLst>
            <pc:docMk/>
            <pc:sldMk cId="2997497525" sldId="260"/>
            <ac:spMk id="24" creationId="{877AD56B-8593-431F-AEA0-D49AEA45240C}"/>
          </ac:spMkLst>
        </pc:spChg>
      </pc:sldChg>
      <pc:sldChg chg="addSp delSp modSp add mod">
        <pc:chgData name="三田村 豪太" userId="6fdd40e8-aa29-4253-bfc5-08b23bb09688" providerId="ADAL" clId="{444B1CBD-24D1-4F07-B1B4-EAE1BEE7D84A}" dt="2022-05-02T11:49:20.658" v="3236" actId="20577"/>
        <pc:sldMkLst>
          <pc:docMk/>
          <pc:sldMk cId="3657793345" sldId="261"/>
        </pc:sldMkLst>
        <pc:spChg chg="mod">
          <ac:chgData name="三田村 豪太" userId="6fdd40e8-aa29-4253-bfc5-08b23bb09688" providerId="ADAL" clId="{444B1CBD-24D1-4F07-B1B4-EAE1BEE7D84A}" dt="2022-05-02T11:48:18.208" v="3219" actId="1076"/>
          <ac:spMkLst>
            <pc:docMk/>
            <pc:sldMk cId="3657793345" sldId="261"/>
            <ac:spMk id="10" creationId="{CE27ABE2-8971-439F-B6AF-8BA0E56E7E4A}"/>
          </ac:spMkLst>
        </pc:spChg>
        <pc:spChg chg="mod">
          <ac:chgData name="三田村 豪太" userId="6fdd40e8-aa29-4253-bfc5-08b23bb09688" providerId="ADAL" clId="{444B1CBD-24D1-4F07-B1B4-EAE1BEE7D84A}" dt="2022-05-02T11:33:05.425" v="2670" actId="1076"/>
          <ac:spMkLst>
            <pc:docMk/>
            <pc:sldMk cId="3657793345" sldId="261"/>
            <ac:spMk id="11" creationId="{25378215-2732-400E-A8B8-D4768A97DF3E}"/>
          </ac:spMkLst>
        </pc:spChg>
        <pc:spChg chg="mod">
          <ac:chgData name="三田村 豪太" userId="6fdd40e8-aa29-4253-bfc5-08b23bb09688" providerId="ADAL" clId="{444B1CBD-24D1-4F07-B1B4-EAE1BEE7D84A}" dt="2022-05-02T11:33:16.401" v="2672" actId="1076"/>
          <ac:spMkLst>
            <pc:docMk/>
            <pc:sldMk cId="3657793345" sldId="261"/>
            <ac:spMk id="12" creationId="{AFD89B64-D65A-46B6-BC92-E2AAA6F1A7CE}"/>
          </ac:spMkLst>
        </pc:spChg>
        <pc:spChg chg="mod">
          <ac:chgData name="三田村 豪太" userId="6fdd40e8-aa29-4253-bfc5-08b23bb09688" providerId="ADAL" clId="{444B1CBD-24D1-4F07-B1B4-EAE1BEE7D84A}" dt="2022-05-02T11:30:37.559" v="2632" actId="20577"/>
          <ac:spMkLst>
            <pc:docMk/>
            <pc:sldMk cId="3657793345" sldId="261"/>
            <ac:spMk id="13" creationId="{844AC98D-D961-47D9-B59B-2ECDF56B8908}"/>
          </ac:spMkLst>
        </pc:spChg>
        <pc:spChg chg="del">
          <ac:chgData name="三田村 豪太" userId="6fdd40e8-aa29-4253-bfc5-08b23bb09688" providerId="ADAL" clId="{444B1CBD-24D1-4F07-B1B4-EAE1BEE7D84A}" dt="2022-05-02T11:30:42.429" v="2633" actId="478"/>
          <ac:spMkLst>
            <pc:docMk/>
            <pc:sldMk cId="3657793345" sldId="261"/>
            <ac:spMk id="15" creationId="{229094C6-AE2B-49E2-B250-83CF82EDE3D9}"/>
          </ac:spMkLst>
        </pc:spChg>
        <pc:spChg chg="mod">
          <ac:chgData name="三田村 豪太" userId="6fdd40e8-aa29-4253-bfc5-08b23bb09688" providerId="ADAL" clId="{444B1CBD-24D1-4F07-B1B4-EAE1BEE7D84A}" dt="2022-05-02T11:33:26.162" v="2674" actId="14100"/>
          <ac:spMkLst>
            <pc:docMk/>
            <pc:sldMk cId="3657793345" sldId="261"/>
            <ac:spMk id="19" creationId="{CC0440FC-B29D-4B52-8EE1-0EC586142248}"/>
          </ac:spMkLst>
        </pc:spChg>
        <pc:spChg chg="mod">
          <ac:chgData name="三田村 豪太" userId="6fdd40e8-aa29-4253-bfc5-08b23bb09688" providerId="ADAL" clId="{444B1CBD-24D1-4F07-B1B4-EAE1BEE7D84A}" dt="2022-05-02T11:37:30.264" v="3132" actId="14100"/>
          <ac:spMkLst>
            <pc:docMk/>
            <pc:sldMk cId="3657793345" sldId="261"/>
            <ac:spMk id="24" creationId="{877AD56B-8593-431F-AEA0-D49AEA45240C}"/>
          </ac:spMkLst>
        </pc:spChg>
        <pc:spChg chg="add del">
          <ac:chgData name="三田村 豪太" userId="6fdd40e8-aa29-4253-bfc5-08b23bb09688" providerId="ADAL" clId="{444B1CBD-24D1-4F07-B1B4-EAE1BEE7D84A}" dt="2022-05-02T11:31:34.680" v="2646" actId="22"/>
          <ac:spMkLst>
            <pc:docMk/>
            <pc:sldMk cId="3657793345" sldId="261"/>
            <ac:spMk id="25" creationId="{2131BB56-221C-440F-B953-5C7FFAB53ABC}"/>
          </ac:spMkLst>
        </pc:spChg>
        <pc:spChg chg="add del">
          <ac:chgData name="三田村 豪太" userId="6fdd40e8-aa29-4253-bfc5-08b23bb09688" providerId="ADAL" clId="{444B1CBD-24D1-4F07-B1B4-EAE1BEE7D84A}" dt="2022-05-02T11:31:37.912" v="2648" actId="22"/>
          <ac:spMkLst>
            <pc:docMk/>
            <pc:sldMk cId="3657793345" sldId="261"/>
            <ac:spMk id="26" creationId="{16BC9366-B845-45DD-8398-C4851F99E4C8}"/>
          </ac:spMkLst>
        </pc:spChg>
        <pc:spChg chg="add mod">
          <ac:chgData name="三田村 豪太" userId="6fdd40e8-aa29-4253-bfc5-08b23bb09688" providerId="ADAL" clId="{444B1CBD-24D1-4F07-B1B4-EAE1BEE7D84A}" dt="2022-05-02T11:32:58.297" v="2669" actId="1076"/>
          <ac:spMkLst>
            <pc:docMk/>
            <pc:sldMk cId="3657793345" sldId="261"/>
            <ac:spMk id="27" creationId="{8F66C84C-F7CE-49F5-AB38-BF1626A9FD67}"/>
          </ac:spMkLst>
        </pc:spChg>
        <pc:spChg chg="add mod">
          <ac:chgData name="三田村 豪太" userId="6fdd40e8-aa29-4253-bfc5-08b23bb09688" providerId="ADAL" clId="{444B1CBD-24D1-4F07-B1B4-EAE1BEE7D84A}" dt="2022-05-02T11:48:23.480" v="3220" actId="14100"/>
          <ac:spMkLst>
            <pc:docMk/>
            <pc:sldMk cId="3657793345" sldId="261"/>
            <ac:spMk id="28" creationId="{E7065577-31F8-4D37-B446-AD255880A3F3}"/>
          </ac:spMkLst>
        </pc:spChg>
        <pc:spChg chg="add del mod">
          <ac:chgData name="三田村 豪太" userId="6fdd40e8-aa29-4253-bfc5-08b23bb09688" providerId="ADAL" clId="{444B1CBD-24D1-4F07-B1B4-EAE1BEE7D84A}" dt="2022-05-02T11:47:53.111" v="3210" actId="478"/>
          <ac:spMkLst>
            <pc:docMk/>
            <pc:sldMk cId="3657793345" sldId="261"/>
            <ac:spMk id="30" creationId="{7873ED3E-EEB8-42B7-A2B3-23BD5C33858E}"/>
          </ac:spMkLst>
        </pc:spChg>
        <pc:spChg chg="add mod">
          <ac:chgData name="三田村 豪太" userId="6fdd40e8-aa29-4253-bfc5-08b23bb09688" providerId="ADAL" clId="{444B1CBD-24D1-4F07-B1B4-EAE1BEE7D84A}" dt="2022-05-02T11:47:59.682" v="3214" actId="1035"/>
          <ac:spMkLst>
            <pc:docMk/>
            <pc:sldMk cId="3657793345" sldId="261"/>
            <ac:spMk id="32" creationId="{E558BFCF-0A38-487E-861E-915FF39D5F80}"/>
          </ac:spMkLst>
        </pc:spChg>
        <pc:graphicFrameChg chg="add del mod">
          <ac:chgData name="三田村 豪太" userId="6fdd40e8-aa29-4253-bfc5-08b23bb09688" providerId="ADAL" clId="{444B1CBD-24D1-4F07-B1B4-EAE1BEE7D84A}" dt="2022-05-02T11:31:27.531" v="2642"/>
          <ac:graphicFrameMkLst>
            <pc:docMk/>
            <pc:sldMk cId="3657793345" sldId="261"/>
            <ac:graphicFrameMk id="2" creationId="{1046104E-7315-473B-80D3-280387088CE1}"/>
          </ac:graphicFrameMkLst>
        </pc:graphicFrameChg>
        <pc:graphicFrameChg chg="mod modGraphic">
          <ac:chgData name="三田村 豪太" userId="6fdd40e8-aa29-4253-bfc5-08b23bb09688" providerId="ADAL" clId="{444B1CBD-24D1-4F07-B1B4-EAE1BEE7D84A}" dt="2022-05-02T11:47:31.607" v="3205" actId="14100"/>
          <ac:graphicFrameMkLst>
            <pc:docMk/>
            <pc:sldMk cId="3657793345" sldId="261"/>
            <ac:graphicFrameMk id="5" creationId="{3F4003B3-FA27-44B8-9510-CFF1F6E99CC0}"/>
          </ac:graphicFrameMkLst>
        </pc:graphicFrameChg>
        <pc:graphicFrameChg chg="add del mod modGraphic">
          <ac:chgData name="三田村 豪太" userId="6fdd40e8-aa29-4253-bfc5-08b23bb09688" providerId="ADAL" clId="{444B1CBD-24D1-4F07-B1B4-EAE1BEE7D84A}" dt="2022-05-02T11:47:43.730" v="3206" actId="478"/>
          <ac:graphicFrameMkLst>
            <pc:docMk/>
            <pc:sldMk cId="3657793345" sldId="261"/>
            <ac:graphicFrameMk id="14" creationId="{981BBEC3-3105-439A-BCB0-08F8D2404B87}"/>
          </ac:graphicFrameMkLst>
        </pc:graphicFrameChg>
        <pc:graphicFrameChg chg="add mod modGraphic">
          <ac:chgData name="三田村 豪太" userId="6fdd40e8-aa29-4253-bfc5-08b23bb09688" providerId="ADAL" clId="{444B1CBD-24D1-4F07-B1B4-EAE1BEE7D84A}" dt="2022-05-02T11:49:17.090" v="3234" actId="20577"/>
          <ac:graphicFrameMkLst>
            <pc:docMk/>
            <pc:sldMk cId="3657793345" sldId="261"/>
            <ac:graphicFrameMk id="29" creationId="{B43BEC9D-4A2F-44C1-80C9-AE66236877B9}"/>
          </ac:graphicFrameMkLst>
        </pc:graphicFrameChg>
        <pc:graphicFrameChg chg="add mod modGraphic">
          <ac:chgData name="三田村 豪太" userId="6fdd40e8-aa29-4253-bfc5-08b23bb09688" providerId="ADAL" clId="{444B1CBD-24D1-4F07-B1B4-EAE1BEE7D84A}" dt="2022-05-02T11:49:20.658" v="3236" actId="20577"/>
          <ac:graphicFrameMkLst>
            <pc:docMk/>
            <pc:sldMk cId="3657793345" sldId="261"/>
            <ac:graphicFrameMk id="31" creationId="{E36F423E-EB30-483D-B7CE-0D2FBBA8C11B}"/>
          </ac:graphicFrameMkLst>
        </pc:graphicFrameChg>
      </pc:sldChg>
      <pc:sldChg chg="addSp delSp modSp add mod">
        <pc:chgData name="三田村 豪太" userId="6fdd40e8-aa29-4253-bfc5-08b23bb09688" providerId="ADAL" clId="{444B1CBD-24D1-4F07-B1B4-EAE1BEE7D84A}" dt="2022-05-02T12:35:06.956" v="3239" actId="1076"/>
        <pc:sldMkLst>
          <pc:docMk/>
          <pc:sldMk cId="2686948316" sldId="262"/>
        </pc:sldMkLst>
        <pc:spChg chg="del">
          <ac:chgData name="三田村 豪太" userId="6fdd40e8-aa29-4253-bfc5-08b23bb09688" providerId="ADAL" clId="{444B1CBD-24D1-4F07-B1B4-EAE1BEE7D84A}" dt="2022-05-02T11:38:28.093" v="3134" actId="478"/>
          <ac:spMkLst>
            <pc:docMk/>
            <pc:sldMk cId="2686948316" sldId="262"/>
            <ac:spMk id="7" creationId="{E9DCA2F2-C41B-4236-B06A-A0475CCB07DA}"/>
          </ac:spMkLst>
        </pc:spChg>
        <pc:spChg chg="del">
          <ac:chgData name="三田村 豪太" userId="6fdd40e8-aa29-4253-bfc5-08b23bb09688" providerId="ADAL" clId="{444B1CBD-24D1-4F07-B1B4-EAE1BEE7D84A}" dt="2022-05-02T11:38:28.093" v="3134" actId="478"/>
          <ac:spMkLst>
            <pc:docMk/>
            <pc:sldMk cId="2686948316" sldId="262"/>
            <ac:spMk id="10" creationId="{CE27ABE2-8971-439F-B6AF-8BA0E56E7E4A}"/>
          </ac:spMkLst>
        </pc:spChg>
        <pc:spChg chg="del">
          <ac:chgData name="三田村 豪太" userId="6fdd40e8-aa29-4253-bfc5-08b23bb09688" providerId="ADAL" clId="{444B1CBD-24D1-4F07-B1B4-EAE1BEE7D84A}" dt="2022-05-02T11:38:28.093" v="3134" actId="478"/>
          <ac:spMkLst>
            <pc:docMk/>
            <pc:sldMk cId="2686948316" sldId="262"/>
            <ac:spMk id="11" creationId="{25378215-2732-400E-A8B8-D4768A97DF3E}"/>
          </ac:spMkLst>
        </pc:spChg>
        <pc:spChg chg="del">
          <ac:chgData name="三田村 豪太" userId="6fdd40e8-aa29-4253-bfc5-08b23bb09688" providerId="ADAL" clId="{444B1CBD-24D1-4F07-B1B4-EAE1BEE7D84A}" dt="2022-05-02T11:38:28.093" v="3134" actId="478"/>
          <ac:spMkLst>
            <pc:docMk/>
            <pc:sldMk cId="2686948316" sldId="262"/>
            <ac:spMk id="12" creationId="{AFD89B64-D65A-46B6-BC92-E2AAA6F1A7CE}"/>
          </ac:spMkLst>
        </pc:spChg>
        <pc:spChg chg="mod">
          <ac:chgData name="三田村 豪太" userId="6fdd40e8-aa29-4253-bfc5-08b23bb09688" providerId="ADAL" clId="{444B1CBD-24D1-4F07-B1B4-EAE1BEE7D84A}" dt="2022-05-02T11:38:48.257" v="3204" actId="20577"/>
          <ac:spMkLst>
            <pc:docMk/>
            <pc:sldMk cId="2686948316" sldId="262"/>
            <ac:spMk id="13" creationId="{844AC98D-D961-47D9-B59B-2ECDF56B8908}"/>
          </ac:spMkLst>
        </pc:spChg>
        <pc:spChg chg="del">
          <ac:chgData name="三田村 豪太" userId="6fdd40e8-aa29-4253-bfc5-08b23bb09688" providerId="ADAL" clId="{444B1CBD-24D1-4F07-B1B4-EAE1BEE7D84A}" dt="2022-05-02T11:38:28.093" v="3134" actId="478"/>
          <ac:spMkLst>
            <pc:docMk/>
            <pc:sldMk cId="2686948316" sldId="262"/>
            <ac:spMk id="19" creationId="{CC0440FC-B29D-4B52-8EE1-0EC586142248}"/>
          </ac:spMkLst>
        </pc:spChg>
        <pc:spChg chg="del">
          <ac:chgData name="三田村 豪太" userId="6fdd40e8-aa29-4253-bfc5-08b23bb09688" providerId="ADAL" clId="{444B1CBD-24D1-4F07-B1B4-EAE1BEE7D84A}" dt="2022-05-02T11:38:28.093" v="3134" actId="478"/>
          <ac:spMkLst>
            <pc:docMk/>
            <pc:sldMk cId="2686948316" sldId="262"/>
            <ac:spMk id="21" creationId="{88C20BD6-A394-47F5-B8A3-1F7000ECD20E}"/>
          </ac:spMkLst>
        </pc:spChg>
        <pc:spChg chg="del">
          <ac:chgData name="三田村 豪太" userId="6fdd40e8-aa29-4253-bfc5-08b23bb09688" providerId="ADAL" clId="{444B1CBD-24D1-4F07-B1B4-EAE1BEE7D84A}" dt="2022-05-02T11:38:28.093" v="3134" actId="478"/>
          <ac:spMkLst>
            <pc:docMk/>
            <pc:sldMk cId="2686948316" sldId="262"/>
            <ac:spMk id="23" creationId="{B3993FDD-CAC3-4D12-8D55-5243C3717DCE}"/>
          </ac:spMkLst>
        </pc:spChg>
        <pc:spChg chg="del">
          <ac:chgData name="三田村 豪太" userId="6fdd40e8-aa29-4253-bfc5-08b23bb09688" providerId="ADAL" clId="{444B1CBD-24D1-4F07-B1B4-EAE1BEE7D84A}" dt="2022-05-02T11:38:28.093" v="3134" actId="478"/>
          <ac:spMkLst>
            <pc:docMk/>
            <pc:sldMk cId="2686948316" sldId="262"/>
            <ac:spMk id="24" creationId="{877AD56B-8593-431F-AEA0-D49AEA45240C}"/>
          </ac:spMkLst>
        </pc:spChg>
        <pc:spChg chg="del">
          <ac:chgData name="三田村 豪太" userId="6fdd40e8-aa29-4253-bfc5-08b23bb09688" providerId="ADAL" clId="{444B1CBD-24D1-4F07-B1B4-EAE1BEE7D84A}" dt="2022-05-02T11:38:28.093" v="3134" actId="478"/>
          <ac:spMkLst>
            <pc:docMk/>
            <pc:sldMk cId="2686948316" sldId="262"/>
            <ac:spMk id="27" creationId="{8F66C84C-F7CE-49F5-AB38-BF1626A9FD67}"/>
          </ac:spMkLst>
        </pc:spChg>
        <pc:spChg chg="del">
          <ac:chgData name="三田村 豪太" userId="6fdd40e8-aa29-4253-bfc5-08b23bb09688" providerId="ADAL" clId="{444B1CBD-24D1-4F07-B1B4-EAE1BEE7D84A}" dt="2022-05-02T11:38:28.093" v="3134" actId="478"/>
          <ac:spMkLst>
            <pc:docMk/>
            <pc:sldMk cId="2686948316" sldId="262"/>
            <ac:spMk id="28" creationId="{E7065577-31F8-4D37-B446-AD255880A3F3}"/>
          </ac:spMkLst>
        </pc:spChg>
        <pc:graphicFrameChg chg="del">
          <ac:chgData name="三田村 豪太" userId="6fdd40e8-aa29-4253-bfc5-08b23bb09688" providerId="ADAL" clId="{444B1CBD-24D1-4F07-B1B4-EAE1BEE7D84A}" dt="2022-05-02T11:38:28.093" v="3134" actId="478"/>
          <ac:graphicFrameMkLst>
            <pc:docMk/>
            <pc:sldMk cId="2686948316" sldId="262"/>
            <ac:graphicFrameMk id="3" creationId="{FA2EE196-AF3F-4A6E-8E58-077B21D69AC5}"/>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5" creationId="{3F4003B3-FA27-44B8-9510-CFF1F6E99CC0}"/>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6" creationId="{A4BECE50-ADD4-4C07-AA19-AF678EA79FA3}"/>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8" creationId="{03B261DF-09E4-4722-AA52-AD914020C204}"/>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14" creationId="{981BBEC3-3105-439A-BCB0-08F8D2404B87}"/>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18" creationId="{DA2A86CF-6B94-407A-9F81-78FA98C7DAB7}"/>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20" creationId="{41C6F199-82D3-4134-93F7-29BE919DC674}"/>
          </ac:graphicFrameMkLst>
        </pc:graphicFrameChg>
        <pc:graphicFrameChg chg="del">
          <ac:chgData name="三田村 豪太" userId="6fdd40e8-aa29-4253-bfc5-08b23bb09688" providerId="ADAL" clId="{444B1CBD-24D1-4F07-B1B4-EAE1BEE7D84A}" dt="2022-05-02T11:38:28.093" v="3134" actId="478"/>
          <ac:graphicFrameMkLst>
            <pc:docMk/>
            <pc:sldMk cId="2686948316" sldId="262"/>
            <ac:graphicFrameMk id="22" creationId="{233DC734-47DF-402C-9F47-1A3BA02190E8}"/>
          </ac:graphicFrameMkLst>
        </pc:graphicFrameChg>
        <pc:picChg chg="add mod">
          <ac:chgData name="三田村 豪太" userId="6fdd40e8-aa29-4253-bfc5-08b23bb09688" providerId="ADAL" clId="{444B1CBD-24D1-4F07-B1B4-EAE1BEE7D84A}" dt="2022-05-02T12:35:06.956" v="3239" actId="1076"/>
          <ac:picMkLst>
            <pc:docMk/>
            <pc:sldMk cId="2686948316" sldId="262"/>
            <ac:picMk id="4" creationId="{B6A1DB99-47BB-45D7-AB68-659AA260CA7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5144D-3614-483C-B5AA-BB116E059B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5DD0DB3-D9BE-42C5-A466-50710A06A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611BB86-F30E-4C09-9ACD-6F2670ADF1C9}"/>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5" name="フッター プレースホルダー 4">
            <a:extLst>
              <a:ext uri="{FF2B5EF4-FFF2-40B4-BE49-F238E27FC236}">
                <a16:creationId xmlns:a16="http://schemas.microsoft.com/office/drawing/2014/main" id="{1E139550-881D-4E79-8A7B-9A8D874623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CC65B1-A17C-4EAC-9B8A-3C93451141D4}"/>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384083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69B6A-F3F7-4FDC-9925-A2837E0329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99FEE4-BCCA-49C6-9F7C-D398B9EE8E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F186F0-318B-4A6F-BA55-02C8BED157E6}"/>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5" name="フッター プレースホルダー 4">
            <a:extLst>
              <a:ext uri="{FF2B5EF4-FFF2-40B4-BE49-F238E27FC236}">
                <a16:creationId xmlns:a16="http://schemas.microsoft.com/office/drawing/2014/main" id="{ECBEBAE6-8E85-46B7-9E86-FA6C292D33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AFC20F-4358-4CE9-9E29-52E4C4AD89D1}"/>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8107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738C787-13EB-4A63-AC4F-B6B0B473060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CF7FB4-89EB-473F-ADFB-6ECBD06DFCA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6D4175-5644-46C7-8A52-46401FA8BE64}"/>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5" name="フッター プレースホルダー 4">
            <a:extLst>
              <a:ext uri="{FF2B5EF4-FFF2-40B4-BE49-F238E27FC236}">
                <a16:creationId xmlns:a16="http://schemas.microsoft.com/office/drawing/2014/main" id="{2E0AC9C8-F7E0-43E2-B975-DDE8C46C2A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6805ED-9943-4294-9705-265DF7C13544}"/>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324013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90653-4DF8-41E1-8C85-2C120F3A2F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68A52F-E283-47EA-970C-6CDED4D9AF2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332827-B4B5-4DDC-976F-B8048A49DED2}"/>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5" name="フッター プレースホルダー 4">
            <a:extLst>
              <a:ext uri="{FF2B5EF4-FFF2-40B4-BE49-F238E27FC236}">
                <a16:creationId xmlns:a16="http://schemas.microsoft.com/office/drawing/2014/main" id="{C090EAC6-BADC-44C2-A99E-50773A9E41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0321D-5BE7-466E-8CFE-01DFF5DCC122}"/>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409475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ED448-943D-4DE0-B353-00BC7FDD2FA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B682189-D096-4A5B-A809-EC2352047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AF35AD-E75A-430A-BF70-EFDC6B84B089}"/>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5" name="フッター プレースホルダー 4">
            <a:extLst>
              <a:ext uri="{FF2B5EF4-FFF2-40B4-BE49-F238E27FC236}">
                <a16:creationId xmlns:a16="http://schemas.microsoft.com/office/drawing/2014/main" id="{1DA8CBD8-2F96-4809-81AC-BFBDB79888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18E545-A5E9-4E27-8C64-D2A342EF647E}"/>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169098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9683-57DF-4E22-9F81-AECE5D70F4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761833-D6C2-44E9-9527-661E71E4A59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2DE60B3-E758-4F0D-9689-E7DBC374FA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894839E-5DA1-4701-9187-8301D8CC2917}"/>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6" name="フッター プレースホルダー 5">
            <a:extLst>
              <a:ext uri="{FF2B5EF4-FFF2-40B4-BE49-F238E27FC236}">
                <a16:creationId xmlns:a16="http://schemas.microsoft.com/office/drawing/2014/main" id="{78A27569-85A7-4E83-91C3-37A7B0D5E8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D99E93-EF52-44F3-A269-DAD0542529E4}"/>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86698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0001C-06CF-47F8-990D-20151F6190A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ADB92D-2C35-44FD-B706-7DCB884EB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74B3DD-53B3-4C86-BBD9-D0E65BEC75D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0C1F61-F5F9-4875-A492-17C9B5EE09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21404D-0AF1-46C9-BD1A-3CA0B884D1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EE9C27-93F4-43F2-A370-4E238221045B}"/>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8" name="フッター プレースホルダー 7">
            <a:extLst>
              <a:ext uri="{FF2B5EF4-FFF2-40B4-BE49-F238E27FC236}">
                <a16:creationId xmlns:a16="http://schemas.microsoft.com/office/drawing/2014/main" id="{1091DDC3-B9CB-4FC1-8E47-A7C17DE8FA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8E2400F-F0D4-49A7-BA25-68424A26B87C}"/>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214277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11A05-68A2-484C-95A1-C6F1F3EB7D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0937365-1705-45A3-A613-3CF0212B4873}"/>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4" name="フッター プレースホルダー 3">
            <a:extLst>
              <a:ext uri="{FF2B5EF4-FFF2-40B4-BE49-F238E27FC236}">
                <a16:creationId xmlns:a16="http://schemas.microsoft.com/office/drawing/2014/main" id="{D9B7BBA5-A8CD-4E89-B9B8-D52A4B5F57F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9313C5-84DD-48B6-BADA-B92CA38FCEE3}"/>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167607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6134CC-7B0B-4900-B5D6-E41DF1A6ABC5}"/>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3" name="フッター プレースホルダー 2">
            <a:extLst>
              <a:ext uri="{FF2B5EF4-FFF2-40B4-BE49-F238E27FC236}">
                <a16:creationId xmlns:a16="http://schemas.microsoft.com/office/drawing/2014/main" id="{B5452CFA-800F-429E-9FA0-CD934609E77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DA0539-84FF-4BD5-9084-EA26C626AEBF}"/>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123733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7496E4-65B2-4B64-9A7D-2BBD2D5224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F7A032-65A8-4E75-86B8-081537357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831963-9DC2-4247-99EF-A690947DB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D2BF63-3688-41E9-8354-B7557808B2F2}"/>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6" name="フッター プレースホルダー 5">
            <a:extLst>
              <a:ext uri="{FF2B5EF4-FFF2-40B4-BE49-F238E27FC236}">
                <a16:creationId xmlns:a16="http://schemas.microsoft.com/office/drawing/2014/main" id="{0E12AA86-6B1D-4773-9B52-14FCEFC289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D51A09-0900-4CD4-AC3A-ACA316F2E9D7}"/>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404624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A72048-4A95-4326-8AA5-BF097D4907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B44C0E0-B476-431A-9173-42D108FEF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071217-9008-4859-BF3A-ED650F090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798542-41D2-430D-BC44-4681A33C81AE}"/>
              </a:ext>
            </a:extLst>
          </p:cNvPr>
          <p:cNvSpPr>
            <a:spLocks noGrp="1"/>
          </p:cNvSpPr>
          <p:nvPr>
            <p:ph type="dt" sz="half" idx="10"/>
          </p:nvPr>
        </p:nvSpPr>
        <p:spPr/>
        <p:txBody>
          <a:bodyPr/>
          <a:lstStyle/>
          <a:p>
            <a:fld id="{EADF1547-7A16-441A-8645-A0CC4F761FC9}" type="datetimeFigureOut">
              <a:rPr kumimoji="1" lang="ja-JP" altLang="en-US" smtClean="0"/>
              <a:t>2022/5/2</a:t>
            </a:fld>
            <a:endParaRPr kumimoji="1" lang="ja-JP" altLang="en-US"/>
          </a:p>
        </p:txBody>
      </p:sp>
      <p:sp>
        <p:nvSpPr>
          <p:cNvPr id="6" name="フッター プレースホルダー 5">
            <a:extLst>
              <a:ext uri="{FF2B5EF4-FFF2-40B4-BE49-F238E27FC236}">
                <a16:creationId xmlns:a16="http://schemas.microsoft.com/office/drawing/2014/main" id="{5E3BE83B-988A-4595-B851-8348FC3A42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D722B5-0B6B-488E-AF73-28D2BC4684B8}"/>
              </a:ext>
            </a:extLst>
          </p:cNvPr>
          <p:cNvSpPr>
            <a:spLocks noGrp="1"/>
          </p:cNvSpPr>
          <p:nvPr>
            <p:ph type="sldNum" sz="quarter" idx="12"/>
          </p:nvPr>
        </p:nvSpPr>
        <p:spPr/>
        <p:txBody>
          <a:body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124057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525AE59-8679-43BE-9D18-C20CB552D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50D317-682F-4F58-AFF2-03A4B0326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79FAFB-AF82-4501-8BAC-69D13E270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F1547-7A16-441A-8645-A0CC4F761FC9}" type="datetimeFigureOut">
              <a:rPr kumimoji="1" lang="ja-JP" altLang="en-US" smtClean="0"/>
              <a:t>2022/5/2</a:t>
            </a:fld>
            <a:endParaRPr kumimoji="1" lang="ja-JP" altLang="en-US"/>
          </a:p>
        </p:txBody>
      </p:sp>
      <p:sp>
        <p:nvSpPr>
          <p:cNvPr id="5" name="フッター プレースホルダー 4">
            <a:extLst>
              <a:ext uri="{FF2B5EF4-FFF2-40B4-BE49-F238E27FC236}">
                <a16:creationId xmlns:a16="http://schemas.microsoft.com/office/drawing/2014/main" id="{9C9D5C54-E336-41BA-94A8-9AA157749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359ADD3-A785-4B2F-854C-B7D89DE83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2E9E6-BE35-4F0F-A5DD-8E76939E1B4E}" type="slidenum">
              <a:rPr kumimoji="1" lang="ja-JP" altLang="en-US" smtClean="0"/>
              <a:t>‹#›</a:t>
            </a:fld>
            <a:endParaRPr kumimoji="1" lang="ja-JP" altLang="en-US"/>
          </a:p>
        </p:txBody>
      </p:sp>
    </p:spTree>
    <p:extLst>
      <p:ext uri="{BB962C8B-B14F-4D97-AF65-F5344CB8AC3E}">
        <p14:creationId xmlns:p14="http://schemas.microsoft.com/office/powerpoint/2010/main" val="167854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3F4003B3-FA27-44B8-9510-CFF1F6E99CC0}"/>
              </a:ext>
            </a:extLst>
          </p:cNvPr>
          <p:cNvGraphicFramePr>
            <a:graphicFrameLocks noGrp="1"/>
          </p:cNvGraphicFramePr>
          <p:nvPr>
            <p:extLst>
              <p:ext uri="{D42A27DB-BD31-4B8C-83A1-F6EECF244321}">
                <p14:modId xmlns:p14="http://schemas.microsoft.com/office/powerpoint/2010/main" val="1018932142"/>
              </p:ext>
            </p:extLst>
          </p:nvPr>
        </p:nvGraphicFramePr>
        <p:xfrm>
          <a:off x="267546" y="1688619"/>
          <a:ext cx="9631830" cy="741680"/>
        </p:xfrm>
        <a:graphic>
          <a:graphicData uri="http://schemas.openxmlformats.org/drawingml/2006/table">
            <a:tbl>
              <a:tblPr firstRow="1" bandRow="1">
                <a:tableStyleId>{5C22544A-7EE6-4342-B048-85BDC9FD1C3A}</a:tableStyleId>
              </a:tblPr>
              <a:tblGrid>
                <a:gridCol w="1926366">
                  <a:extLst>
                    <a:ext uri="{9D8B030D-6E8A-4147-A177-3AD203B41FA5}">
                      <a16:colId xmlns:a16="http://schemas.microsoft.com/office/drawing/2014/main" val="13758417"/>
                    </a:ext>
                  </a:extLst>
                </a:gridCol>
                <a:gridCol w="1926366">
                  <a:extLst>
                    <a:ext uri="{9D8B030D-6E8A-4147-A177-3AD203B41FA5}">
                      <a16:colId xmlns:a16="http://schemas.microsoft.com/office/drawing/2014/main" val="3355329033"/>
                    </a:ext>
                  </a:extLst>
                </a:gridCol>
                <a:gridCol w="1926366">
                  <a:extLst>
                    <a:ext uri="{9D8B030D-6E8A-4147-A177-3AD203B41FA5}">
                      <a16:colId xmlns:a16="http://schemas.microsoft.com/office/drawing/2014/main" val="2244058073"/>
                    </a:ext>
                  </a:extLst>
                </a:gridCol>
                <a:gridCol w="1926366">
                  <a:extLst>
                    <a:ext uri="{9D8B030D-6E8A-4147-A177-3AD203B41FA5}">
                      <a16:colId xmlns:a16="http://schemas.microsoft.com/office/drawing/2014/main" val="1789738913"/>
                    </a:ext>
                  </a:extLst>
                </a:gridCol>
                <a:gridCol w="1926366">
                  <a:extLst>
                    <a:ext uri="{9D8B030D-6E8A-4147-A177-3AD203B41FA5}">
                      <a16:colId xmlns:a16="http://schemas.microsoft.com/office/drawing/2014/main" val="3808191908"/>
                    </a:ext>
                  </a:extLst>
                </a:gridCol>
              </a:tblGrid>
              <a:tr h="370840">
                <a:tc>
                  <a:txBody>
                    <a:bodyPr/>
                    <a:lstStyle/>
                    <a:p>
                      <a:pPr algn="ctr"/>
                      <a:r>
                        <a:rPr kumimoji="1" lang="en-US" altLang="ja-JP" sz="1200" b="1" i="0" u="sng" kern="1200" dirty="0">
                          <a:solidFill>
                            <a:schemeClr val="lt1"/>
                          </a:solidFill>
                          <a:effectLst/>
                          <a:latin typeface="+mn-lt"/>
                          <a:ea typeface="+mn-ea"/>
                          <a:cs typeface="+mn-cs"/>
                        </a:rPr>
                        <a:t>DOCTOR_ID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DOCTOR_NAME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SPECIALTY_NUM</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600" dirty="0"/>
                    </a:p>
                  </a:txBody>
                  <a:tcPr/>
                </a:tc>
                <a:tc>
                  <a:txBody>
                    <a:bodyPr/>
                    <a:lstStyle/>
                    <a:p>
                      <a:pPr algn="ctr"/>
                      <a:endParaRPr kumimoji="1" lang="ja-JP" altLang="en-US" sz="1600"/>
                    </a:p>
                  </a:txBody>
                  <a:tcPr/>
                </a:tc>
                <a:tc>
                  <a:txBody>
                    <a:bodyPr/>
                    <a:lstStyle/>
                    <a:p>
                      <a:pPr algn="ctr"/>
                      <a:endParaRPr kumimoji="1" lang="ja-JP" altLang="en-US" sz="1600"/>
                    </a:p>
                  </a:txBody>
                  <a:tcPr/>
                </a:tc>
                <a:tc>
                  <a:txBody>
                    <a:bodyPr/>
                    <a:lstStyle/>
                    <a:p>
                      <a:pPr algn="ctr"/>
                      <a:endParaRPr kumimoji="1" lang="ja-JP" altLang="en-US" sz="1600" dirty="0"/>
                    </a:p>
                  </a:txBody>
                  <a:tcPr/>
                </a:tc>
                <a:tc>
                  <a:txBody>
                    <a:bodyPr/>
                    <a:lstStyle/>
                    <a:p>
                      <a:pPr algn="ctr"/>
                      <a:endParaRPr kumimoji="1" lang="ja-JP" altLang="en-US" sz="1600" dirty="0"/>
                    </a:p>
                  </a:txBody>
                  <a:tcPr/>
                </a:tc>
                <a:extLst>
                  <a:ext uri="{0D108BD9-81ED-4DB2-BD59-A6C34878D82A}">
                    <a16:rowId xmlns:a16="http://schemas.microsoft.com/office/drawing/2014/main" val="483441928"/>
                  </a:ext>
                </a:extLst>
              </a:tr>
            </a:tbl>
          </a:graphicData>
        </a:graphic>
      </p:graphicFrame>
      <p:graphicFrame>
        <p:nvGraphicFramePr>
          <p:cNvPr id="6" name="表 5">
            <a:extLst>
              <a:ext uri="{FF2B5EF4-FFF2-40B4-BE49-F238E27FC236}">
                <a16:creationId xmlns:a16="http://schemas.microsoft.com/office/drawing/2014/main" id="{A4BECE50-ADD4-4C07-AA19-AF678EA79FA3}"/>
              </a:ext>
            </a:extLst>
          </p:cNvPr>
          <p:cNvGraphicFramePr>
            <a:graphicFrameLocks noGrp="1"/>
          </p:cNvGraphicFramePr>
          <p:nvPr>
            <p:extLst>
              <p:ext uri="{D42A27DB-BD31-4B8C-83A1-F6EECF244321}">
                <p14:modId xmlns:p14="http://schemas.microsoft.com/office/powerpoint/2010/main" val="2424824896"/>
              </p:ext>
            </p:extLst>
          </p:nvPr>
        </p:nvGraphicFramePr>
        <p:xfrm>
          <a:off x="267546" y="4941935"/>
          <a:ext cx="11786902" cy="797560"/>
        </p:xfrm>
        <a:graphic>
          <a:graphicData uri="http://schemas.openxmlformats.org/drawingml/2006/table">
            <a:tbl>
              <a:tblPr firstRow="1" bandRow="1">
                <a:tableStyleId>{5C22544A-7EE6-4342-B048-85BDC9FD1C3A}</a:tableStyleId>
              </a:tblPr>
              <a:tblGrid>
                <a:gridCol w="1454468">
                  <a:extLst>
                    <a:ext uri="{9D8B030D-6E8A-4147-A177-3AD203B41FA5}">
                      <a16:colId xmlns:a16="http://schemas.microsoft.com/office/drawing/2014/main" val="13758417"/>
                    </a:ext>
                  </a:extLst>
                </a:gridCol>
                <a:gridCol w="1476062">
                  <a:extLst>
                    <a:ext uri="{9D8B030D-6E8A-4147-A177-3AD203B41FA5}">
                      <a16:colId xmlns:a16="http://schemas.microsoft.com/office/drawing/2014/main" val="3355329033"/>
                    </a:ext>
                  </a:extLst>
                </a:gridCol>
                <a:gridCol w="1476062">
                  <a:extLst>
                    <a:ext uri="{9D8B030D-6E8A-4147-A177-3AD203B41FA5}">
                      <a16:colId xmlns:a16="http://schemas.microsoft.com/office/drawing/2014/main" val="2244058073"/>
                    </a:ext>
                  </a:extLst>
                </a:gridCol>
                <a:gridCol w="1476062">
                  <a:extLst>
                    <a:ext uri="{9D8B030D-6E8A-4147-A177-3AD203B41FA5}">
                      <a16:colId xmlns:a16="http://schemas.microsoft.com/office/drawing/2014/main" val="1789738913"/>
                    </a:ext>
                  </a:extLst>
                </a:gridCol>
                <a:gridCol w="1476062">
                  <a:extLst>
                    <a:ext uri="{9D8B030D-6E8A-4147-A177-3AD203B41FA5}">
                      <a16:colId xmlns:a16="http://schemas.microsoft.com/office/drawing/2014/main" val="2714199888"/>
                    </a:ext>
                  </a:extLst>
                </a:gridCol>
                <a:gridCol w="1476062">
                  <a:extLst>
                    <a:ext uri="{9D8B030D-6E8A-4147-A177-3AD203B41FA5}">
                      <a16:colId xmlns:a16="http://schemas.microsoft.com/office/drawing/2014/main" val="1066885863"/>
                    </a:ext>
                  </a:extLst>
                </a:gridCol>
                <a:gridCol w="1476062">
                  <a:extLst>
                    <a:ext uri="{9D8B030D-6E8A-4147-A177-3AD203B41FA5}">
                      <a16:colId xmlns:a16="http://schemas.microsoft.com/office/drawing/2014/main" val="2367545021"/>
                    </a:ext>
                  </a:extLst>
                </a:gridCol>
                <a:gridCol w="1476062">
                  <a:extLst>
                    <a:ext uri="{9D8B030D-6E8A-4147-A177-3AD203B41FA5}">
                      <a16:colId xmlns:a16="http://schemas.microsoft.com/office/drawing/2014/main" val="151367328"/>
                    </a:ext>
                  </a:extLst>
                </a:gridCol>
              </a:tblGrid>
              <a:tr h="139970">
                <a:tc>
                  <a:txBody>
                    <a:bodyPr/>
                    <a:lstStyle/>
                    <a:p>
                      <a:pPr algn="ctr"/>
                      <a:r>
                        <a:rPr kumimoji="1" lang="en-US" altLang="ja-JP" sz="1100" b="1" i="0" u="none" kern="1200" dirty="0">
                          <a:solidFill>
                            <a:schemeClr val="lt1"/>
                          </a:solidFill>
                          <a:effectLst/>
                          <a:latin typeface="+mn-lt"/>
                          <a:ea typeface="+mn-ea"/>
                          <a:cs typeface="+mn-cs"/>
                        </a:rPr>
                        <a:t>APPOINTMENT_ID</a:t>
                      </a:r>
                      <a:endParaRPr kumimoji="1" lang="ja-JP" altLang="en-US" sz="1100" b="1" u="none" dirty="0"/>
                    </a:p>
                  </a:txBody>
                  <a:tcPr/>
                </a:tc>
                <a:tc>
                  <a:txBody>
                    <a:bodyPr/>
                    <a:lstStyle/>
                    <a:p>
                      <a:pPr algn="ctr"/>
                      <a:r>
                        <a:rPr kumimoji="1" lang="en-US" altLang="ja-JP" sz="1100" b="0" i="0" kern="1200" dirty="0">
                          <a:solidFill>
                            <a:schemeClr val="lt1"/>
                          </a:solidFill>
                          <a:effectLst/>
                          <a:latin typeface="+mn-lt"/>
                          <a:ea typeface="+mn-ea"/>
                          <a:cs typeface="+mn-cs"/>
                        </a:rPr>
                        <a:t>APPOINTMENT_DATE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PATIENT_ID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DOCTOR_ID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TREATMENT_INFO</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PULSE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BLOOD_PRESSURE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MEDICINE</a:t>
                      </a:r>
                      <a:endParaRPr kumimoji="1" lang="ja-JP" altLang="en-US" sz="1100" dirty="0"/>
                    </a:p>
                  </a:txBody>
                  <a:tcPr/>
                </a:tc>
                <a:extLst>
                  <a:ext uri="{0D108BD9-81ED-4DB2-BD59-A6C34878D82A}">
                    <a16:rowId xmlns:a16="http://schemas.microsoft.com/office/drawing/2014/main" val="2450339161"/>
                  </a:ext>
                </a:extLst>
              </a:tr>
              <a:tr h="370840">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extLst>
                  <a:ext uri="{0D108BD9-81ED-4DB2-BD59-A6C34878D82A}">
                    <a16:rowId xmlns:a16="http://schemas.microsoft.com/office/drawing/2014/main" val="483441928"/>
                  </a:ext>
                </a:extLst>
              </a:tr>
            </a:tbl>
          </a:graphicData>
        </a:graphic>
      </p:graphicFrame>
      <p:graphicFrame>
        <p:nvGraphicFramePr>
          <p:cNvPr id="8" name="表 7">
            <a:extLst>
              <a:ext uri="{FF2B5EF4-FFF2-40B4-BE49-F238E27FC236}">
                <a16:creationId xmlns:a16="http://schemas.microsoft.com/office/drawing/2014/main" id="{03B261DF-09E4-4722-AA52-AD914020C204}"/>
              </a:ext>
            </a:extLst>
          </p:cNvPr>
          <p:cNvGraphicFramePr>
            <a:graphicFrameLocks noGrp="1"/>
          </p:cNvGraphicFramePr>
          <p:nvPr>
            <p:extLst>
              <p:ext uri="{D42A27DB-BD31-4B8C-83A1-F6EECF244321}">
                <p14:modId xmlns:p14="http://schemas.microsoft.com/office/powerpoint/2010/main" val="2777119929"/>
              </p:ext>
            </p:extLst>
          </p:nvPr>
        </p:nvGraphicFramePr>
        <p:xfrm>
          <a:off x="277490" y="3277067"/>
          <a:ext cx="11798552" cy="828040"/>
        </p:xfrm>
        <a:graphic>
          <a:graphicData uri="http://schemas.openxmlformats.org/drawingml/2006/table">
            <a:tbl>
              <a:tblPr firstRow="1" bandRow="1">
                <a:tableStyleId>{5C22544A-7EE6-4342-B048-85BDC9FD1C3A}</a:tableStyleId>
              </a:tblPr>
              <a:tblGrid>
                <a:gridCol w="1474819">
                  <a:extLst>
                    <a:ext uri="{9D8B030D-6E8A-4147-A177-3AD203B41FA5}">
                      <a16:colId xmlns:a16="http://schemas.microsoft.com/office/drawing/2014/main" val="13758417"/>
                    </a:ext>
                  </a:extLst>
                </a:gridCol>
                <a:gridCol w="1474819">
                  <a:extLst>
                    <a:ext uri="{9D8B030D-6E8A-4147-A177-3AD203B41FA5}">
                      <a16:colId xmlns:a16="http://schemas.microsoft.com/office/drawing/2014/main" val="3355329033"/>
                    </a:ext>
                  </a:extLst>
                </a:gridCol>
                <a:gridCol w="1474819">
                  <a:extLst>
                    <a:ext uri="{9D8B030D-6E8A-4147-A177-3AD203B41FA5}">
                      <a16:colId xmlns:a16="http://schemas.microsoft.com/office/drawing/2014/main" val="2244058073"/>
                    </a:ext>
                  </a:extLst>
                </a:gridCol>
                <a:gridCol w="1474819">
                  <a:extLst>
                    <a:ext uri="{9D8B030D-6E8A-4147-A177-3AD203B41FA5}">
                      <a16:colId xmlns:a16="http://schemas.microsoft.com/office/drawing/2014/main" val="1789738913"/>
                    </a:ext>
                  </a:extLst>
                </a:gridCol>
                <a:gridCol w="1474819">
                  <a:extLst>
                    <a:ext uri="{9D8B030D-6E8A-4147-A177-3AD203B41FA5}">
                      <a16:colId xmlns:a16="http://schemas.microsoft.com/office/drawing/2014/main" val="2714199888"/>
                    </a:ext>
                  </a:extLst>
                </a:gridCol>
                <a:gridCol w="1474819">
                  <a:extLst>
                    <a:ext uri="{9D8B030D-6E8A-4147-A177-3AD203B41FA5}">
                      <a16:colId xmlns:a16="http://schemas.microsoft.com/office/drawing/2014/main" val="1066885863"/>
                    </a:ext>
                  </a:extLst>
                </a:gridCol>
                <a:gridCol w="1474819">
                  <a:extLst>
                    <a:ext uri="{9D8B030D-6E8A-4147-A177-3AD203B41FA5}">
                      <a16:colId xmlns:a16="http://schemas.microsoft.com/office/drawing/2014/main" val="2367545021"/>
                    </a:ext>
                  </a:extLst>
                </a:gridCol>
                <a:gridCol w="1474819">
                  <a:extLst>
                    <a:ext uri="{9D8B030D-6E8A-4147-A177-3AD203B41FA5}">
                      <a16:colId xmlns:a16="http://schemas.microsoft.com/office/drawing/2014/main" val="151367328"/>
                    </a:ext>
                  </a:extLst>
                </a:gridCol>
              </a:tblGrid>
              <a:tr h="139970">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PATIENT_NAME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PATIENT_EMAIL</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PATIENT_ADDRESS</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DATE</a:t>
                      </a:r>
                      <a:r>
                        <a:rPr kumimoji="1" lang="ja-JP" altLang="en-US" sz="1200" b="0" i="0" kern="1200" dirty="0">
                          <a:solidFill>
                            <a:schemeClr val="lt1"/>
                          </a:solidFill>
                          <a:effectLst/>
                          <a:latin typeface="+mn-lt"/>
                          <a:ea typeface="+mn-ea"/>
                          <a:cs typeface="+mn-cs"/>
                        </a:rPr>
                        <a:t>＿</a:t>
                      </a:r>
                      <a:r>
                        <a:rPr kumimoji="1" lang="en-US" altLang="ja-JP" sz="1200" b="0" i="0" kern="1200" dirty="0">
                          <a:solidFill>
                            <a:schemeClr val="lt1"/>
                          </a:solidFill>
                          <a:effectLst/>
                          <a:latin typeface="+mn-lt"/>
                          <a:ea typeface="+mn-ea"/>
                          <a:cs typeface="+mn-cs"/>
                        </a:rPr>
                        <a:t>ADDED</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ALLERGY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DOCTOR_ID</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0" name="テキスト ボックス 9">
            <a:extLst>
              <a:ext uri="{FF2B5EF4-FFF2-40B4-BE49-F238E27FC236}">
                <a16:creationId xmlns:a16="http://schemas.microsoft.com/office/drawing/2014/main" id="{CE27ABE2-8971-439F-B6AF-8BA0E56E7E4A}"/>
              </a:ext>
            </a:extLst>
          </p:cNvPr>
          <p:cNvSpPr txBox="1"/>
          <p:nvPr/>
        </p:nvSpPr>
        <p:spPr>
          <a:xfrm>
            <a:off x="315568" y="1195171"/>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Doctor Table</a:t>
            </a:r>
            <a:endParaRPr lang="ja-JP" altLang="en-US" dirty="0"/>
          </a:p>
        </p:txBody>
      </p:sp>
      <p:sp>
        <p:nvSpPr>
          <p:cNvPr id="11" name="テキスト ボックス 10">
            <a:extLst>
              <a:ext uri="{FF2B5EF4-FFF2-40B4-BE49-F238E27FC236}">
                <a16:creationId xmlns:a16="http://schemas.microsoft.com/office/drawing/2014/main" id="{25378215-2732-400E-A8B8-D4768A97DF3E}"/>
              </a:ext>
            </a:extLst>
          </p:cNvPr>
          <p:cNvSpPr txBox="1"/>
          <p:nvPr/>
        </p:nvSpPr>
        <p:spPr>
          <a:xfrm>
            <a:off x="355324" y="2858040"/>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Patient Table</a:t>
            </a:r>
            <a:endParaRPr lang="ja-JP" altLang="en-US" dirty="0"/>
          </a:p>
        </p:txBody>
      </p:sp>
      <p:sp>
        <p:nvSpPr>
          <p:cNvPr id="12" name="テキスト ボックス 11">
            <a:extLst>
              <a:ext uri="{FF2B5EF4-FFF2-40B4-BE49-F238E27FC236}">
                <a16:creationId xmlns:a16="http://schemas.microsoft.com/office/drawing/2014/main" id="{AFD89B64-D65A-46B6-BC92-E2AAA6F1A7CE}"/>
              </a:ext>
            </a:extLst>
          </p:cNvPr>
          <p:cNvSpPr txBox="1"/>
          <p:nvPr/>
        </p:nvSpPr>
        <p:spPr>
          <a:xfrm>
            <a:off x="315568" y="4509332"/>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Appointment Table</a:t>
            </a:r>
            <a:endParaRPr lang="ja-JP" altLang="en-US" dirty="0"/>
          </a:p>
        </p:txBody>
      </p:sp>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4" y="402455"/>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Before Normalization</a:t>
            </a:r>
            <a:endParaRPr lang="ja-JP" altLang="en-US" dirty="0"/>
          </a:p>
        </p:txBody>
      </p:sp>
    </p:spTree>
    <p:extLst>
      <p:ext uri="{BB962C8B-B14F-4D97-AF65-F5344CB8AC3E}">
        <p14:creationId xmlns:p14="http://schemas.microsoft.com/office/powerpoint/2010/main" val="81104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3F4003B3-FA27-44B8-9510-CFF1F6E99CC0}"/>
              </a:ext>
            </a:extLst>
          </p:cNvPr>
          <p:cNvGraphicFramePr>
            <a:graphicFrameLocks noGrp="1"/>
          </p:cNvGraphicFramePr>
          <p:nvPr/>
        </p:nvGraphicFramePr>
        <p:xfrm>
          <a:off x="267546" y="1688619"/>
          <a:ext cx="9631830" cy="741680"/>
        </p:xfrm>
        <a:graphic>
          <a:graphicData uri="http://schemas.openxmlformats.org/drawingml/2006/table">
            <a:tbl>
              <a:tblPr firstRow="1" bandRow="1">
                <a:tableStyleId>{5C22544A-7EE6-4342-B048-85BDC9FD1C3A}</a:tableStyleId>
              </a:tblPr>
              <a:tblGrid>
                <a:gridCol w="1926366">
                  <a:extLst>
                    <a:ext uri="{9D8B030D-6E8A-4147-A177-3AD203B41FA5}">
                      <a16:colId xmlns:a16="http://schemas.microsoft.com/office/drawing/2014/main" val="13758417"/>
                    </a:ext>
                  </a:extLst>
                </a:gridCol>
                <a:gridCol w="1926366">
                  <a:extLst>
                    <a:ext uri="{9D8B030D-6E8A-4147-A177-3AD203B41FA5}">
                      <a16:colId xmlns:a16="http://schemas.microsoft.com/office/drawing/2014/main" val="3355329033"/>
                    </a:ext>
                  </a:extLst>
                </a:gridCol>
                <a:gridCol w="1926366">
                  <a:extLst>
                    <a:ext uri="{9D8B030D-6E8A-4147-A177-3AD203B41FA5}">
                      <a16:colId xmlns:a16="http://schemas.microsoft.com/office/drawing/2014/main" val="2244058073"/>
                    </a:ext>
                  </a:extLst>
                </a:gridCol>
                <a:gridCol w="1926366">
                  <a:extLst>
                    <a:ext uri="{9D8B030D-6E8A-4147-A177-3AD203B41FA5}">
                      <a16:colId xmlns:a16="http://schemas.microsoft.com/office/drawing/2014/main" val="1789738913"/>
                    </a:ext>
                  </a:extLst>
                </a:gridCol>
                <a:gridCol w="1926366">
                  <a:extLst>
                    <a:ext uri="{9D8B030D-6E8A-4147-A177-3AD203B41FA5}">
                      <a16:colId xmlns:a16="http://schemas.microsoft.com/office/drawing/2014/main" val="3808191908"/>
                    </a:ext>
                  </a:extLst>
                </a:gridCol>
              </a:tblGrid>
              <a:tr h="370840">
                <a:tc>
                  <a:txBody>
                    <a:bodyPr/>
                    <a:lstStyle/>
                    <a:p>
                      <a:pPr algn="ctr"/>
                      <a:r>
                        <a:rPr kumimoji="1" lang="en-US" altLang="ja-JP" sz="1200" b="1" i="0" u="sng" kern="1200" dirty="0">
                          <a:solidFill>
                            <a:schemeClr val="lt1"/>
                          </a:solidFill>
                          <a:effectLst/>
                          <a:latin typeface="+mn-lt"/>
                          <a:ea typeface="+mn-ea"/>
                          <a:cs typeface="+mn-cs"/>
                        </a:rPr>
                        <a:t>DOCTOR_ID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DOCTOR_NAME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SPECIALTY_NUM</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600" dirty="0"/>
                    </a:p>
                  </a:txBody>
                  <a:tcPr/>
                </a:tc>
                <a:tc>
                  <a:txBody>
                    <a:bodyPr/>
                    <a:lstStyle/>
                    <a:p>
                      <a:pPr algn="ctr"/>
                      <a:endParaRPr kumimoji="1" lang="ja-JP" altLang="en-US" sz="1600"/>
                    </a:p>
                  </a:txBody>
                  <a:tcPr/>
                </a:tc>
                <a:tc>
                  <a:txBody>
                    <a:bodyPr/>
                    <a:lstStyle/>
                    <a:p>
                      <a:pPr algn="ctr"/>
                      <a:endParaRPr kumimoji="1" lang="ja-JP" altLang="en-US" sz="1600"/>
                    </a:p>
                  </a:txBody>
                  <a:tcPr/>
                </a:tc>
                <a:tc>
                  <a:txBody>
                    <a:bodyPr/>
                    <a:lstStyle/>
                    <a:p>
                      <a:pPr algn="ctr"/>
                      <a:endParaRPr kumimoji="1" lang="ja-JP" altLang="en-US" sz="1600" dirty="0"/>
                    </a:p>
                  </a:txBody>
                  <a:tcPr/>
                </a:tc>
                <a:tc>
                  <a:txBody>
                    <a:bodyPr/>
                    <a:lstStyle/>
                    <a:p>
                      <a:pPr algn="ctr"/>
                      <a:endParaRPr kumimoji="1" lang="ja-JP" altLang="en-US" sz="1600" dirty="0"/>
                    </a:p>
                  </a:txBody>
                  <a:tcPr/>
                </a:tc>
                <a:extLst>
                  <a:ext uri="{0D108BD9-81ED-4DB2-BD59-A6C34878D82A}">
                    <a16:rowId xmlns:a16="http://schemas.microsoft.com/office/drawing/2014/main" val="483441928"/>
                  </a:ext>
                </a:extLst>
              </a:tr>
            </a:tbl>
          </a:graphicData>
        </a:graphic>
      </p:graphicFrame>
      <p:graphicFrame>
        <p:nvGraphicFramePr>
          <p:cNvPr id="6" name="表 5">
            <a:extLst>
              <a:ext uri="{FF2B5EF4-FFF2-40B4-BE49-F238E27FC236}">
                <a16:creationId xmlns:a16="http://schemas.microsoft.com/office/drawing/2014/main" id="{A4BECE50-ADD4-4C07-AA19-AF678EA79FA3}"/>
              </a:ext>
            </a:extLst>
          </p:cNvPr>
          <p:cNvGraphicFramePr>
            <a:graphicFrameLocks noGrp="1"/>
          </p:cNvGraphicFramePr>
          <p:nvPr/>
        </p:nvGraphicFramePr>
        <p:xfrm>
          <a:off x="267546" y="4941935"/>
          <a:ext cx="11786902" cy="797560"/>
        </p:xfrm>
        <a:graphic>
          <a:graphicData uri="http://schemas.openxmlformats.org/drawingml/2006/table">
            <a:tbl>
              <a:tblPr firstRow="1" bandRow="1">
                <a:tableStyleId>{5C22544A-7EE6-4342-B048-85BDC9FD1C3A}</a:tableStyleId>
              </a:tblPr>
              <a:tblGrid>
                <a:gridCol w="1454468">
                  <a:extLst>
                    <a:ext uri="{9D8B030D-6E8A-4147-A177-3AD203B41FA5}">
                      <a16:colId xmlns:a16="http://schemas.microsoft.com/office/drawing/2014/main" val="13758417"/>
                    </a:ext>
                  </a:extLst>
                </a:gridCol>
                <a:gridCol w="1476062">
                  <a:extLst>
                    <a:ext uri="{9D8B030D-6E8A-4147-A177-3AD203B41FA5}">
                      <a16:colId xmlns:a16="http://schemas.microsoft.com/office/drawing/2014/main" val="3355329033"/>
                    </a:ext>
                  </a:extLst>
                </a:gridCol>
                <a:gridCol w="1476062">
                  <a:extLst>
                    <a:ext uri="{9D8B030D-6E8A-4147-A177-3AD203B41FA5}">
                      <a16:colId xmlns:a16="http://schemas.microsoft.com/office/drawing/2014/main" val="2244058073"/>
                    </a:ext>
                  </a:extLst>
                </a:gridCol>
                <a:gridCol w="1476062">
                  <a:extLst>
                    <a:ext uri="{9D8B030D-6E8A-4147-A177-3AD203B41FA5}">
                      <a16:colId xmlns:a16="http://schemas.microsoft.com/office/drawing/2014/main" val="1789738913"/>
                    </a:ext>
                  </a:extLst>
                </a:gridCol>
                <a:gridCol w="1476062">
                  <a:extLst>
                    <a:ext uri="{9D8B030D-6E8A-4147-A177-3AD203B41FA5}">
                      <a16:colId xmlns:a16="http://schemas.microsoft.com/office/drawing/2014/main" val="2714199888"/>
                    </a:ext>
                  </a:extLst>
                </a:gridCol>
                <a:gridCol w="1476062">
                  <a:extLst>
                    <a:ext uri="{9D8B030D-6E8A-4147-A177-3AD203B41FA5}">
                      <a16:colId xmlns:a16="http://schemas.microsoft.com/office/drawing/2014/main" val="1066885863"/>
                    </a:ext>
                  </a:extLst>
                </a:gridCol>
                <a:gridCol w="1476062">
                  <a:extLst>
                    <a:ext uri="{9D8B030D-6E8A-4147-A177-3AD203B41FA5}">
                      <a16:colId xmlns:a16="http://schemas.microsoft.com/office/drawing/2014/main" val="2367545021"/>
                    </a:ext>
                  </a:extLst>
                </a:gridCol>
                <a:gridCol w="1476062">
                  <a:extLst>
                    <a:ext uri="{9D8B030D-6E8A-4147-A177-3AD203B41FA5}">
                      <a16:colId xmlns:a16="http://schemas.microsoft.com/office/drawing/2014/main" val="151367328"/>
                    </a:ext>
                  </a:extLst>
                </a:gridCol>
              </a:tblGrid>
              <a:tr h="139970">
                <a:tc>
                  <a:txBody>
                    <a:bodyPr/>
                    <a:lstStyle/>
                    <a:p>
                      <a:pPr algn="ctr"/>
                      <a:r>
                        <a:rPr kumimoji="1" lang="en-US" altLang="ja-JP" sz="1100" b="1" i="0" u="none" kern="1200" dirty="0">
                          <a:solidFill>
                            <a:schemeClr val="lt1"/>
                          </a:solidFill>
                          <a:effectLst/>
                          <a:latin typeface="+mn-lt"/>
                          <a:ea typeface="+mn-ea"/>
                          <a:cs typeface="+mn-cs"/>
                        </a:rPr>
                        <a:t>APPOINTMENT_ID</a:t>
                      </a:r>
                      <a:endParaRPr kumimoji="1" lang="ja-JP" altLang="en-US" sz="1100" b="1" u="none" dirty="0"/>
                    </a:p>
                  </a:txBody>
                  <a:tcPr/>
                </a:tc>
                <a:tc>
                  <a:txBody>
                    <a:bodyPr/>
                    <a:lstStyle/>
                    <a:p>
                      <a:pPr algn="ctr"/>
                      <a:r>
                        <a:rPr kumimoji="1" lang="en-US" altLang="ja-JP" sz="1100" b="0" i="0" kern="1200" dirty="0">
                          <a:solidFill>
                            <a:schemeClr val="lt1"/>
                          </a:solidFill>
                          <a:effectLst/>
                          <a:latin typeface="+mn-lt"/>
                          <a:ea typeface="+mn-ea"/>
                          <a:cs typeface="+mn-cs"/>
                        </a:rPr>
                        <a:t>APPOINTMENT_DATE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PATIENT_ID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DOCTOR_ID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TREATMENT_INFO</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PULSE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BLOOD_PRESSURE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MEDICINE</a:t>
                      </a:r>
                      <a:endParaRPr kumimoji="1" lang="ja-JP" altLang="en-US" sz="1100" dirty="0"/>
                    </a:p>
                  </a:txBody>
                  <a:tcPr/>
                </a:tc>
                <a:extLst>
                  <a:ext uri="{0D108BD9-81ED-4DB2-BD59-A6C34878D82A}">
                    <a16:rowId xmlns:a16="http://schemas.microsoft.com/office/drawing/2014/main" val="2450339161"/>
                  </a:ext>
                </a:extLst>
              </a:tr>
              <a:tr h="370840">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extLst>
                  <a:ext uri="{0D108BD9-81ED-4DB2-BD59-A6C34878D82A}">
                    <a16:rowId xmlns:a16="http://schemas.microsoft.com/office/drawing/2014/main" val="483441928"/>
                  </a:ext>
                </a:extLst>
              </a:tr>
            </a:tbl>
          </a:graphicData>
        </a:graphic>
      </p:graphicFrame>
      <p:graphicFrame>
        <p:nvGraphicFramePr>
          <p:cNvPr id="8" name="表 7">
            <a:extLst>
              <a:ext uri="{FF2B5EF4-FFF2-40B4-BE49-F238E27FC236}">
                <a16:creationId xmlns:a16="http://schemas.microsoft.com/office/drawing/2014/main" id="{03B261DF-09E4-4722-AA52-AD914020C204}"/>
              </a:ext>
            </a:extLst>
          </p:cNvPr>
          <p:cNvGraphicFramePr>
            <a:graphicFrameLocks noGrp="1"/>
          </p:cNvGraphicFramePr>
          <p:nvPr/>
        </p:nvGraphicFramePr>
        <p:xfrm>
          <a:off x="277490" y="3277067"/>
          <a:ext cx="11798552" cy="828040"/>
        </p:xfrm>
        <a:graphic>
          <a:graphicData uri="http://schemas.openxmlformats.org/drawingml/2006/table">
            <a:tbl>
              <a:tblPr firstRow="1" bandRow="1">
                <a:tableStyleId>{5C22544A-7EE6-4342-B048-85BDC9FD1C3A}</a:tableStyleId>
              </a:tblPr>
              <a:tblGrid>
                <a:gridCol w="1474819">
                  <a:extLst>
                    <a:ext uri="{9D8B030D-6E8A-4147-A177-3AD203B41FA5}">
                      <a16:colId xmlns:a16="http://schemas.microsoft.com/office/drawing/2014/main" val="13758417"/>
                    </a:ext>
                  </a:extLst>
                </a:gridCol>
                <a:gridCol w="1474819">
                  <a:extLst>
                    <a:ext uri="{9D8B030D-6E8A-4147-A177-3AD203B41FA5}">
                      <a16:colId xmlns:a16="http://schemas.microsoft.com/office/drawing/2014/main" val="3355329033"/>
                    </a:ext>
                  </a:extLst>
                </a:gridCol>
                <a:gridCol w="1474819">
                  <a:extLst>
                    <a:ext uri="{9D8B030D-6E8A-4147-A177-3AD203B41FA5}">
                      <a16:colId xmlns:a16="http://schemas.microsoft.com/office/drawing/2014/main" val="2244058073"/>
                    </a:ext>
                  </a:extLst>
                </a:gridCol>
                <a:gridCol w="1474819">
                  <a:extLst>
                    <a:ext uri="{9D8B030D-6E8A-4147-A177-3AD203B41FA5}">
                      <a16:colId xmlns:a16="http://schemas.microsoft.com/office/drawing/2014/main" val="1789738913"/>
                    </a:ext>
                  </a:extLst>
                </a:gridCol>
                <a:gridCol w="1474819">
                  <a:extLst>
                    <a:ext uri="{9D8B030D-6E8A-4147-A177-3AD203B41FA5}">
                      <a16:colId xmlns:a16="http://schemas.microsoft.com/office/drawing/2014/main" val="2714199888"/>
                    </a:ext>
                  </a:extLst>
                </a:gridCol>
                <a:gridCol w="1474819">
                  <a:extLst>
                    <a:ext uri="{9D8B030D-6E8A-4147-A177-3AD203B41FA5}">
                      <a16:colId xmlns:a16="http://schemas.microsoft.com/office/drawing/2014/main" val="1066885863"/>
                    </a:ext>
                  </a:extLst>
                </a:gridCol>
                <a:gridCol w="1474819">
                  <a:extLst>
                    <a:ext uri="{9D8B030D-6E8A-4147-A177-3AD203B41FA5}">
                      <a16:colId xmlns:a16="http://schemas.microsoft.com/office/drawing/2014/main" val="2367545021"/>
                    </a:ext>
                  </a:extLst>
                </a:gridCol>
                <a:gridCol w="1474819">
                  <a:extLst>
                    <a:ext uri="{9D8B030D-6E8A-4147-A177-3AD203B41FA5}">
                      <a16:colId xmlns:a16="http://schemas.microsoft.com/office/drawing/2014/main" val="151367328"/>
                    </a:ext>
                  </a:extLst>
                </a:gridCol>
              </a:tblGrid>
              <a:tr h="139970">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PATIENT_NAME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PATIENT_EMAIL</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PATIENT_ADDRESS</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DATE</a:t>
                      </a:r>
                      <a:r>
                        <a:rPr kumimoji="1" lang="ja-JP" altLang="en-US" sz="1200" b="0" i="0" kern="1200" dirty="0">
                          <a:solidFill>
                            <a:schemeClr val="lt1"/>
                          </a:solidFill>
                          <a:effectLst/>
                          <a:latin typeface="+mn-lt"/>
                          <a:ea typeface="+mn-ea"/>
                          <a:cs typeface="+mn-cs"/>
                        </a:rPr>
                        <a:t>＿</a:t>
                      </a:r>
                      <a:r>
                        <a:rPr kumimoji="1" lang="en-US" altLang="ja-JP" sz="1200" b="0" i="0" kern="1200" dirty="0">
                          <a:solidFill>
                            <a:schemeClr val="lt1"/>
                          </a:solidFill>
                          <a:effectLst/>
                          <a:latin typeface="+mn-lt"/>
                          <a:ea typeface="+mn-ea"/>
                          <a:cs typeface="+mn-cs"/>
                        </a:rPr>
                        <a:t>ADDED</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ALLERGY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DOCTOR_ID</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0" name="テキスト ボックス 9">
            <a:extLst>
              <a:ext uri="{FF2B5EF4-FFF2-40B4-BE49-F238E27FC236}">
                <a16:creationId xmlns:a16="http://schemas.microsoft.com/office/drawing/2014/main" id="{CE27ABE2-8971-439F-B6AF-8BA0E56E7E4A}"/>
              </a:ext>
            </a:extLst>
          </p:cNvPr>
          <p:cNvSpPr txBox="1"/>
          <p:nvPr/>
        </p:nvSpPr>
        <p:spPr>
          <a:xfrm>
            <a:off x="315568" y="1195171"/>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Doctor Table</a:t>
            </a:r>
            <a:endParaRPr lang="ja-JP" altLang="en-US" dirty="0"/>
          </a:p>
        </p:txBody>
      </p:sp>
      <p:sp>
        <p:nvSpPr>
          <p:cNvPr id="11" name="テキスト ボックス 10">
            <a:extLst>
              <a:ext uri="{FF2B5EF4-FFF2-40B4-BE49-F238E27FC236}">
                <a16:creationId xmlns:a16="http://schemas.microsoft.com/office/drawing/2014/main" id="{25378215-2732-400E-A8B8-D4768A97DF3E}"/>
              </a:ext>
            </a:extLst>
          </p:cNvPr>
          <p:cNvSpPr txBox="1"/>
          <p:nvPr/>
        </p:nvSpPr>
        <p:spPr>
          <a:xfrm>
            <a:off x="355324" y="2858040"/>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Patient Table</a:t>
            </a:r>
            <a:endParaRPr lang="ja-JP" altLang="en-US" dirty="0"/>
          </a:p>
        </p:txBody>
      </p:sp>
      <p:sp>
        <p:nvSpPr>
          <p:cNvPr id="12" name="テキスト ボックス 11">
            <a:extLst>
              <a:ext uri="{FF2B5EF4-FFF2-40B4-BE49-F238E27FC236}">
                <a16:creationId xmlns:a16="http://schemas.microsoft.com/office/drawing/2014/main" id="{AFD89B64-D65A-46B6-BC92-E2AAA6F1A7CE}"/>
              </a:ext>
            </a:extLst>
          </p:cNvPr>
          <p:cNvSpPr txBox="1"/>
          <p:nvPr/>
        </p:nvSpPr>
        <p:spPr>
          <a:xfrm>
            <a:off x="315568" y="4509332"/>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Appointment Table</a:t>
            </a:r>
            <a:endParaRPr lang="ja-JP" altLang="en-US" dirty="0"/>
          </a:p>
        </p:txBody>
      </p:sp>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4" y="402455"/>
            <a:ext cx="6097656"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Issue of current tables</a:t>
            </a:r>
            <a:endParaRPr lang="ja-JP" altLang="en-US" dirty="0"/>
          </a:p>
        </p:txBody>
      </p:sp>
      <p:sp>
        <p:nvSpPr>
          <p:cNvPr id="15" name="四角形: 角を丸くする 14">
            <a:extLst>
              <a:ext uri="{FF2B5EF4-FFF2-40B4-BE49-F238E27FC236}">
                <a16:creationId xmlns:a16="http://schemas.microsoft.com/office/drawing/2014/main" id="{229094C6-AE2B-49E2-B250-83CF82EDE3D9}"/>
              </a:ext>
            </a:extLst>
          </p:cNvPr>
          <p:cNvSpPr/>
          <p:nvPr/>
        </p:nvSpPr>
        <p:spPr>
          <a:xfrm>
            <a:off x="9074426" y="3187616"/>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A0DCBCC8-5129-40ED-A271-BEFB3D314633}"/>
              </a:ext>
            </a:extLst>
          </p:cNvPr>
          <p:cNvSpPr/>
          <p:nvPr/>
        </p:nvSpPr>
        <p:spPr>
          <a:xfrm>
            <a:off x="10532166" y="4827427"/>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7CB4AE5-B6F1-4831-9C45-34BF68839F1D}"/>
              </a:ext>
            </a:extLst>
          </p:cNvPr>
          <p:cNvSpPr/>
          <p:nvPr/>
        </p:nvSpPr>
        <p:spPr>
          <a:xfrm>
            <a:off x="462169" y="6072837"/>
            <a:ext cx="11415092" cy="63311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rgbClr val="000000"/>
                </a:solidFill>
                <a:latin typeface="Helvetica" panose="020B0604020202020204" pitchFamily="34" charset="0"/>
              </a:rPr>
              <a:t>The issue at this phase is the list value of ALLEGY and MEDICINE in patient and appointment tables. Those attributes store the value as repeated data in one cell, which should be solved with 1 normalization form.</a:t>
            </a:r>
            <a:endParaRPr lang="ja-JP" altLang="en-US" dirty="0"/>
          </a:p>
        </p:txBody>
      </p:sp>
    </p:spTree>
    <p:extLst>
      <p:ext uri="{BB962C8B-B14F-4D97-AF65-F5344CB8AC3E}">
        <p14:creationId xmlns:p14="http://schemas.microsoft.com/office/powerpoint/2010/main" val="238535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3F4003B3-FA27-44B8-9510-CFF1F6E99CC0}"/>
              </a:ext>
            </a:extLst>
          </p:cNvPr>
          <p:cNvGraphicFramePr>
            <a:graphicFrameLocks noGrp="1"/>
          </p:cNvGraphicFramePr>
          <p:nvPr>
            <p:extLst>
              <p:ext uri="{D42A27DB-BD31-4B8C-83A1-F6EECF244321}">
                <p14:modId xmlns:p14="http://schemas.microsoft.com/office/powerpoint/2010/main" val="3755285335"/>
              </p:ext>
            </p:extLst>
          </p:nvPr>
        </p:nvGraphicFramePr>
        <p:xfrm>
          <a:off x="267546" y="1460020"/>
          <a:ext cx="9631830" cy="741680"/>
        </p:xfrm>
        <a:graphic>
          <a:graphicData uri="http://schemas.openxmlformats.org/drawingml/2006/table">
            <a:tbl>
              <a:tblPr firstRow="1" bandRow="1">
                <a:tableStyleId>{5C22544A-7EE6-4342-B048-85BDC9FD1C3A}</a:tableStyleId>
              </a:tblPr>
              <a:tblGrid>
                <a:gridCol w="1926366">
                  <a:extLst>
                    <a:ext uri="{9D8B030D-6E8A-4147-A177-3AD203B41FA5}">
                      <a16:colId xmlns:a16="http://schemas.microsoft.com/office/drawing/2014/main" val="13758417"/>
                    </a:ext>
                  </a:extLst>
                </a:gridCol>
                <a:gridCol w="1926366">
                  <a:extLst>
                    <a:ext uri="{9D8B030D-6E8A-4147-A177-3AD203B41FA5}">
                      <a16:colId xmlns:a16="http://schemas.microsoft.com/office/drawing/2014/main" val="3355329033"/>
                    </a:ext>
                  </a:extLst>
                </a:gridCol>
                <a:gridCol w="1926366">
                  <a:extLst>
                    <a:ext uri="{9D8B030D-6E8A-4147-A177-3AD203B41FA5}">
                      <a16:colId xmlns:a16="http://schemas.microsoft.com/office/drawing/2014/main" val="2244058073"/>
                    </a:ext>
                  </a:extLst>
                </a:gridCol>
                <a:gridCol w="1926366">
                  <a:extLst>
                    <a:ext uri="{9D8B030D-6E8A-4147-A177-3AD203B41FA5}">
                      <a16:colId xmlns:a16="http://schemas.microsoft.com/office/drawing/2014/main" val="1789738913"/>
                    </a:ext>
                  </a:extLst>
                </a:gridCol>
                <a:gridCol w="1926366">
                  <a:extLst>
                    <a:ext uri="{9D8B030D-6E8A-4147-A177-3AD203B41FA5}">
                      <a16:colId xmlns:a16="http://schemas.microsoft.com/office/drawing/2014/main" val="3808191908"/>
                    </a:ext>
                  </a:extLst>
                </a:gridCol>
              </a:tblGrid>
              <a:tr h="370840">
                <a:tc>
                  <a:txBody>
                    <a:bodyPr/>
                    <a:lstStyle/>
                    <a:p>
                      <a:pPr algn="ctr"/>
                      <a:r>
                        <a:rPr kumimoji="1" lang="en-US" altLang="ja-JP" sz="1200" b="1" i="0" u="sng" kern="1200" dirty="0">
                          <a:solidFill>
                            <a:schemeClr val="lt1"/>
                          </a:solidFill>
                          <a:effectLst/>
                          <a:latin typeface="+mn-lt"/>
                          <a:ea typeface="+mn-ea"/>
                          <a:cs typeface="+mn-cs"/>
                        </a:rPr>
                        <a:t>DOCTOR_ID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DOCTOR_NAME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SPECIALTY_NUM</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600" dirty="0"/>
                    </a:p>
                  </a:txBody>
                  <a:tcPr/>
                </a:tc>
                <a:tc>
                  <a:txBody>
                    <a:bodyPr/>
                    <a:lstStyle/>
                    <a:p>
                      <a:pPr algn="ctr"/>
                      <a:endParaRPr kumimoji="1" lang="ja-JP" altLang="en-US" sz="1600"/>
                    </a:p>
                  </a:txBody>
                  <a:tcPr/>
                </a:tc>
                <a:tc>
                  <a:txBody>
                    <a:bodyPr/>
                    <a:lstStyle/>
                    <a:p>
                      <a:pPr algn="ctr"/>
                      <a:endParaRPr kumimoji="1" lang="ja-JP" altLang="en-US" sz="1600"/>
                    </a:p>
                  </a:txBody>
                  <a:tcPr/>
                </a:tc>
                <a:tc>
                  <a:txBody>
                    <a:bodyPr/>
                    <a:lstStyle/>
                    <a:p>
                      <a:pPr algn="ctr"/>
                      <a:endParaRPr kumimoji="1" lang="ja-JP" altLang="en-US" sz="1600" dirty="0"/>
                    </a:p>
                  </a:txBody>
                  <a:tcPr/>
                </a:tc>
                <a:tc>
                  <a:txBody>
                    <a:bodyPr/>
                    <a:lstStyle/>
                    <a:p>
                      <a:pPr algn="ctr"/>
                      <a:endParaRPr kumimoji="1" lang="ja-JP" altLang="en-US" sz="1600" dirty="0"/>
                    </a:p>
                  </a:txBody>
                  <a:tcPr/>
                </a:tc>
                <a:extLst>
                  <a:ext uri="{0D108BD9-81ED-4DB2-BD59-A6C34878D82A}">
                    <a16:rowId xmlns:a16="http://schemas.microsoft.com/office/drawing/2014/main" val="483441928"/>
                  </a:ext>
                </a:extLst>
              </a:tr>
            </a:tbl>
          </a:graphicData>
        </a:graphic>
      </p:graphicFrame>
      <p:graphicFrame>
        <p:nvGraphicFramePr>
          <p:cNvPr id="6" name="表 5">
            <a:extLst>
              <a:ext uri="{FF2B5EF4-FFF2-40B4-BE49-F238E27FC236}">
                <a16:creationId xmlns:a16="http://schemas.microsoft.com/office/drawing/2014/main" id="{A4BECE50-ADD4-4C07-AA19-AF678EA79FA3}"/>
              </a:ext>
            </a:extLst>
          </p:cNvPr>
          <p:cNvGraphicFramePr>
            <a:graphicFrameLocks noGrp="1"/>
          </p:cNvGraphicFramePr>
          <p:nvPr>
            <p:extLst>
              <p:ext uri="{D42A27DB-BD31-4B8C-83A1-F6EECF244321}">
                <p14:modId xmlns:p14="http://schemas.microsoft.com/office/powerpoint/2010/main" val="1055045602"/>
              </p:ext>
            </p:extLst>
          </p:nvPr>
        </p:nvGraphicFramePr>
        <p:xfrm>
          <a:off x="267546" y="4295897"/>
          <a:ext cx="11786902" cy="797560"/>
        </p:xfrm>
        <a:graphic>
          <a:graphicData uri="http://schemas.openxmlformats.org/drawingml/2006/table">
            <a:tbl>
              <a:tblPr firstRow="1" bandRow="1">
                <a:tableStyleId>{5C22544A-7EE6-4342-B048-85BDC9FD1C3A}</a:tableStyleId>
              </a:tblPr>
              <a:tblGrid>
                <a:gridCol w="1454468">
                  <a:extLst>
                    <a:ext uri="{9D8B030D-6E8A-4147-A177-3AD203B41FA5}">
                      <a16:colId xmlns:a16="http://schemas.microsoft.com/office/drawing/2014/main" val="13758417"/>
                    </a:ext>
                  </a:extLst>
                </a:gridCol>
                <a:gridCol w="1476062">
                  <a:extLst>
                    <a:ext uri="{9D8B030D-6E8A-4147-A177-3AD203B41FA5}">
                      <a16:colId xmlns:a16="http://schemas.microsoft.com/office/drawing/2014/main" val="3355329033"/>
                    </a:ext>
                  </a:extLst>
                </a:gridCol>
                <a:gridCol w="1476062">
                  <a:extLst>
                    <a:ext uri="{9D8B030D-6E8A-4147-A177-3AD203B41FA5}">
                      <a16:colId xmlns:a16="http://schemas.microsoft.com/office/drawing/2014/main" val="2244058073"/>
                    </a:ext>
                  </a:extLst>
                </a:gridCol>
                <a:gridCol w="1476062">
                  <a:extLst>
                    <a:ext uri="{9D8B030D-6E8A-4147-A177-3AD203B41FA5}">
                      <a16:colId xmlns:a16="http://schemas.microsoft.com/office/drawing/2014/main" val="1789738913"/>
                    </a:ext>
                  </a:extLst>
                </a:gridCol>
                <a:gridCol w="1476062">
                  <a:extLst>
                    <a:ext uri="{9D8B030D-6E8A-4147-A177-3AD203B41FA5}">
                      <a16:colId xmlns:a16="http://schemas.microsoft.com/office/drawing/2014/main" val="2714199888"/>
                    </a:ext>
                  </a:extLst>
                </a:gridCol>
                <a:gridCol w="1476062">
                  <a:extLst>
                    <a:ext uri="{9D8B030D-6E8A-4147-A177-3AD203B41FA5}">
                      <a16:colId xmlns:a16="http://schemas.microsoft.com/office/drawing/2014/main" val="1066885863"/>
                    </a:ext>
                  </a:extLst>
                </a:gridCol>
                <a:gridCol w="1476062">
                  <a:extLst>
                    <a:ext uri="{9D8B030D-6E8A-4147-A177-3AD203B41FA5}">
                      <a16:colId xmlns:a16="http://schemas.microsoft.com/office/drawing/2014/main" val="2367545021"/>
                    </a:ext>
                  </a:extLst>
                </a:gridCol>
                <a:gridCol w="1476062">
                  <a:extLst>
                    <a:ext uri="{9D8B030D-6E8A-4147-A177-3AD203B41FA5}">
                      <a16:colId xmlns:a16="http://schemas.microsoft.com/office/drawing/2014/main" val="151367328"/>
                    </a:ext>
                  </a:extLst>
                </a:gridCol>
              </a:tblGrid>
              <a:tr h="139970">
                <a:tc>
                  <a:txBody>
                    <a:bodyPr/>
                    <a:lstStyle/>
                    <a:p>
                      <a:pPr algn="ctr"/>
                      <a:r>
                        <a:rPr kumimoji="1" lang="en-US" altLang="ja-JP" sz="1100" b="1" i="0" u="sng" kern="1200" dirty="0">
                          <a:solidFill>
                            <a:schemeClr val="lt1"/>
                          </a:solidFill>
                          <a:effectLst/>
                          <a:latin typeface="+mn-lt"/>
                          <a:ea typeface="+mn-ea"/>
                          <a:cs typeface="+mn-cs"/>
                        </a:rPr>
                        <a:t>APPOINTMENT_ID</a:t>
                      </a:r>
                      <a:endParaRPr kumimoji="1" lang="ja-JP" altLang="en-US" sz="1100" b="1" u="sng" dirty="0"/>
                    </a:p>
                  </a:txBody>
                  <a:tcPr/>
                </a:tc>
                <a:tc>
                  <a:txBody>
                    <a:bodyPr/>
                    <a:lstStyle/>
                    <a:p>
                      <a:pPr algn="ctr"/>
                      <a:r>
                        <a:rPr kumimoji="1" lang="en-US" altLang="ja-JP" sz="1100" b="0" i="0" kern="1200" dirty="0">
                          <a:solidFill>
                            <a:schemeClr val="lt1"/>
                          </a:solidFill>
                          <a:effectLst/>
                          <a:latin typeface="+mn-lt"/>
                          <a:ea typeface="+mn-ea"/>
                          <a:cs typeface="+mn-cs"/>
                        </a:rPr>
                        <a:t>APPOINTMENT_DATE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PATIENT_ID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DOCTOR_ID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TREATMENT_INFO</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PULSE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BLOOD_PRESSURE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HAS_MEDICINE</a:t>
                      </a:r>
                      <a:endParaRPr kumimoji="1" lang="ja-JP" altLang="en-US" sz="1100" dirty="0"/>
                    </a:p>
                  </a:txBody>
                  <a:tcPr/>
                </a:tc>
                <a:extLst>
                  <a:ext uri="{0D108BD9-81ED-4DB2-BD59-A6C34878D82A}">
                    <a16:rowId xmlns:a16="http://schemas.microsoft.com/office/drawing/2014/main" val="2450339161"/>
                  </a:ext>
                </a:extLst>
              </a:tr>
              <a:tr h="370840">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extLst>
                  <a:ext uri="{0D108BD9-81ED-4DB2-BD59-A6C34878D82A}">
                    <a16:rowId xmlns:a16="http://schemas.microsoft.com/office/drawing/2014/main" val="483441928"/>
                  </a:ext>
                </a:extLst>
              </a:tr>
            </a:tbl>
          </a:graphicData>
        </a:graphic>
      </p:graphicFrame>
      <p:graphicFrame>
        <p:nvGraphicFramePr>
          <p:cNvPr id="8" name="表 7">
            <a:extLst>
              <a:ext uri="{FF2B5EF4-FFF2-40B4-BE49-F238E27FC236}">
                <a16:creationId xmlns:a16="http://schemas.microsoft.com/office/drawing/2014/main" id="{03B261DF-09E4-4722-AA52-AD914020C204}"/>
              </a:ext>
            </a:extLst>
          </p:cNvPr>
          <p:cNvGraphicFramePr>
            <a:graphicFrameLocks noGrp="1"/>
          </p:cNvGraphicFramePr>
          <p:nvPr>
            <p:extLst>
              <p:ext uri="{D42A27DB-BD31-4B8C-83A1-F6EECF244321}">
                <p14:modId xmlns:p14="http://schemas.microsoft.com/office/powerpoint/2010/main" val="3270372082"/>
              </p:ext>
            </p:extLst>
          </p:nvPr>
        </p:nvGraphicFramePr>
        <p:xfrm>
          <a:off x="277490" y="2809931"/>
          <a:ext cx="11798552" cy="828040"/>
        </p:xfrm>
        <a:graphic>
          <a:graphicData uri="http://schemas.openxmlformats.org/drawingml/2006/table">
            <a:tbl>
              <a:tblPr firstRow="1" bandRow="1">
                <a:tableStyleId>{5C22544A-7EE6-4342-B048-85BDC9FD1C3A}</a:tableStyleId>
              </a:tblPr>
              <a:tblGrid>
                <a:gridCol w="1474819">
                  <a:extLst>
                    <a:ext uri="{9D8B030D-6E8A-4147-A177-3AD203B41FA5}">
                      <a16:colId xmlns:a16="http://schemas.microsoft.com/office/drawing/2014/main" val="13758417"/>
                    </a:ext>
                  </a:extLst>
                </a:gridCol>
                <a:gridCol w="1474819">
                  <a:extLst>
                    <a:ext uri="{9D8B030D-6E8A-4147-A177-3AD203B41FA5}">
                      <a16:colId xmlns:a16="http://schemas.microsoft.com/office/drawing/2014/main" val="3355329033"/>
                    </a:ext>
                  </a:extLst>
                </a:gridCol>
                <a:gridCol w="1474819">
                  <a:extLst>
                    <a:ext uri="{9D8B030D-6E8A-4147-A177-3AD203B41FA5}">
                      <a16:colId xmlns:a16="http://schemas.microsoft.com/office/drawing/2014/main" val="2244058073"/>
                    </a:ext>
                  </a:extLst>
                </a:gridCol>
                <a:gridCol w="1474819">
                  <a:extLst>
                    <a:ext uri="{9D8B030D-6E8A-4147-A177-3AD203B41FA5}">
                      <a16:colId xmlns:a16="http://schemas.microsoft.com/office/drawing/2014/main" val="1789738913"/>
                    </a:ext>
                  </a:extLst>
                </a:gridCol>
                <a:gridCol w="1474819">
                  <a:extLst>
                    <a:ext uri="{9D8B030D-6E8A-4147-A177-3AD203B41FA5}">
                      <a16:colId xmlns:a16="http://schemas.microsoft.com/office/drawing/2014/main" val="2714199888"/>
                    </a:ext>
                  </a:extLst>
                </a:gridCol>
                <a:gridCol w="1474819">
                  <a:extLst>
                    <a:ext uri="{9D8B030D-6E8A-4147-A177-3AD203B41FA5}">
                      <a16:colId xmlns:a16="http://schemas.microsoft.com/office/drawing/2014/main" val="1066885863"/>
                    </a:ext>
                  </a:extLst>
                </a:gridCol>
                <a:gridCol w="1474819">
                  <a:extLst>
                    <a:ext uri="{9D8B030D-6E8A-4147-A177-3AD203B41FA5}">
                      <a16:colId xmlns:a16="http://schemas.microsoft.com/office/drawing/2014/main" val="2367545021"/>
                    </a:ext>
                  </a:extLst>
                </a:gridCol>
                <a:gridCol w="1474819">
                  <a:extLst>
                    <a:ext uri="{9D8B030D-6E8A-4147-A177-3AD203B41FA5}">
                      <a16:colId xmlns:a16="http://schemas.microsoft.com/office/drawing/2014/main" val="151367328"/>
                    </a:ext>
                  </a:extLst>
                </a:gridCol>
              </a:tblGrid>
              <a:tr h="139970">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PATIENT_NAME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PATIENT_EMAIL</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PATIENT_ADDRESS</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DATE</a:t>
                      </a:r>
                      <a:r>
                        <a:rPr kumimoji="1" lang="ja-JP" altLang="en-US" sz="1200" b="0" i="0" kern="1200" dirty="0">
                          <a:solidFill>
                            <a:schemeClr val="lt1"/>
                          </a:solidFill>
                          <a:effectLst/>
                          <a:latin typeface="+mn-lt"/>
                          <a:ea typeface="+mn-ea"/>
                          <a:cs typeface="+mn-cs"/>
                        </a:rPr>
                        <a:t>＿</a:t>
                      </a:r>
                      <a:r>
                        <a:rPr kumimoji="1" lang="en-US" altLang="ja-JP" sz="1200" b="0" i="0" kern="1200" dirty="0">
                          <a:solidFill>
                            <a:schemeClr val="lt1"/>
                          </a:solidFill>
                          <a:effectLst/>
                          <a:latin typeface="+mn-lt"/>
                          <a:ea typeface="+mn-ea"/>
                          <a:cs typeface="+mn-cs"/>
                        </a:rPr>
                        <a:t>ADDED</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HAS_ALLERGY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DOCTOR_ID</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0" name="テキスト ボックス 9">
            <a:extLst>
              <a:ext uri="{FF2B5EF4-FFF2-40B4-BE49-F238E27FC236}">
                <a16:creationId xmlns:a16="http://schemas.microsoft.com/office/drawing/2014/main" id="{CE27ABE2-8971-439F-B6AF-8BA0E56E7E4A}"/>
              </a:ext>
            </a:extLst>
          </p:cNvPr>
          <p:cNvSpPr txBox="1"/>
          <p:nvPr/>
        </p:nvSpPr>
        <p:spPr>
          <a:xfrm>
            <a:off x="315568" y="966572"/>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Doctor Table</a:t>
            </a:r>
            <a:endParaRPr lang="ja-JP" altLang="en-US" dirty="0"/>
          </a:p>
        </p:txBody>
      </p:sp>
      <p:sp>
        <p:nvSpPr>
          <p:cNvPr id="11" name="テキスト ボックス 10">
            <a:extLst>
              <a:ext uri="{FF2B5EF4-FFF2-40B4-BE49-F238E27FC236}">
                <a16:creationId xmlns:a16="http://schemas.microsoft.com/office/drawing/2014/main" id="{25378215-2732-400E-A8B8-D4768A97DF3E}"/>
              </a:ext>
            </a:extLst>
          </p:cNvPr>
          <p:cNvSpPr txBox="1"/>
          <p:nvPr/>
        </p:nvSpPr>
        <p:spPr>
          <a:xfrm>
            <a:off x="355324" y="2400843"/>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Patient Table</a:t>
            </a:r>
            <a:endParaRPr lang="ja-JP" altLang="en-US" dirty="0"/>
          </a:p>
        </p:txBody>
      </p:sp>
      <p:sp>
        <p:nvSpPr>
          <p:cNvPr id="12" name="テキスト ボックス 11">
            <a:extLst>
              <a:ext uri="{FF2B5EF4-FFF2-40B4-BE49-F238E27FC236}">
                <a16:creationId xmlns:a16="http://schemas.microsoft.com/office/drawing/2014/main" id="{AFD89B64-D65A-46B6-BC92-E2AAA6F1A7CE}"/>
              </a:ext>
            </a:extLst>
          </p:cNvPr>
          <p:cNvSpPr txBox="1"/>
          <p:nvPr/>
        </p:nvSpPr>
        <p:spPr>
          <a:xfrm>
            <a:off x="315568" y="3863294"/>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Appointment Table</a:t>
            </a:r>
            <a:endParaRPr lang="ja-JP" altLang="en-US" dirty="0"/>
          </a:p>
        </p:txBody>
      </p:sp>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4" y="402455"/>
            <a:ext cx="6097656"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After 1</a:t>
            </a:r>
            <a:r>
              <a:rPr lang="en-US" altLang="ja-JP" b="0" i="0" dirty="0">
                <a:solidFill>
                  <a:srgbClr val="000000"/>
                </a:solidFill>
                <a:effectLst/>
                <a:latin typeface="Helvetica" panose="020B0604020202020204" pitchFamily="34" charset="0"/>
              </a:rPr>
              <a:t> Normalization Form</a:t>
            </a:r>
            <a:endParaRPr lang="ja-JP" altLang="en-US" dirty="0"/>
          </a:p>
        </p:txBody>
      </p:sp>
      <p:sp>
        <p:nvSpPr>
          <p:cNvPr id="15" name="四角形: 角を丸くする 14">
            <a:extLst>
              <a:ext uri="{FF2B5EF4-FFF2-40B4-BE49-F238E27FC236}">
                <a16:creationId xmlns:a16="http://schemas.microsoft.com/office/drawing/2014/main" id="{229094C6-AE2B-49E2-B250-83CF82EDE3D9}"/>
              </a:ext>
            </a:extLst>
          </p:cNvPr>
          <p:cNvSpPr/>
          <p:nvPr/>
        </p:nvSpPr>
        <p:spPr>
          <a:xfrm>
            <a:off x="9074426" y="2720480"/>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A0DCBCC8-5129-40ED-A271-BEFB3D314633}"/>
              </a:ext>
            </a:extLst>
          </p:cNvPr>
          <p:cNvSpPr/>
          <p:nvPr/>
        </p:nvSpPr>
        <p:spPr>
          <a:xfrm>
            <a:off x="10532166" y="4181389"/>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8" name="表 17">
            <a:extLst>
              <a:ext uri="{FF2B5EF4-FFF2-40B4-BE49-F238E27FC236}">
                <a16:creationId xmlns:a16="http://schemas.microsoft.com/office/drawing/2014/main" id="{DA2A86CF-6B94-407A-9F81-78FA98C7DAB7}"/>
              </a:ext>
            </a:extLst>
          </p:cNvPr>
          <p:cNvGraphicFramePr>
            <a:graphicFrameLocks noGrp="1"/>
          </p:cNvGraphicFramePr>
          <p:nvPr>
            <p:extLst>
              <p:ext uri="{D42A27DB-BD31-4B8C-83A1-F6EECF244321}">
                <p14:modId xmlns:p14="http://schemas.microsoft.com/office/powerpoint/2010/main" val="424387817"/>
              </p:ext>
            </p:extLst>
          </p:nvPr>
        </p:nvGraphicFramePr>
        <p:xfrm>
          <a:off x="6292724" y="5677528"/>
          <a:ext cx="3862482" cy="828040"/>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139970">
                <a:tc>
                  <a:txBody>
                    <a:bodyPr/>
                    <a:lstStyle/>
                    <a:p>
                      <a:pPr algn="ctr"/>
                      <a:r>
                        <a:rPr kumimoji="1" lang="en-US" altLang="ja-JP" sz="1200" b="1" i="0" u="sng" kern="1200" dirty="0">
                          <a:solidFill>
                            <a:schemeClr val="lt1"/>
                          </a:solidFill>
                          <a:effectLst/>
                          <a:latin typeface="+mn-lt"/>
                          <a:ea typeface="+mn-ea"/>
                          <a:cs typeface="+mn-cs"/>
                        </a:rPr>
                        <a:t>APPOINTMENT_ID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Medicine_1</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Medicine_2</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9" name="テキスト ボックス 18">
            <a:extLst>
              <a:ext uri="{FF2B5EF4-FFF2-40B4-BE49-F238E27FC236}">
                <a16:creationId xmlns:a16="http://schemas.microsoft.com/office/drawing/2014/main" id="{CC0440FC-B29D-4B52-8EE1-0EC586142248}"/>
              </a:ext>
            </a:extLst>
          </p:cNvPr>
          <p:cNvSpPr txBox="1"/>
          <p:nvPr/>
        </p:nvSpPr>
        <p:spPr>
          <a:xfrm>
            <a:off x="6370558" y="5268440"/>
            <a:ext cx="6097656"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Medicine</a:t>
            </a:r>
            <a:r>
              <a:rPr lang="en-US" altLang="ja-JP" b="0" i="0" dirty="0">
                <a:solidFill>
                  <a:srgbClr val="000000"/>
                </a:solidFill>
                <a:effectLst/>
                <a:latin typeface="Helvetica" panose="020B0604020202020204" pitchFamily="34" charset="0"/>
              </a:rPr>
              <a:t> Table</a:t>
            </a:r>
            <a:endParaRPr lang="ja-JP" altLang="en-US" dirty="0"/>
          </a:p>
        </p:txBody>
      </p:sp>
      <p:graphicFrame>
        <p:nvGraphicFramePr>
          <p:cNvPr id="3" name="表 2">
            <a:extLst>
              <a:ext uri="{FF2B5EF4-FFF2-40B4-BE49-F238E27FC236}">
                <a16:creationId xmlns:a16="http://schemas.microsoft.com/office/drawing/2014/main" id="{FA2EE196-AF3F-4A6E-8E58-077B21D69AC5}"/>
              </a:ext>
            </a:extLst>
          </p:cNvPr>
          <p:cNvGraphicFramePr>
            <a:graphicFrameLocks noGrp="1"/>
          </p:cNvGraphicFramePr>
          <p:nvPr>
            <p:extLst>
              <p:ext uri="{D42A27DB-BD31-4B8C-83A1-F6EECF244321}">
                <p14:modId xmlns:p14="http://schemas.microsoft.com/office/powerpoint/2010/main" val="1265774593"/>
              </p:ext>
            </p:extLst>
          </p:nvPr>
        </p:nvGraphicFramePr>
        <p:xfrm>
          <a:off x="10585436"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kumimoji="1" lang="en-US" altLang="ja-JP" sz="1200" b="0" i="0" kern="1200" dirty="0" err="1">
                          <a:solidFill>
                            <a:schemeClr val="lt1"/>
                          </a:solidFill>
                          <a:effectLst/>
                          <a:latin typeface="+mn-lt"/>
                          <a:ea typeface="+mn-ea"/>
                          <a:cs typeface="+mn-cs"/>
                        </a:rPr>
                        <a:t>Medicine_n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7" name="テキスト ボックス 6">
            <a:extLst>
              <a:ext uri="{FF2B5EF4-FFF2-40B4-BE49-F238E27FC236}">
                <a16:creationId xmlns:a16="http://schemas.microsoft.com/office/drawing/2014/main" id="{E9DCA2F2-C41B-4236-B06A-A0475CCB07DA}"/>
              </a:ext>
            </a:extLst>
          </p:cNvPr>
          <p:cNvSpPr txBox="1"/>
          <p:nvPr/>
        </p:nvSpPr>
        <p:spPr>
          <a:xfrm>
            <a:off x="10028322"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graphicFrame>
        <p:nvGraphicFramePr>
          <p:cNvPr id="20" name="表 19">
            <a:extLst>
              <a:ext uri="{FF2B5EF4-FFF2-40B4-BE49-F238E27FC236}">
                <a16:creationId xmlns:a16="http://schemas.microsoft.com/office/drawing/2014/main" id="{41C6F199-82D3-4134-93F7-29BE919DC674}"/>
              </a:ext>
            </a:extLst>
          </p:cNvPr>
          <p:cNvGraphicFramePr>
            <a:graphicFrameLocks noGrp="1"/>
          </p:cNvGraphicFramePr>
          <p:nvPr>
            <p:extLst>
              <p:ext uri="{D42A27DB-BD31-4B8C-83A1-F6EECF244321}">
                <p14:modId xmlns:p14="http://schemas.microsoft.com/office/powerpoint/2010/main" val="3595034355"/>
              </p:ext>
            </p:extLst>
          </p:nvPr>
        </p:nvGraphicFramePr>
        <p:xfrm>
          <a:off x="233170" y="5677527"/>
          <a:ext cx="3862482" cy="828041"/>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409134">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_1</a:t>
                      </a:r>
                      <a:endParaRPr kumimoji="1" lang="ja-JP" altLang="en-US" sz="1200" dirty="0">
                        <a:solidFill>
                          <a:schemeClr val="bg1"/>
                        </a:solidFill>
                      </a:endParaRPr>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_2</a:t>
                      </a:r>
                      <a:endParaRPr kumimoji="1" lang="ja-JP" altLang="en-US" sz="1200" dirty="0">
                        <a:solidFill>
                          <a:schemeClr val="bg1"/>
                        </a:solidFill>
                      </a:endParaRPr>
                    </a:p>
                  </a:txBody>
                  <a:tcPr/>
                </a:tc>
                <a:extLst>
                  <a:ext uri="{0D108BD9-81ED-4DB2-BD59-A6C34878D82A}">
                    <a16:rowId xmlns:a16="http://schemas.microsoft.com/office/drawing/2014/main" val="2450339161"/>
                  </a:ext>
                </a:extLst>
              </a:tr>
              <a:tr h="418907">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21" name="テキスト ボックス 20">
            <a:extLst>
              <a:ext uri="{FF2B5EF4-FFF2-40B4-BE49-F238E27FC236}">
                <a16:creationId xmlns:a16="http://schemas.microsoft.com/office/drawing/2014/main" id="{88C20BD6-A394-47F5-B8A3-1F7000ECD20E}"/>
              </a:ext>
            </a:extLst>
          </p:cNvPr>
          <p:cNvSpPr txBox="1"/>
          <p:nvPr/>
        </p:nvSpPr>
        <p:spPr>
          <a:xfrm>
            <a:off x="330882" y="5268440"/>
            <a:ext cx="3167692"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Allergy Table</a:t>
            </a:r>
            <a:endParaRPr lang="ja-JP" altLang="en-US" dirty="0"/>
          </a:p>
        </p:txBody>
      </p:sp>
      <p:graphicFrame>
        <p:nvGraphicFramePr>
          <p:cNvPr id="22" name="表 21">
            <a:extLst>
              <a:ext uri="{FF2B5EF4-FFF2-40B4-BE49-F238E27FC236}">
                <a16:creationId xmlns:a16="http://schemas.microsoft.com/office/drawing/2014/main" id="{233DC734-47DF-402C-9F47-1A3BA02190E8}"/>
              </a:ext>
            </a:extLst>
          </p:cNvPr>
          <p:cNvGraphicFramePr>
            <a:graphicFrameLocks noGrp="1"/>
          </p:cNvGraphicFramePr>
          <p:nvPr>
            <p:extLst>
              <p:ext uri="{D42A27DB-BD31-4B8C-83A1-F6EECF244321}">
                <p14:modId xmlns:p14="http://schemas.microsoft.com/office/powerpoint/2010/main" val="3958647309"/>
              </p:ext>
            </p:extLst>
          </p:nvPr>
        </p:nvGraphicFramePr>
        <p:xfrm>
          <a:off x="4525882"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lang="en-US" altLang="ja-JP" sz="1200" b="0" i="0" dirty="0" err="1">
                          <a:solidFill>
                            <a:schemeClr val="bg1"/>
                          </a:solidFill>
                          <a:effectLst/>
                          <a:latin typeface="Helvetica" panose="020B0604020202020204" pitchFamily="34" charset="0"/>
                        </a:rPr>
                        <a:t>Allergy</a:t>
                      </a:r>
                      <a:r>
                        <a:rPr kumimoji="1" lang="en-US" altLang="ja-JP" sz="1200" b="0" i="0" kern="1200" dirty="0" err="1">
                          <a:solidFill>
                            <a:schemeClr val="lt1"/>
                          </a:solidFill>
                          <a:effectLst/>
                          <a:latin typeface="+mn-lt"/>
                          <a:ea typeface="+mn-ea"/>
                          <a:cs typeface="+mn-cs"/>
                        </a:rPr>
                        <a:t>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23" name="テキスト ボックス 22">
            <a:extLst>
              <a:ext uri="{FF2B5EF4-FFF2-40B4-BE49-F238E27FC236}">
                <a16:creationId xmlns:a16="http://schemas.microsoft.com/office/drawing/2014/main" id="{B3993FDD-CAC3-4D12-8D55-5243C3717DCE}"/>
              </a:ext>
            </a:extLst>
          </p:cNvPr>
          <p:cNvSpPr txBox="1"/>
          <p:nvPr/>
        </p:nvSpPr>
        <p:spPr>
          <a:xfrm>
            <a:off x="3968768"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sp>
        <p:nvSpPr>
          <p:cNvPr id="24" name="正方形/長方形 23">
            <a:extLst>
              <a:ext uri="{FF2B5EF4-FFF2-40B4-BE49-F238E27FC236}">
                <a16:creationId xmlns:a16="http://schemas.microsoft.com/office/drawing/2014/main" id="{C5DD55A6-8FAF-4AA2-8FBA-2F9959FA777C}"/>
              </a:ext>
            </a:extLst>
          </p:cNvPr>
          <p:cNvSpPr/>
          <p:nvPr/>
        </p:nvSpPr>
        <p:spPr>
          <a:xfrm>
            <a:off x="3638361" y="131140"/>
            <a:ext cx="8234569" cy="12047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1NF added two tables for each allergy and medicine list which has n number of columns depending on the business requirement from hospital. Instead of allergy and medicine attributes, HAS_ALLERGY and HAS_MEDICINE are added. Those types are </a:t>
            </a:r>
            <a:r>
              <a:rPr lang="en-US" altLang="ja-JP" sz="1400" dirty="0" err="1">
                <a:solidFill>
                  <a:schemeClr val="tx1"/>
                </a:solidFill>
              </a:rPr>
              <a:t>boolean</a:t>
            </a:r>
            <a:r>
              <a:rPr lang="en-US" altLang="ja-JP" sz="1400" dirty="0">
                <a:solidFill>
                  <a:schemeClr val="tx1"/>
                </a:solidFill>
              </a:rPr>
              <a:t> and these value can be used to control the data manipulation to the allergy and medicine tables. For instance, if HAS_ALLERGY is false, users are not allowed to add data to the allergy table with the id.</a:t>
            </a:r>
            <a:endParaRPr lang="ja-JP" altLang="en-US" sz="1400" dirty="0">
              <a:solidFill>
                <a:schemeClr val="tx1"/>
              </a:solidFill>
            </a:endParaRPr>
          </a:p>
        </p:txBody>
      </p:sp>
    </p:spTree>
    <p:extLst>
      <p:ext uri="{BB962C8B-B14F-4D97-AF65-F5344CB8AC3E}">
        <p14:creationId xmlns:p14="http://schemas.microsoft.com/office/powerpoint/2010/main" val="250931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3F4003B3-FA27-44B8-9510-CFF1F6E99CC0}"/>
              </a:ext>
            </a:extLst>
          </p:cNvPr>
          <p:cNvGraphicFramePr>
            <a:graphicFrameLocks noGrp="1"/>
          </p:cNvGraphicFramePr>
          <p:nvPr/>
        </p:nvGraphicFramePr>
        <p:xfrm>
          <a:off x="267546" y="1460020"/>
          <a:ext cx="9631830" cy="741680"/>
        </p:xfrm>
        <a:graphic>
          <a:graphicData uri="http://schemas.openxmlformats.org/drawingml/2006/table">
            <a:tbl>
              <a:tblPr firstRow="1" bandRow="1">
                <a:tableStyleId>{5C22544A-7EE6-4342-B048-85BDC9FD1C3A}</a:tableStyleId>
              </a:tblPr>
              <a:tblGrid>
                <a:gridCol w="1926366">
                  <a:extLst>
                    <a:ext uri="{9D8B030D-6E8A-4147-A177-3AD203B41FA5}">
                      <a16:colId xmlns:a16="http://schemas.microsoft.com/office/drawing/2014/main" val="13758417"/>
                    </a:ext>
                  </a:extLst>
                </a:gridCol>
                <a:gridCol w="1926366">
                  <a:extLst>
                    <a:ext uri="{9D8B030D-6E8A-4147-A177-3AD203B41FA5}">
                      <a16:colId xmlns:a16="http://schemas.microsoft.com/office/drawing/2014/main" val="3355329033"/>
                    </a:ext>
                  </a:extLst>
                </a:gridCol>
                <a:gridCol w="1926366">
                  <a:extLst>
                    <a:ext uri="{9D8B030D-6E8A-4147-A177-3AD203B41FA5}">
                      <a16:colId xmlns:a16="http://schemas.microsoft.com/office/drawing/2014/main" val="2244058073"/>
                    </a:ext>
                  </a:extLst>
                </a:gridCol>
                <a:gridCol w="1926366">
                  <a:extLst>
                    <a:ext uri="{9D8B030D-6E8A-4147-A177-3AD203B41FA5}">
                      <a16:colId xmlns:a16="http://schemas.microsoft.com/office/drawing/2014/main" val="1789738913"/>
                    </a:ext>
                  </a:extLst>
                </a:gridCol>
                <a:gridCol w="1926366">
                  <a:extLst>
                    <a:ext uri="{9D8B030D-6E8A-4147-A177-3AD203B41FA5}">
                      <a16:colId xmlns:a16="http://schemas.microsoft.com/office/drawing/2014/main" val="3808191908"/>
                    </a:ext>
                  </a:extLst>
                </a:gridCol>
              </a:tblGrid>
              <a:tr h="370840">
                <a:tc>
                  <a:txBody>
                    <a:bodyPr/>
                    <a:lstStyle/>
                    <a:p>
                      <a:pPr algn="ctr"/>
                      <a:r>
                        <a:rPr kumimoji="1" lang="en-US" altLang="ja-JP" sz="1200" b="1" i="0" u="sng" kern="1200" dirty="0">
                          <a:solidFill>
                            <a:schemeClr val="lt1"/>
                          </a:solidFill>
                          <a:effectLst/>
                          <a:latin typeface="+mn-lt"/>
                          <a:ea typeface="+mn-ea"/>
                          <a:cs typeface="+mn-cs"/>
                        </a:rPr>
                        <a:t>DOCTOR_ID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DOCTOR_NAME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SPECIALTY_NUM</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600" dirty="0"/>
                    </a:p>
                  </a:txBody>
                  <a:tcPr/>
                </a:tc>
                <a:tc>
                  <a:txBody>
                    <a:bodyPr/>
                    <a:lstStyle/>
                    <a:p>
                      <a:pPr algn="ctr"/>
                      <a:endParaRPr kumimoji="1" lang="ja-JP" altLang="en-US" sz="1600"/>
                    </a:p>
                  </a:txBody>
                  <a:tcPr/>
                </a:tc>
                <a:tc>
                  <a:txBody>
                    <a:bodyPr/>
                    <a:lstStyle/>
                    <a:p>
                      <a:pPr algn="ctr"/>
                      <a:endParaRPr kumimoji="1" lang="ja-JP" altLang="en-US" sz="1600"/>
                    </a:p>
                  </a:txBody>
                  <a:tcPr/>
                </a:tc>
                <a:tc>
                  <a:txBody>
                    <a:bodyPr/>
                    <a:lstStyle/>
                    <a:p>
                      <a:pPr algn="ctr"/>
                      <a:endParaRPr kumimoji="1" lang="ja-JP" altLang="en-US" sz="1600" dirty="0"/>
                    </a:p>
                  </a:txBody>
                  <a:tcPr/>
                </a:tc>
                <a:tc>
                  <a:txBody>
                    <a:bodyPr/>
                    <a:lstStyle/>
                    <a:p>
                      <a:pPr algn="ctr"/>
                      <a:endParaRPr kumimoji="1" lang="ja-JP" altLang="en-US" sz="1600" dirty="0"/>
                    </a:p>
                  </a:txBody>
                  <a:tcPr/>
                </a:tc>
                <a:extLst>
                  <a:ext uri="{0D108BD9-81ED-4DB2-BD59-A6C34878D82A}">
                    <a16:rowId xmlns:a16="http://schemas.microsoft.com/office/drawing/2014/main" val="483441928"/>
                  </a:ext>
                </a:extLst>
              </a:tr>
            </a:tbl>
          </a:graphicData>
        </a:graphic>
      </p:graphicFrame>
      <p:graphicFrame>
        <p:nvGraphicFramePr>
          <p:cNvPr id="6" name="表 5">
            <a:extLst>
              <a:ext uri="{FF2B5EF4-FFF2-40B4-BE49-F238E27FC236}">
                <a16:creationId xmlns:a16="http://schemas.microsoft.com/office/drawing/2014/main" id="{A4BECE50-ADD4-4C07-AA19-AF678EA79FA3}"/>
              </a:ext>
            </a:extLst>
          </p:cNvPr>
          <p:cNvGraphicFramePr>
            <a:graphicFrameLocks noGrp="1"/>
          </p:cNvGraphicFramePr>
          <p:nvPr/>
        </p:nvGraphicFramePr>
        <p:xfrm>
          <a:off x="267546" y="4295897"/>
          <a:ext cx="11786902" cy="797560"/>
        </p:xfrm>
        <a:graphic>
          <a:graphicData uri="http://schemas.openxmlformats.org/drawingml/2006/table">
            <a:tbl>
              <a:tblPr firstRow="1" bandRow="1">
                <a:tableStyleId>{5C22544A-7EE6-4342-B048-85BDC9FD1C3A}</a:tableStyleId>
              </a:tblPr>
              <a:tblGrid>
                <a:gridCol w="1454468">
                  <a:extLst>
                    <a:ext uri="{9D8B030D-6E8A-4147-A177-3AD203B41FA5}">
                      <a16:colId xmlns:a16="http://schemas.microsoft.com/office/drawing/2014/main" val="13758417"/>
                    </a:ext>
                  </a:extLst>
                </a:gridCol>
                <a:gridCol w="1476062">
                  <a:extLst>
                    <a:ext uri="{9D8B030D-6E8A-4147-A177-3AD203B41FA5}">
                      <a16:colId xmlns:a16="http://schemas.microsoft.com/office/drawing/2014/main" val="3355329033"/>
                    </a:ext>
                  </a:extLst>
                </a:gridCol>
                <a:gridCol w="1476062">
                  <a:extLst>
                    <a:ext uri="{9D8B030D-6E8A-4147-A177-3AD203B41FA5}">
                      <a16:colId xmlns:a16="http://schemas.microsoft.com/office/drawing/2014/main" val="2244058073"/>
                    </a:ext>
                  </a:extLst>
                </a:gridCol>
                <a:gridCol w="1476062">
                  <a:extLst>
                    <a:ext uri="{9D8B030D-6E8A-4147-A177-3AD203B41FA5}">
                      <a16:colId xmlns:a16="http://schemas.microsoft.com/office/drawing/2014/main" val="1789738913"/>
                    </a:ext>
                  </a:extLst>
                </a:gridCol>
                <a:gridCol w="1476062">
                  <a:extLst>
                    <a:ext uri="{9D8B030D-6E8A-4147-A177-3AD203B41FA5}">
                      <a16:colId xmlns:a16="http://schemas.microsoft.com/office/drawing/2014/main" val="2714199888"/>
                    </a:ext>
                  </a:extLst>
                </a:gridCol>
                <a:gridCol w="1476062">
                  <a:extLst>
                    <a:ext uri="{9D8B030D-6E8A-4147-A177-3AD203B41FA5}">
                      <a16:colId xmlns:a16="http://schemas.microsoft.com/office/drawing/2014/main" val="1066885863"/>
                    </a:ext>
                  </a:extLst>
                </a:gridCol>
                <a:gridCol w="1476062">
                  <a:extLst>
                    <a:ext uri="{9D8B030D-6E8A-4147-A177-3AD203B41FA5}">
                      <a16:colId xmlns:a16="http://schemas.microsoft.com/office/drawing/2014/main" val="2367545021"/>
                    </a:ext>
                  </a:extLst>
                </a:gridCol>
                <a:gridCol w="1476062">
                  <a:extLst>
                    <a:ext uri="{9D8B030D-6E8A-4147-A177-3AD203B41FA5}">
                      <a16:colId xmlns:a16="http://schemas.microsoft.com/office/drawing/2014/main" val="151367328"/>
                    </a:ext>
                  </a:extLst>
                </a:gridCol>
              </a:tblGrid>
              <a:tr h="139970">
                <a:tc>
                  <a:txBody>
                    <a:bodyPr/>
                    <a:lstStyle/>
                    <a:p>
                      <a:pPr algn="ctr"/>
                      <a:r>
                        <a:rPr kumimoji="1" lang="en-US" altLang="ja-JP" sz="1100" b="1" i="0" u="sng" kern="1200" dirty="0">
                          <a:solidFill>
                            <a:schemeClr val="lt1"/>
                          </a:solidFill>
                          <a:effectLst/>
                          <a:latin typeface="+mn-lt"/>
                          <a:ea typeface="+mn-ea"/>
                          <a:cs typeface="+mn-cs"/>
                        </a:rPr>
                        <a:t>APPOINTMENT_ID</a:t>
                      </a:r>
                      <a:endParaRPr kumimoji="1" lang="ja-JP" altLang="en-US" sz="1100" b="1" u="sng" dirty="0"/>
                    </a:p>
                  </a:txBody>
                  <a:tcPr/>
                </a:tc>
                <a:tc>
                  <a:txBody>
                    <a:bodyPr/>
                    <a:lstStyle/>
                    <a:p>
                      <a:pPr algn="ctr"/>
                      <a:r>
                        <a:rPr kumimoji="1" lang="en-US" altLang="ja-JP" sz="1100" b="0" i="0" kern="1200" dirty="0">
                          <a:solidFill>
                            <a:schemeClr val="lt1"/>
                          </a:solidFill>
                          <a:effectLst/>
                          <a:latin typeface="+mn-lt"/>
                          <a:ea typeface="+mn-ea"/>
                          <a:cs typeface="+mn-cs"/>
                        </a:rPr>
                        <a:t>APPOINTMENT_DATE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PATIENT_ID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DOCTOR_ID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TREATMENT_INFO</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PULSE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BLOOD_PRESSURE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HAS_MEDICINE</a:t>
                      </a:r>
                      <a:endParaRPr kumimoji="1" lang="ja-JP" altLang="en-US" sz="1100" dirty="0"/>
                    </a:p>
                  </a:txBody>
                  <a:tcPr/>
                </a:tc>
                <a:extLst>
                  <a:ext uri="{0D108BD9-81ED-4DB2-BD59-A6C34878D82A}">
                    <a16:rowId xmlns:a16="http://schemas.microsoft.com/office/drawing/2014/main" val="2450339161"/>
                  </a:ext>
                </a:extLst>
              </a:tr>
              <a:tr h="370840">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extLst>
                  <a:ext uri="{0D108BD9-81ED-4DB2-BD59-A6C34878D82A}">
                    <a16:rowId xmlns:a16="http://schemas.microsoft.com/office/drawing/2014/main" val="483441928"/>
                  </a:ext>
                </a:extLst>
              </a:tr>
            </a:tbl>
          </a:graphicData>
        </a:graphic>
      </p:graphicFrame>
      <p:graphicFrame>
        <p:nvGraphicFramePr>
          <p:cNvPr id="8" name="表 7">
            <a:extLst>
              <a:ext uri="{FF2B5EF4-FFF2-40B4-BE49-F238E27FC236}">
                <a16:creationId xmlns:a16="http://schemas.microsoft.com/office/drawing/2014/main" id="{03B261DF-09E4-4722-AA52-AD914020C204}"/>
              </a:ext>
            </a:extLst>
          </p:cNvPr>
          <p:cNvGraphicFramePr>
            <a:graphicFrameLocks noGrp="1"/>
          </p:cNvGraphicFramePr>
          <p:nvPr/>
        </p:nvGraphicFramePr>
        <p:xfrm>
          <a:off x="277490" y="2809931"/>
          <a:ext cx="11798552" cy="828040"/>
        </p:xfrm>
        <a:graphic>
          <a:graphicData uri="http://schemas.openxmlformats.org/drawingml/2006/table">
            <a:tbl>
              <a:tblPr firstRow="1" bandRow="1">
                <a:tableStyleId>{5C22544A-7EE6-4342-B048-85BDC9FD1C3A}</a:tableStyleId>
              </a:tblPr>
              <a:tblGrid>
                <a:gridCol w="1474819">
                  <a:extLst>
                    <a:ext uri="{9D8B030D-6E8A-4147-A177-3AD203B41FA5}">
                      <a16:colId xmlns:a16="http://schemas.microsoft.com/office/drawing/2014/main" val="13758417"/>
                    </a:ext>
                  </a:extLst>
                </a:gridCol>
                <a:gridCol w="1474819">
                  <a:extLst>
                    <a:ext uri="{9D8B030D-6E8A-4147-A177-3AD203B41FA5}">
                      <a16:colId xmlns:a16="http://schemas.microsoft.com/office/drawing/2014/main" val="3355329033"/>
                    </a:ext>
                  </a:extLst>
                </a:gridCol>
                <a:gridCol w="1474819">
                  <a:extLst>
                    <a:ext uri="{9D8B030D-6E8A-4147-A177-3AD203B41FA5}">
                      <a16:colId xmlns:a16="http://schemas.microsoft.com/office/drawing/2014/main" val="2244058073"/>
                    </a:ext>
                  </a:extLst>
                </a:gridCol>
                <a:gridCol w="1474819">
                  <a:extLst>
                    <a:ext uri="{9D8B030D-6E8A-4147-A177-3AD203B41FA5}">
                      <a16:colId xmlns:a16="http://schemas.microsoft.com/office/drawing/2014/main" val="1789738913"/>
                    </a:ext>
                  </a:extLst>
                </a:gridCol>
                <a:gridCol w="1474819">
                  <a:extLst>
                    <a:ext uri="{9D8B030D-6E8A-4147-A177-3AD203B41FA5}">
                      <a16:colId xmlns:a16="http://schemas.microsoft.com/office/drawing/2014/main" val="2714199888"/>
                    </a:ext>
                  </a:extLst>
                </a:gridCol>
                <a:gridCol w="1474819">
                  <a:extLst>
                    <a:ext uri="{9D8B030D-6E8A-4147-A177-3AD203B41FA5}">
                      <a16:colId xmlns:a16="http://schemas.microsoft.com/office/drawing/2014/main" val="1066885863"/>
                    </a:ext>
                  </a:extLst>
                </a:gridCol>
                <a:gridCol w="1474819">
                  <a:extLst>
                    <a:ext uri="{9D8B030D-6E8A-4147-A177-3AD203B41FA5}">
                      <a16:colId xmlns:a16="http://schemas.microsoft.com/office/drawing/2014/main" val="2367545021"/>
                    </a:ext>
                  </a:extLst>
                </a:gridCol>
                <a:gridCol w="1474819">
                  <a:extLst>
                    <a:ext uri="{9D8B030D-6E8A-4147-A177-3AD203B41FA5}">
                      <a16:colId xmlns:a16="http://schemas.microsoft.com/office/drawing/2014/main" val="151367328"/>
                    </a:ext>
                  </a:extLst>
                </a:gridCol>
              </a:tblGrid>
              <a:tr h="139970">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PATIENT_NAME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PATIENT_EMAIL</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PATIENT_ADDRESS</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DATE</a:t>
                      </a:r>
                      <a:r>
                        <a:rPr kumimoji="1" lang="ja-JP" altLang="en-US" sz="1200" b="0" i="0" kern="1200" dirty="0">
                          <a:solidFill>
                            <a:schemeClr val="lt1"/>
                          </a:solidFill>
                          <a:effectLst/>
                          <a:latin typeface="+mn-lt"/>
                          <a:ea typeface="+mn-ea"/>
                          <a:cs typeface="+mn-cs"/>
                        </a:rPr>
                        <a:t>＿</a:t>
                      </a:r>
                      <a:r>
                        <a:rPr kumimoji="1" lang="en-US" altLang="ja-JP" sz="1200" b="0" i="0" kern="1200" dirty="0">
                          <a:solidFill>
                            <a:schemeClr val="lt1"/>
                          </a:solidFill>
                          <a:effectLst/>
                          <a:latin typeface="+mn-lt"/>
                          <a:ea typeface="+mn-ea"/>
                          <a:cs typeface="+mn-cs"/>
                        </a:rPr>
                        <a:t>ADDED</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HAS_ALLERGY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DOCTOR_ID</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0" name="テキスト ボックス 9">
            <a:extLst>
              <a:ext uri="{FF2B5EF4-FFF2-40B4-BE49-F238E27FC236}">
                <a16:creationId xmlns:a16="http://schemas.microsoft.com/office/drawing/2014/main" id="{CE27ABE2-8971-439F-B6AF-8BA0E56E7E4A}"/>
              </a:ext>
            </a:extLst>
          </p:cNvPr>
          <p:cNvSpPr txBox="1"/>
          <p:nvPr/>
        </p:nvSpPr>
        <p:spPr>
          <a:xfrm>
            <a:off x="315568" y="966572"/>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Doctor Table</a:t>
            </a:r>
            <a:endParaRPr lang="ja-JP" altLang="en-US" dirty="0"/>
          </a:p>
        </p:txBody>
      </p:sp>
      <p:sp>
        <p:nvSpPr>
          <p:cNvPr id="11" name="テキスト ボックス 10">
            <a:extLst>
              <a:ext uri="{FF2B5EF4-FFF2-40B4-BE49-F238E27FC236}">
                <a16:creationId xmlns:a16="http://schemas.microsoft.com/office/drawing/2014/main" id="{25378215-2732-400E-A8B8-D4768A97DF3E}"/>
              </a:ext>
            </a:extLst>
          </p:cNvPr>
          <p:cNvSpPr txBox="1"/>
          <p:nvPr/>
        </p:nvSpPr>
        <p:spPr>
          <a:xfrm>
            <a:off x="355324" y="2400843"/>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Patient Table</a:t>
            </a:r>
            <a:endParaRPr lang="ja-JP" altLang="en-US" dirty="0"/>
          </a:p>
        </p:txBody>
      </p:sp>
      <p:sp>
        <p:nvSpPr>
          <p:cNvPr id="12" name="テキスト ボックス 11">
            <a:extLst>
              <a:ext uri="{FF2B5EF4-FFF2-40B4-BE49-F238E27FC236}">
                <a16:creationId xmlns:a16="http://schemas.microsoft.com/office/drawing/2014/main" id="{AFD89B64-D65A-46B6-BC92-E2AAA6F1A7CE}"/>
              </a:ext>
            </a:extLst>
          </p:cNvPr>
          <p:cNvSpPr txBox="1"/>
          <p:nvPr/>
        </p:nvSpPr>
        <p:spPr>
          <a:xfrm>
            <a:off x="315568" y="3863294"/>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Appointment Table</a:t>
            </a:r>
            <a:endParaRPr lang="ja-JP" altLang="en-US" dirty="0"/>
          </a:p>
        </p:txBody>
      </p:sp>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3" y="402455"/>
            <a:ext cx="3361911"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Already 2 Normalization Form</a:t>
            </a:r>
            <a:endParaRPr lang="ja-JP" altLang="en-US" dirty="0"/>
          </a:p>
        </p:txBody>
      </p:sp>
      <p:sp>
        <p:nvSpPr>
          <p:cNvPr id="15" name="四角形: 角を丸くする 14">
            <a:extLst>
              <a:ext uri="{FF2B5EF4-FFF2-40B4-BE49-F238E27FC236}">
                <a16:creationId xmlns:a16="http://schemas.microsoft.com/office/drawing/2014/main" id="{229094C6-AE2B-49E2-B250-83CF82EDE3D9}"/>
              </a:ext>
            </a:extLst>
          </p:cNvPr>
          <p:cNvSpPr/>
          <p:nvPr/>
        </p:nvSpPr>
        <p:spPr>
          <a:xfrm>
            <a:off x="460512" y="1399175"/>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A0DCBCC8-5129-40ED-A271-BEFB3D314633}"/>
              </a:ext>
            </a:extLst>
          </p:cNvPr>
          <p:cNvSpPr/>
          <p:nvPr/>
        </p:nvSpPr>
        <p:spPr>
          <a:xfrm>
            <a:off x="173935" y="2775166"/>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8" name="表 17">
            <a:extLst>
              <a:ext uri="{FF2B5EF4-FFF2-40B4-BE49-F238E27FC236}">
                <a16:creationId xmlns:a16="http://schemas.microsoft.com/office/drawing/2014/main" id="{DA2A86CF-6B94-407A-9F81-78FA98C7DAB7}"/>
              </a:ext>
            </a:extLst>
          </p:cNvPr>
          <p:cNvGraphicFramePr>
            <a:graphicFrameLocks noGrp="1"/>
          </p:cNvGraphicFramePr>
          <p:nvPr/>
        </p:nvGraphicFramePr>
        <p:xfrm>
          <a:off x="6292724" y="5677528"/>
          <a:ext cx="3862482" cy="828040"/>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139970">
                <a:tc>
                  <a:txBody>
                    <a:bodyPr/>
                    <a:lstStyle/>
                    <a:p>
                      <a:pPr algn="ctr"/>
                      <a:r>
                        <a:rPr kumimoji="1" lang="en-US" altLang="ja-JP" sz="1200" b="1" i="0" u="sng" kern="1200" dirty="0">
                          <a:solidFill>
                            <a:schemeClr val="lt1"/>
                          </a:solidFill>
                          <a:effectLst/>
                          <a:latin typeface="+mn-lt"/>
                          <a:ea typeface="+mn-ea"/>
                          <a:cs typeface="+mn-cs"/>
                        </a:rPr>
                        <a:t>APPOINTMENT_ID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Medicine_1</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Medicine_2</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9" name="テキスト ボックス 18">
            <a:extLst>
              <a:ext uri="{FF2B5EF4-FFF2-40B4-BE49-F238E27FC236}">
                <a16:creationId xmlns:a16="http://schemas.microsoft.com/office/drawing/2014/main" id="{CC0440FC-B29D-4B52-8EE1-0EC586142248}"/>
              </a:ext>
            </a:extLst>
          </p:cNvPr>
          <p:cNvSpPr txBox="1"/>
          <p:nvPr/>
        </p:nvSpPr>
        <p:spPr>
          <a:xfrm>
            <a:off x="6370558" y="5268440"/>
            <a:ext cx="6097656"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Medicine</a:t>
            </a:r>
            <a:r>
              <a:rPr lang="en-US" altLang="ja-JP" b="0" i="0" dirty="0">
                <a:solidFill>
                  <a:srgbClr val="000000"/>
                </a:solidFill>
                <a:effectLst/>
                <a:latin typeface="Helvetica" panose="020B0604020202020204" pitchFamily="34" charset="0"/>
              </a:rPr>
              <a:t> Table</a:t>
            </a:r>
            <a:endParaRPr lang="ja-JP" altLang="en-US" dirty="0"/>
          </a:p>
        </p:txBody>
      </p:sp>
      <p:graphicFrame>
        <p:nvGraphicFramePr>
          <p:cNvPr id="3" name="表 2">
            <a:extLst>
              <a:ext uri="{FF2B5EF4-FFF2-40B4-BE49-F238E27FC236}">
                <a16:creationId xmlns:a16="http://schemas.microsoft.com/office/drawing/2014/main" id="{FA2EE196-AF3F-4A6E-8E58-077B21D69AC5}"/>
              </a:ext>
            </a:extLst>
          </p:cNvPr>
          <p:cNvGraphicFramePr>
            <a:graphicFrameLocks noGrp="1"/>
          </p:cNvGraphicFramePr>
          <p:nvPr/>
        </p:nvGraphicFramePr>
        <p:xfrm>
          <a:off x="10585436"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kumimoji="1" lang="en-US" altLang="ja-JP" sz="1200" b="0" i="0" kern="1200" dirty="0" err="1">
                          <a:solidFill>
                            <a:schemeClr val="lt1"/>
                          </a:solidFill>
                          <a:effectLst/>
                          <a:latin typeface="+mn-lt"/>
                          <a:ea typeface="+mn-ea"/>
                          <a:cs typeface="+mn-cs"/>
                        </a:rPr>
                        <a:t>Medicine_n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7" name="テキスト ボックス 6">
            <a:extLst>
              <a:ext uri="{FF2B5EF4-FFF2-40B4-BE49-F238E27FC236}">
                <a16:creationId xmlns:a16="http://schemas.microsoft.com/office/drawing/2014/main" id="{E9DCA2F2-C41B-4236-B06A-A0475CCB07DA}"/>
              </a:ext>
            </a:extLst>
          </p:cNvPr>
          <p:cNvSpPr txBox="1"/>
          <p:nvPr/>
        </p:nvSpPr>
        <p:spPr>
          <a:xfrm>
            <a:off x="10028322"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graphicFrame>
        <p:nvGraphicFramePr>
          <p:cNvPr id="20" name="表 19">
            <a:extLst>
              <a:ext uri="{FF2B5EF4-FFF2-40B4-BE49-F238E27FC236}">
                <a16:creationId xmlns:a16="http://schemas.microsoft.com/office/drawing/2014/main" id="{41C6F199-82D3-4134-93F7-29BE919DC674}"/>
              </a:ext>
            </a:extLst>
          </p:cNvPr>
          <p:cNvGraphicFramePr>
            <a:graphicFrameLocks noGrp="1"/>
          </p:cNvGraphicFramePr>
          <p:nvPr/>
        </p:nvGraphicFramePr>
        <p:xfrm>
          <a:off x="233170" y="5677527"/>
          <a:ext cx="3862482" cy="828041"/>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409134">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_1</a:t>
                      </a:r>
                      <a:endParaRPr kumimoji="1" lang="ja-JP" altLang="en-US" sz="1200" dirty="0">
                        <a:solidFill>
                          <a:schemeClr val="bg1"/>
                        </a:solidFill>
                      </a:endParaRPr>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_2</a:t>
                      </a:r>
                      <a:endParaRPr kumimoji="1" lang="ja-JP" altLang="en-US" sz="1200" dirty="0">
                        <a:solidFill>
                          <a:schemeClr val="bg1"/>
                        </a:solidFill>
                      </a:endParaRPr>
                    </a:p>
                  </a:txBody>
                  <a:tcPr/>
                </a:tc>
                <a:extLst>
                  <a:ext uri="{0D108BD9-81ED-4DB2-BD59-A6C34878D82A}">
                    <a16:rowId xmlns:a16="http://schemas.microsoft.com/office/drawing/2014/main" val="2450339161"/>
                  </a:ext>
                </a:extLst>
              </a:tr>
              <a:tr h="418907">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21" name="テキスト ボックス 20">
            <a:extLst>
              <a:ext uri="{FF2B5EF4-FFF2-40B4-BE49-F238E27FC236}">
                <a16:creationId xmlns:a16="http://schemas.microsoft.com/office/drawing/2014/main" id="{88C20BD6-A394-47F5-B8A3-1F7000ECD20E}"/>
              </a:ext>
            </a:extLst>
          </p:cNvPr>
          <p:cNvSpPr txBox="1"/>
          <p:nvPr/>
        </p:nvSpPr>
        <p:spPr>
          <a:xfrm>
            <a:off x="330882" y="5268440"/>
            <a:ext cx="3167692"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Allergy Table</a:t>
            </a:r>
            <a:endParaRPr lang="ja-JP" altLang="en-US" dirty="0"/>
          </a:p>
        </p:txBody>
      </p:sp>
      <p:graphicFrame>
        <p:nvGraphicFramePr>
          <p:cNvPr id="22" name="表 21">
            <a:extLst>
              <a:ext uri="{FF2B5EF4-FFF2-40B4-BE49-F238E27FC236}">
                <a16:creationId xmlns:a16="http://schemas.microsoft.com/office/drawing/2014/main" id="{233DC734-47DF-402C-9F47-1A3BA02190E8}"/>
              </a:ext>
            </a:extLst>
          </p:cNvPr>
          <p:cNvGraphicFramePr>
            <a:graphicFrameLocks noGrp="1"/>
          </p:cNvGraphicFramePr>
          <p:nvPr/>
        </p:nvGraphicFramePr>
        <p:xfrm>
          <a:off x="4525882"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lang="en-US" altLang="ja-JP" sz="1200" b="0" i="0" dirty="0" err="1">
                          <a:solidFill>
                            <a:schemeClr val="bg1"/>
                          </a:solidFill>
                          <a:effectLst/>
                          <a:latin typeface="Helvetica" panose="020B0604020202020204" pitchFamily="34" charset="0"/>
                        </a:rPr>
                        <a:t>Allergy</a:t>
                      </a:r>
                      <a:r>
                        <a:rPr kumimoji="1" lang="en-US" altLang="ja-JP" sz="1200" b="0" i="0" kern="1200" dirty="0" err="1">
                          <a:solidFill>
                            <a:schemeClr val="lt1"/>
                          </a:solidFill>
                          <a:effectLst/>
                          <a:latin typeface="+mn-lt"/>
                          <a:ea typeface="+mn-ea"/>
                          <a:cs typeface="+mn-cs"/>
                        </a:rPr>
                        <a:t>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23" name="テキスト ボックス 22">
            <a:extLst>
              <a:ext uri="{FF2B5EF4-FFF2-40B4-BE49-F238E27FC236}">
                <a16:creationId xmlns:a16="http://schemas.microsoft.com/office/drawing/2014/main" id="{B3993FDD-CAC3-4D12-8D55-5243C3717DCE}"/>
              </a:ext>
            </a:extLst>
          </p:cNvPr>
          <p:cNvSpPr txBox="1"/>
          <p:nvPr/>
        </p:nvSpPr>
        <p:spPr>
          <a:xfrm>
            <a:off x="3968768"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sp>
        <p:nvSpPr>
          <p:cNvPr id="24" name="正方形/長方形 23">
            <a:extLst>
              <a:ext uri="{FF2B5EF4-FFF2-40B4-BE49-F238E27FC236}">
                <a16:creationId xmlns:a16="http://schemas.microsoft.com/office/drawing/2014/main" id="{877AD56B-8593-431F-AEA0-D49AEA45240C}"/>
              </a:ext>
            </a:extLst>
          </p:cNvPr>
          <p:cNvSpPr/>
          <p:nvPr/>
        </p:nvSpPr>
        <p:spPr>
          <a:xfrm>
            <a:off x="3796746" y="364004"/>
            <a:ext cx="8006799" cy="7416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Obviously, there is only one primary key for each table, which means there is no partial functional dependency. Therefore, the tables can be said to be 2 NF already.</a:t>
            </a:r>
            <a:endParaRPr lang="ja-JP" altLang="en-US" sz="1400" dirty="0">
              <a:solidFill>
                <a:schemeClr val="tx1"/>
              </a:solidFill>
            </a:endParaRPr>
          </a:p>
        </p:txBody>
      </p:sp>
      <p:sp>
        <p:nvSpPr>
          <p:cNvPr id="25" name="四角形: 角を丸くする 24">
            <a:extLst>
              <a:ext uri="{FF2B5EF4-FFF2-40B4-BE49-F238E27FC236}">
                <a16:creationId xmlns:a16="http://schemas.microsoft.com/office/drawing/2014/main" id="{93C2F09A-3E2F-4750-B1D1-F1AF6EEC38E5}"/>
              </a:ext>
            </a:extLst>
          </p:cNvPr>
          <p:cNvSpPr/>
          <p:nvPr/>
        </p:nvSpPr>
        <p:spPr>
          <a:xfrm>
            <a:off x="154057" y="4242565"/>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8B72B05F-8A70-4479-ABBD-C01598001532}"/>
              </a:ext>
            </a:extLst>
          </p:cNvPr>
          <p:cNvSpPr/>
          <p:nvPr/>
        </p:nvSpPr>
        <p:spPr>
          <a:xfrm>
            <a:off x="109329" y="5632036"/>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5CDA0768-3BEB-4FEA-BE2D-769866612CE3}"/>
              </a:ext>
            </a:extLst>
          </p:cNvPr>
          <p:cNvSpPr/>
          <p:nvPr/>
        </p:nvSpPr>
        <p:spPr>
          <a:xfrm>
            <a:off x="6175512" y="5632036"/>
            <a:ext cx="1580322"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920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3F4003B3-FA27-44B8-9510-CFF1F6E99CC0}"/>
              </a:ext>
            </a:extLst>
          </p:cNvPr>
          <p:cNvGraphicFramePr>
            <a:graphicFrameLocks noGrp="1"/>
          </p:cNvGraphicFramePr>
          <p:nvPr/>
        </p:nvGraphicFramePr>
        <p:xfrm>
          <a:off x="267546" y="1460020"/>
          <a:ext cx="9631830" cy="741680"/>
        </p:xfrm>
        <a:graphic>
          <a:graphicData uri="http://schemas.openxmlformats.org/drawingml/2006/table">
            <a:tbl>
              <a:tblPr firstRow="1" bandRow="1">
                <a:tableStyleId>{5C22544A-7EE6-4342-B048-85BDC9FD1C3A}</a:tableStyleId>
              </a:tblPr>
              <a:tblGrid>
                <a:gridCol w="1926366">
                  <a:extLst>
                    <a:ext uri="{9D8B030D-6E8A-4147-A177-3AD203B41FA5}">
                      <a16:colId xmlns:a16="http://schemas.microsoft.com/office/drawing/2014/main" val="13758417"/>
                    </a:ext>
                  </a:extLst>
                </a:gridCol>
                <a:gridCol w="1926366">
                  <a:extLst>
                    <a:ext uri="{9D8B030D-6E8A-4147-A177-3AD203B41FA5}">
                      <a16:colId xmlns:a16="http://schemas.microsoft.com/office/drawing/2014/main" val="3355329033"/>
                    </a:ext>
                  </a:extLst>
                </a:gridCol>
                <a:gridCol w="1926366">
                  <a:extLst>
                    <a:ext uri="{9D8B030D-6E8A-4147-A177-3AD203B41FA5}">
                      <a16:colId xmlns:a16="http://schemas.microsoft.com/office/drawing/2014/main" val="2244058073"/>
                    </a:ext>
                  </a:extLst>
                </a:gridCol>
                <a:gridCol w="1926366">
                  <a:extLst>
                    <a:ext uri="{9D8B030D-6E8A-4147-A177-3AD203B41FA5}">
                      <a16:colId xmlns:a16="http://schemas.microsoft.com/office/drawing/2014/main" val="1789738913"/>
                    </a:ext>
                  </a:extLst>
                </a:gridCol>
                <a:gridCol w="1926366">
                  <a:extLst>
                    <a:ext uri="{9D8B030D-6E8A-4147-A177-3AD203B41FA5}">
                      <a16:colId xmlns:a16="http://schemas.microsoft.com/office/drawing/2014/main" val="3808191908"/>
                    </a:ext>
                  </a:extLst>
                </a:gridCol>
              </a:tblGrid>
              <a:tr h="370840">
                <a:tc>
                  <a:txBody>
                    <a:bodyPr/>
                    <a:lstStyle/>
                    <a:p>
                      <a:pPr algn="ctr"/>
                      <a:r>
                        <a:rPr kumimoji="1" lang="en-US" altLang="ja-JP" sz="1200" b="1" i="0" u="sng" kern="1200" dirty="0">
                          <a:solidFill>
                            <a:schemeClr val="lt1"/>
                          </a:solidFill>
                          <a:effectLst/>
                          <a:latin typeface="+mn-lt"/>
                          <a:ea typeface="+mn-ea"/>
                          <a:cs typeface="+mn-cs"/>
                        </a:rPr>
                        <a:t>DOCTOR_ID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DOCTOR_NAME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SPECIALTY_NUM</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600" dirty="0"/>
                    </a:p>
                  </a:txBody>
                  <a:tcPr/>
                </a:tc>
                <a:tc>
                  <a:txBody>
                    <a:bodyPr/>
                    <a:lstStyle/>
                    <a:p>
                      <a:pPr algn="ctr"/>
                      <a:endParaRPr kumimoji="1" lang="ja-JP" altLang="en-US" sz="1600"/>
                    </a:p>
                  </a:txBody>
                  <a:tcPr/>
                </a:tc>
                <a:tc>
                  <a:txBody>
                    <a:bodyPr/>
                    <a:lstStyle/>
                    <a:p>
                      <a:pPr algn="ctr"/>
                      <a:endParaRPr kumimoji="1" lang="ja-JP" altLang="en-US" sz="1600"/>
                    </a:p>
                  </a:txBody>
                  <a:tcPr/>
                </a:tc>
                <a:tc>
                  <a:txBody>
                    <a:bodyPr/>
                    <a:lstStyle/>
                    <a:p>
                      <a:pPr algn="ctr"/>
                      <a:endParaRPr kumimoji="1" lang="ja-JP" altLang="en-US" sz="1600" dirty="0"/>
                    </a:p>
                  </a:txBody>
                  <a:tcPr/>
                </a:tc>
                <a:tc>
                  <a:txBody>
                    <a:bodyPr/>
                    <a:lstStyle/>
                    <a:p>
                      <a:pPr algn="ctr"/>
                      <a:endParaRPr kumimoji="1" lang="ja-JP" altLang="en-US" sz="1600" dirty="0"/>
                    </a:p>
                  </a:txBody>
                  <a:tcPr/>
                </a:tc>
                <a:extLst>
                  <a:ext uri="{0D108BD9-81ED-4DB2-BD59-A6C34878D82A}">
                    <a16:rowId xmlns:a16="http://schemas.microsoft.com/office/drawing/2014/main" val="483441928"/>
                  </a:ext>
                </a:extLst>
              </a:tr>
            </a:tbl>
          </a:graphicData>
        </a:graphic>
      </p:graphicFrame>
      <p:graphicFrame>
        <p:nvGraphicFramePr>
          <p:cNvPr id="6" name="表 5">
            <a:extLst>
              <a:ext uri="{FF2B5EF4-FFF2-40B4-BE49-F238E27FC236}">
                <a16:creationId xmlns:a16="http://schemas.microsoft.com/office/drawing/2014/main" id="{A4BECE50-ADD4-4C07-AA19-AF678EA79FA3}"/>
              </a:ext>
            </a:extLst>
          </p:cNvPr>
          <p:cNvGraphicFramePr>
            <a:graphicFrameLocks noGrp="1"/>
          </p:cNvGraphicFramePr>
          <p:nvPr/>
        </p:nvGraphicFramePr>
        <p:xfrm>
          <a:off x="267546" y="4295897"/>
          <a:ext cx="11786902" cy="797560"/>
        </p:xfrm>
        <a:graphic>
          <a:graphicData uri="http://schemas.openxmlformats.org/drawingml/2006/table">
            <a:tbl>
              <a:tblPr firstRow="1" bandRow="1">
                <a:tableStyleId>{5C22544A-7EE6-4342-B048-85BDC9FD1C3A}</a:tableStyleId>
              </a:tblPr>
              <a:tblGrid>
                <a:gridCol w="1454468">
                  <a:extLst>
                    <a:ext uri="{9D8B030D-6E8A-4147-A177-3AD203B41FA5}">
                      <a16:colId xmlns:a16="http://schemas.microsoft.com/office/drawing/2014/main" val="13758417"/>
                    </a:ext>
                  </a:extLst>
                </a:gridCol>
                <a:gridCol w="1476062">
                  <a:extLst>
                    <a:ext uri="{9D8B030D-6E8A-4147-A177-3AD203B41FA5}">
                      <a16:colId xmlns:a16="http://schemas.microsoft.com/office/drawing/2014/main" val="3355329033"/>
                    </a:ext>
                  </a:extLst>
                </a:gridCol>
                <a:gridCol w="1476062">
                  <a:extLst>
                    <a:ext uri="{9D8B030D-6E8A-4147-A177-3AD203B41FA5}">
                      <a16:colId xmlns:a16="http://schemas.microsoft.com/office/drawing/2014/main" val="2244058073"/>
                    </a:ext>
                  </a:extLst>
                </a:gridCol>
                <a:gridCol w="1476062">
                  <a:extLst>
                    <a:ext uri="{9D8B030D-6E8A-4147-A177-3AD203B41FA5}">
                      <a16:colId xmlns:a16="http://schemas.microsoft.com/office/drawing/2014/main" val="1789738913"/>
                    </a:ext>
                  </a:extLst>
                </a:gridCol>
                <a:gridCol w="1476062">
                  <a:extLst>
                    <a:ext uri="{9D8B030D-6E8A-4147-A177-3AD203B41FA5}">
                      <a16:colId xmlns:a16="http://schemas.microsoft.com/office/drawing/2014/main" val="2714199888"/>
                    </a:ext>
                  </a:extLst>
                </a:gridCol>
                <a:gridCol w="1476062">
                  <a:extLst>
                    <a:ext uri="{9D8B030D-6E8A-4147-A177-3AD203B41FA5}">
                      <a16:colId xmlns:a16="http://schemas.microsoft.com/office/drawing/2014/main" val="1066885863"/>
                    </a:ext>
                  </a:extLst>
                </a:gridCol>
                <a:gridCol w="1476062">
                  <a:extLst>
                    <a:ext uri="{9D8B030D-6E8A-4147-A177-3AD203B41FA5}">
                      <a16:colId xmlns:a16="http://schemas.microsoft.com/office/drawing/2014/main" val="2367545021"/>
                    </a:ext>
                  </a:extLst>
                </a:gridCol>
                <a:gridCol w="1476062">
                  <a:extLst>
                    <a:ext uri="{9D8B030D-6E8A-4147-A177-3AD203B41FA5}">
                      <a16:colId xmlns:a16="http://schemas.microsoft.com/office/drawing/2014/main" val="151367328"/>
                    </a:ext>
                  </a:extLst>
                </a:gridCol>
              </a:tblGrid>
              <a:tr h="139970">
                <a:tc>
                  <a:txBody>
                    <a:bodyPr/>
                    <a:lstStyle/>
                    <a:p>
                      <a:pPr algn="ctr"/>
                      <a:r>
                        <a:rPr kumimoji="1" lang="en-US" altLang="ja-JP" sz="1100" b="1" i="0" u="sng" kern="1200" dirty="0">
                          <a:solidFill>
                            <a:schemeClr val="lt1"/>
                          </a:solidFill>
                          <a:effectLst/>
                          <a:latin typeface="+mn-lt"/>
                          <a:ea typeface="+mn-ea"/>
                          <a:cs typeface="+mn-cs"/>
                        </a:rPr>
                        <a:t>APPOINTMENT_ID</a:t>
                      </a:r>
                      <a:endParaRPr kumimoji="1" lang="ja-JP" altLang="en-US" sz="1100" b="1" u="sng" dirty="0"/>
                    </a:p>
                  </a:txBody>
                  <a:tcPr/>
                </a:tc>
                <a:tc>
                  <a:txBody>
                    <a:bodyPr/>
                    <a:lstStyle/>
                    <a:p>
                      <a:pPr algn="ctr"/>
                      <a:r>
                        <a:rPr kumimoji="1" lang="en-US" altLang="ja-JP" sz="1100" b="0" i="0" kern="1200" dirty="0">
                          <a:solidFill>
                            <a:schemeClr val="lt1"/>
                          </a:solidFill>
                          <a:effectLst/>
                          <a:latin typeface="+mn-lt"/>
                          <a:ea typeface="+mn-ea"/>
                          <a:cs typeface="+mn-cs"/>
                        </a:rPr>
                        <a:t>APPOINTMENT_DATE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PATIENT_ID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DOCTOR_ID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TREATMENT_INFO</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PULSE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BLOOD_PRESSURE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HAS_MEDICINE</a:t>
                      </a:r>
                      <a:endParaRPr kumimoji="1" lang="ja-JP" altLang="en-US" sz="1100" dirty="0"/>
                    </a:p>
                  </a:txBody>
                  <a:tcPr/>
                </a:tc>
                <a:extLst>
                  <a:ext uri="{0D108BD9-81ED-4DB2-BD59-A6C34878D82A}">
                    <a16:rowId xmlns:a16="http://schemas.microsoft.com/office/drawing/2014/main" val="2450339161"/>
                  </a:ext>
                </a:extLst>
              </a:tr>
              <a:tr h="370840">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extLst>
                  <a:ext uri="{0D108BD9-81ED-4DB2-BD59-A6C34878D82A}">
                    <a16:rowId xmlns:a16="http://schemas.microsoft.com/office/drawing/2014/main" val="483441928"/>
                  </a:ext>
                </a:extLst>
              </a:tr>
            </a:tbl>
          </a:graphicData>
        </a:graphic>
      </p:graphicFrame>
      <p:graphicFrame>
        <p:nvGraphicFramePr>
          <p:cNvPr id="8" name="表 7">
            <a:extLst>
              <a:ext uri="{FF2B5EF4-FFF2-40B4-BE49-F238E27FC236}">
                <a16:creationId xmlns:a16="http://schemas.microsoft.com/office/drawing/2014/main" id="{03B261DF-09E4-4722-AA52-AD914020C204}"/>
              </a:ext>
            </a:extLst>
          </p:cNvPr>
          <p:cNvGraphicFramePr>
            <a:graphicFrameLocks noGrp="1"/>
          </p:cNvGraphicFramePr>
          <p:nvPr/>
        </p:nvGraphicFramePr>
        <p:xfrm>
          <a:off x="277490" y="2809931"/>
          <a:ext cx="11798552" cy="828040"/>
        </p:xfrm>
        <a:graphic>
          <a:graphicData uri="http://schemas.openxmlformats.org/drawingml/2006/table">
            <a:tbl>
              <a:tblPr firstRow="1" bandRow="1">
                <a:tableStyleId>{5C22544A-7EE6-4342-B048-85BDC9FD1C3A}</a:tableStyleId>
              </a:tblPr>
              <a:tblGrid>
                <a:gridCol w="1474819">
                  <a:extLst>
                    <a:ext uri="{9D8B030D-6E8A-4147-A177-3AD203B41FA5}">
                      <a16:colId xmlns:a16="http://schemas.microsoft.com/office/drawing/2014/main" val="13758417"/>
                    </a:ext>
                  </a:extLst>
                </a:gridCol>
                <a:gridCol w="1474819">
                  <a:extLst>
                    <a:ext uri="{9D8B030D-6E8A-4147-A177-3AD203B41FA5}">
                      <a16:colId xmlns:a16="http://schemas.microsoft.com/office/drawing/2014/main" val="3355329033"/>
                    </a:ext>
                  </a:extLst>
                </a:gridCol>
                <a:gridCol w="1474819">
                  <a:extLst>
                    <a:ext uri="{9D8B030D-6E8A-4147-A177-3AD203B41FA5}">
                      <a16:colId xmlns:a16="http://schemas.microsoft.com/office/drawing/2014/main" val="2244058073"/>
                    </a:ext>
                  </a:extLst>
                </a:gridCol>
                <a:gridCol w="1474819">
                  <a:extLst>
                    <a:ext uri="{9D8B030D-6E8A-4147-A177-3AD203B41FA5}">
                      <a16:colId xmlns:a16="http://schemas.microsoft.com/office/drawing/2014/main" val="1789738913"/>
                    </a:ext>
                  </a:extLst>
                </a:gridCol>
                <a:gridCol w="1474819">
                  <a:extLst>
                    <a:ext uri="{9D8B030D-6E8A-4147-A177-3AD203B41FA5}">
                      <a16:colId xmlns:a16="http://schemas.microsoft.com/office/drawing/2014/main" val="2714199888"/>
                    </a:ext>
                  </a:extLst>
                </a:gridCol>
                <a:gridCol w="1474819">
                  <a:extLst>
                    <a:ext uri="{9D8B030D-6E8A-4147-A177-3AD203B41FA5}">
                      <a16:colId xmlns:a16="http://schemas.microsoft.com/office/drawing/2014/main" val="1066885863"/>
                    </a:ext>
                  </a:extLst>
                </a:gridCol>
                <a:gridCol w="1474819">
                  <a:extLst>
                    <a:ext uri="{9D8B030D-6E8A-4147-A177-3AD203B41FA5}">
                      <a16:colId xmlns:a16="http://schemas.microsoft.com/office/drawing/2014/main" val="2367545021"/>
                    </a:ext>
                  </a:extLst>
                </a:gridCol>
                <a:gridCol w="1474819">
                  <a:extLst>
                    <a:ext uri="{9D8B030D-6E8A-4147-A177-3AD203B41FA5}">
                      <a16:colId xmlns:a16="http://schemas.microsoft.com/office/drawing/2014/main" val="151367328"/>
                    </a:ext>
                  </a:extLst>
                </a:gridCol>
              </a:tblGrid>
              <a:tr h="139970">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PATIENT_NAME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PATIENT_EMAIL</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PATIENT_ADDRESS</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DATE</a:t>
                      </a:r>
                      <a:r>
                        <a:rPr kumimoji="1" lang="ja-JP" altLang="en-US" sz="1200" b="0" i="0" kern="1200" dirty="0">
                          <a:solidFill>
                            <a:schemeClr val="lt1"/>
                          </a:solidFill>
                          <a:effectLst/>
                          <a:latin typeface="+mn-lt"/>
                          <a:ea typeface="+mn-ea"/>
                          <a:cs typeface="+mn-cs"/>
                        </a:rPr>
                        <a:t>＿</a:t>
                      </a:r>
                      <a:r>
                        <a:rPr kumimoji="1" lang="en-US" altLang="ja-JP" sz="1200" b="0" i="0" kern="1200" dirty="0">
                          <a:solidFill>
                            <a:schemeClr val="lt1"/>
                          </a:solidFill>
                          <a:effectLst/>
                          <a:latin typeface="+mn-lt"/>
                          <a:ea typeface="+mn-ea"/>
                          <a:cs typeface="+mn-cs"/>
                        </a:rPr>
                        <a:t>ADDED</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HAS_ALLERGY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DOCTOR_ID</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0" name="テキスト ボックス 9">
            <a:extLst>
              <a:ext uri="{FF2B5EF4-FFF2-40B4-BE49-F238E27FC236}">
                <a16:creationId xmlns:a16="http://schemas.microsoft.com/office/drawing/2014/main" id="{CE27ABE2-8971-439F-B6AF-8BA0E56E7E4A}"/>
              </a:ext>
            </a:extLst>
          </p:cNvPr>
          <p:cNvSpPr txBox="1"/>
          <p:nvPr/>
        </p:nvSpPr>
        <p:spPr>
          <a:xfrm>
            <a:off x="315568" y="966572"/>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Doctor Table</a:t>
            </a:r>
            <a:endParaRPr lang="ja-JP" altLang="en-US" dirty="0"/>
          </a:p>
        </p:txBody>
      </p:sp>
      <p:sp>
        <p:nvSpPr>
          <p:cNvPr id="11" name="テキスト ボックス 10">
            <a:extLst>
              <a:ext uri="{FF2B5EF4-FFF2-40B4-BE49-F238E27FC236}">
                <a16:creationId xmlns:a16="http://schemas.microsoft.com/office/drawing/2014/main" id="{25378215-2732-400E-A8B8-D4768A97DF3E}"/>
              </a:ext>
            </a:extLst>
          </p:cNvPr>
          <p:cNvSpPr txBox="1"/>
          <p:nvPr/>
        </p:nvSpPr>
        <p:spPr>
          <a:xfrm>
            <a:off x="355324" y="2400843"/>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Patient Table</a:t>
            </a:r>
            <a:endParaRPr lang="ja-JP" altLang="en-US" dirty="0"/>
          </a:p>
        </p:txBody>
      </p:sp>
      <p:sp>
        <p:nvSpPr>
          <p:cNvPr id="12" name="テキスト ボックス 11">
            <a:extLst>
              <a:ext uri="{FF2B5EF4-FFF2-40B4-BE49-F238E27FC236}">
                <a16:creationId xmlns:a16="http://schemas.microsoft.com/office/drawing/2014/main" id="{AFD89B64-D65A-46B6-BC92-E2AAA6F1A7CE}"/>
              </a:ext>
            </a:extLst>
          </p:cNvPr>
          <p:cNvSpPr txBox="1"/>
          <p:nvPr/>
        </p:nvSpPr>
        <p:spPr>
          <a:xfrm>
            <a:off x="315568" y="3863294"/>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Appointment Table</a:t>
            </a:r>
            <a:endParaRPr lang="ja-JP" altLang="en-US" dirty="0"/>
          </a:p>
        </p:txBody>
      </p:sp>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3" y="402455"/>
            <a:ext cx="3361911"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Before 3 Normalization Form</a:t>
            </a:r>
            <a:endParaRPr lang="ja-JP" altLang="en-US" dirty="0"/>
          </a:p>
        </p:txBody>
      </p:sp>
      <p:sp>
        <p:nvSpPr>
          <p:cNvPr id="15" name="四角形: 角を丸くする 14">
            <a:extLst>
              <a:ext uri="{FF2B5EF4-FFF2-40B4-BE49-F238E27FC236}">
                <a16:creationId xmlns:a16="http://schemas.microsoft.com/office/drawing/2014/main" id="{229094C6-AE2B-49E2-B250-83CF82EDE3D9}"/>
              </a:ext>
            </a:extLst>
          </p:cNvPr>
          <p:cNvSpPr/>
          <p:nvPr/>
        </p:nvSpPr>
        <p:spPr>
          <a:xfrm>
            <a:off x="6176766" y="1372790"/>
            <a:ext cx="3851556" cy="100669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8" name="表 17">
            <a:extLst>
              <a:ext uri="{FF2B5EF4-FFF2-40B4-BE49-F238E27FC236}">
                <a16:creationId xmlns:a16="http://schemas.microsoft.com/office/drawing/2014/main" id="{DA2A86CF-6B94-407A-9F81-78FA98C7DAB7}"/>
              </a:ext>
            </a:extLst>
          </p:cNvPr>
          <p:cNvGraphicFramePr>
            <a:graphicFrameLocks noGrp="1"/>
          </p:cNvGraphicFramePr>
          <p:nvPr/>
        </p:nvGraphicFramePr>
        <p:xfrm>
          <a:off x="6292724" y="5677528"/>
          <a:ext cx="3862482" cy="828040"/>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139970">
                <a:tc>
                  <a:txBody>
                    <a:bodyPr/>
                    <a:lstStyle/>
                    <a:p>
                      <a:pPr algn="ctr"/>
                      <a:r>
                        <a:rPr kumimoji="1" lang="en-US" altLang="ja-JP" sz="1200" b="1" i="0" u="sng" kern="1200" dirty="0">
                          <a:solidFill>
                            <a:schemeClr val="lt1"/>
                          </a:solidFill>
                          <a:effectLst/>
                          <a:latin typeface="+mn-lt"/>
                          <a:ea typeface="+mn-ea"/>
                          <a:cs typeface="+mn-cs"/>
                        </a:rPr>
                        <a:t>APPOINTMENT_ID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Medicine_1</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Medicine_2</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9" name="テキスト ボックス 18">
            <a:extLst>
              <a:ext uri="{FF2B5EF4-FFF2-40B4-BE49-F238E27FC236}">
                <a16:creationId xmlns:a16="http://schemas.microsoft.com/office/drawing/2014/main" id="{CC0440FC-B29D-4B52-8EE1-0EC586142248}"/>
              </a:ext>
            </a:extLst>
          </p:cNvPr>
          <p:cNvSpPr txBox="1"/>
          <p:nvPr/>
        </p:nvSpPr>
        <p:spPr>
          <a:xfrm>
            <a:off x="6370558" y="5268440"/>
            <a:ext cx="6097656"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Medicine</a:t>
            </a:r>
            <a:r>
              <a:rPr lang="en-US" altLang="ja-JP" b="0" i="0" dirty="0">
                <a:solidFill>
                  <a:srgbClr val="000000"/>
                </a:solidFill>
                <a:effectLst/>
                <a:latin typeface="Helvetica" panose="020B0604020202020204" pitchFamily="34" charset="0"/>
              </a:rPr>
              <a:t> Table</a:t>
            </a:r>
            <a:endParaRPr lang="ja-JP" altLang="en-US" dirty="0"/>
          </a:p>
        </p:txBody>
      </p:sp>
      <p:graphicFrame>
        <p:nvGraphicFramePr>
          <p:cNvPr id="3" name="表 2">
            <a:extLst>
              <a:ext uri="{FF2B5EF4-FFF2-40B4-BE49-F238E27FC236}">
                <a16:creationId xmlns:a16="http://schemas.microsoft.com/office/drawing/2014/main" id="{FA2EE196-AF3F-4A6E-8E58-077B21D69AC5}"/>
              </a:ext>
            </a:extLst>
          </p:cNvPr>
          <p:cNvGraphicFramePr>
            <a:graphicFrameLocks noGrp="1"/>
          </p:cNvGraphicFramePr>
          <p:nvPr/>
        </p:nvGraphicFramePr>
        <p:xfrm>
          <a:off x="10585436"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kumimoji="1" lang="en-US" altLang="ja-JP" sz="1200" b="0" i="0" kern="1200" dirty="0" err="1">
                          <a:solidFill>
                            <a:schemeClr val="lt1"/>
                          </a:solidFill>
                          <a:effectLst/>
                          <a:latin typeface="+mn-lt"/>
                          <a:ea typeface="+mn-ea"/>
                          <a:cs typeface="+mn-cs"/>
                        </a:rPr>
                        <a:t>Medicine_n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7" name="テキスト ボックス 6">
            <a:extLst>
              <a:ext uri="{FF2B5EF4-FFF2-40B4-BE49-F238E27FC236}">
                <a16:creationId xmlns:a16="http://schemas.microsoft.com/office/drawing/2014/main" id="{E9DCA2F2-C41B-4236-B06A-A0475CCB07DA}"/>
              </a:ext>
            </a:extLst>
          </p:cNvPr>
          <p:cNvSpPr txBox="1"/>
          <p:nvPr/>
        </p:nvSpPr>
        <p:spPr>
          <a:xfrm>
            <a:off x="10028322"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graphicFrame>
        <p:nvGraphicFramePr>
          <p:cNvPr id="20" name="表 19">
            <a:extLst>
              <a:ext uri="{FF2B5EF4-FFF2-40B4-BE49-F238E27FC236}">
                <a16:creationId xmlns:a16="http://schemas.microsoft.com/office/drawing/2014/main" id="{41C6F199-82D3-4134-93F7-29BE919DC674}"/>
              </a:ext>
            </a:extLst>
          </p:cNvPr>
          <p:cNvGraphicFramePr>
            <a:graphicFrameLocks noGrp="1"/>
          </p:cNvGraphicFramePr>
          <p:nvPr/>
        </p:nvGraphicFramePr>
        <p:xfrm>
          <a:off x="233170" y="5677527"/>
          <a:ext cx="3862482" cy="828041"/>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409134">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_1</a:t>
                      </a:r>
                      <a:endParaRPr kumimoji="1" lang="ja-JP" altLang="en-US" sz="1200" dirty="0">
                        <a:solidFill>
                          <a:schemeClr val="bg1"/>
                        </a:solidFill>
                      </a:endParaRPr>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_2</a:t>
                      </a:r>
                      <a:endParaRPr kumimoji="1" lang="ja-JP" altLang="en-US" sz="1200" dirty="0">
                        <a:solidFill>
                          <a:schemeClr val="bg1"/>
                        </a:solidFill>
                      </a:endParaRPr>
                    </a:p>
                  </a:txBody>
                  <a:tcPr/>
                </a:tc>
                <a:extLst>
                  <a:ext uri="{0D108BD9-81ED-4DB2-BD59-A6C34878D82A}">
                    <a16:rowId xmlns:a16="http://schemas.microsoft.com/office/drawing/2014/main" val="2450339161"/>
                  </a:ext>
                </a:extLst>
              </a:tr>
              <a:tr h="418907">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21" name="テキスト ボックス 20">
            <a:extLst>
              <a:ext uri="{FF2B5EF4-FFF2-40B4-BE49-F238E27FC236}">
                <a16:creationId xmlns:a16="http://schemas.microsoft.com/office/drawing/2014/main" id="{88C20BD6-A394-47F5-B8A3-1F7000ECD20E}"/>
              </a:ext>
            </a:extLst>
          </p:cNvPr>
          <p:cNvSpPr txBox="1"/>
          <p:nvPr/>
        </p:nvSpPr>
        <p:spPr>
          <a:xfrm>
            <a:off x="330882" y="5268440"/>
            <a:ext cx="3167692"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Allergy Table</a:t>
            </a:r>
            <a:endParaRPr lang="ja-JP" altLang="en-US" dirty="0"/>
          </a:p>
        </p:txBody>
      </p:sp>
      <p:graphicFrame>
        <p:nvGraphicFramePr>
          <p:cNvPr id="22" name="表 21">
            <a:extLst>
              <a:ext uri="{FF2B5EF4-FFF2-40B4-BE49-F238E27FC236}">
                <a16:creationId xmlns:a16="http://schemas.microsoft.com/office/drawing/2014/main" id="{233DC734-47DF-402C-9F47-1A3BA02190E8}"/>
              </a:ext>
            </a:extLst>
          </p:cNvPr>
          <p:cNvGraphicFramePr>
            <a:graphicFrameLocks noGrp="1"/>
          </p:cNvGraphicFramePr>
          <p:nvPr/>
        </p:nvGraphicFramePr>
        <p:xfrm>
          <a:off x="4525882"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lang="en-US" altLang="ja-JP" sz="1200" b="0" i="0" dirty="0" err="1">
                          <a:solidFill>
                            <a:schemeClr val="bg1"/>
                          </a:solidFill>
                          <a:effectLst/>
                          <a:latin typeface="Helvetica" panose="020B0604020202020204" pitchFamily="34" charset="0"/>
                        </a:rPr>
                        <a:t>Allergy</a:t>
                      </a:r>
                      <a:r>
                        <a:rPr kumimoji="1" lang="en-US" altLang="ja-JP" sz="1200" b="0" i="0" kern="1200" dirty="0" err="1">
                          <a:solidFill>
                            <a:schemeClr val="lt1"/>
                          </a:solidFill>
                          <a:effectLst/>
                          <a:latin typeface="+mn-lt"/>
                          <a:ea typeface="+mn-ea"/>
                          <a:cs typeface="+mn-cs"/>
                        </a:rPr>
                        <a:t>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23" name="テキスト ボックス 22">
            <a:extLst>
              <a:ext uri="{FF2B5EF4-FFF2-40B4-BE49-F238E27FC236}">
                <a16:creationId xmlns:a16="http://schemas.microsoft.com/office/drawing/2014/main" id="{B3993FDD-CAC3-4D12-8D55-5243C3717DCE}"/>
              </a:ext>
            </a:extLst>
          </p:cNvPr>
          <p:cNvSpPr txBox="1"/>
          <p:nvPr/>
        </p:nvSpPr>
        <p:spPr>
          <a:xfrm>
            <a:off x="3968768"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sp>
        <p:nvSpPr>
          <p:cNvPr id="24" name="正方形/長方形 23">
            <a:extLst>
              <a:ext uri="{FF2B5EF4-FFF2-40B4-BE49-F238E27FC236}">
                <a16:creationId xmlns:a16="http://schemas.microsoft.com/office/drawing/2014/main" id="{877AD56B-8593-431F-AEA0-D49AEA45240C}"/>
              </a:ext>
            </a:extLst>
          </p:cNvPr>
          <p:cNvSpPr/>
          <p:nvPr/>
        </p:nvSpPr>
        <p:spPr>
          <a:xfrm>
            <a:off x="3796746" y="269734"/>
            <a:ext cx="8039931" cy="9182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There are a few attribute that have dependencies on attributes other than primary key, which means there is a necessity of 3 normalization form. But I need to be care full about over-normalization. I circled one dependency that should be separated.</a:t>
            </a:r>
            <a:endParaRPr lang="ja-JP" altLang="en-US" sz="1400" dirty="0">
              <a:solidFill>
                <a:schemeClr val="tx1"/>
              </a:solidFill>
            </a:endParaRPr>
          </a:p>
        </p:txBody>
      </p:sp>
    </p:spTree>
    <p:extLst>
      <p:ext uri="{BB962C8B-B14F-4D97-AF65-F5344CB8AC3E}">
        <p14:creationId xmlns:p14="http://schemas.microsoft.com/office/powerpoint/2010/main" val="299749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5">
            <a:extLst>
              <a:ext uri="{FF2B5EF4-FFF2-40B4-BE49-F238E27FC236}">
                <a16:creationId xmlns:a16="http://schemas.microsoft.com/office/drawing/2014/main" id="{3F4003B3-FA27-44B8-9510-CFF1F6E99CC0}"/>
              </a:ext>
            </a:extLst>
          </p:cNvPr>
          <p:cNvGraphicFramePr>
            <a:graphicFrameLocks noGrp="1"/>
          </p:cNvGraphicFramePr>
          <p:nvPr>
            <p:extLst>
              <p:ext uri="{D42A27DB-BD31-4B8C-83A1-F6EECF244321}">
                <p14:modId xmlns:p14="http://schemas.microsoft.com/office/powerpoint/2010/main" val="1939174961"/>
              </p:ext>
            </p:extLst>
          </p:nvPr>
        </p:nvGraphicFramePr>
        <p:xfrm>
          <a:off x="267546" y="1524890"/>
          <a:ext cx="5643060" cy="828040"/>
        </p:xfrm>
        <a:graphic>
          <a:graphicData uri="http://schemas.openxmlformats.org/drawingml/2006/table">
            <a:tbl>
              <a:tblPr firstRow="1" bandRow="1">
                <a:tableStyleId>{5C22544A-7EE6-4342-B048-85BDC9FD1C3A}</a:tableStyleId>
              </a:tblPr>
              <a:tblGrid>
                <a:gridCol w="1410765">
                  <a:extLst>
                    <a:ext uri="{9D8B030D-6E8A-4147-A177-3AD203B41FA5}">
                      <a16:colId xmlns:a16="http://schemas.microsoft.com/office/drawing/2014/main" val="13758417"/>
                    </a:ext>
                  </a:extLst>
                </a:gridCol>
                <a:gridCol w="1410765">
                  <a:extLst>
                    <a:ext uri="{9D8B030D-6E8A-4147-A177-3AD203B41FA5}">
                      <a16:colId xmlns:a16="http://schemas.microsoft.com/office/drawing/2014/main" val="3355329033"/>
                    </a:ext>
                  </a:extLst>
                </a:gridCol>
                <a:gridCol w="1410765">
                  <a:extLst>
                    <a:ext uri="{9D8B030D-6E8A-4147-A177-3AD203B41FA5}">
                      <a16:colId xmlns:a16="http://schemas.microsoft.com/office/drawing/2014/main" val="2244058073"/>
                    </a:ext>
                  </a:extLst>
                </a:gridCol>
                <a:gridCol w="1410765">
                  <a:extLst>
                    <a:ext uri="{9D8B030D-6E8A-4147-A177-3AD203B41FA5}">
                      <a16:colId xmlns:a16="http://schemas.microsoft.com/office/drawing/2014/main" val="3808191908"/>
                    </a:ext>
                  </a:extLst>
                </a:gridCol>
              </a:tblGrid>
              <a:tr h="370840">
                <a:tc>
                  <a:txBody>
                    <a:bodyPr/>
                    <a:lstStyle/>
                    <a:p>
                      <a:pPr algn="ctr"/>
                      <a:r>
                        <a:rPr kumimoji="1" lang="en-US" altLang="ja-JP" sz="1200" b="1" i="0" u="sng" kern="1200" dirty="0">
                          <a:solidFill>
                            <a:schemeClr val="lt1"/>
                          </a:solidFill>
                          <a:effectLst/>
                          <a:latin typeface="+mn-lt"/>
                          <a:ea typeface="+mn-ea"/>
                          <a:cs typeface="+mn-cs"/>
                        </a:rPr>
                        <a:t>DOCTOR_ID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DOCTOR_NAME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SPECIALTY_NUM</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600" dirty="0"/>
                    </a:p>
                  </a:txBody>
                  <a:tcPr/>
                </a:tc>
                <a:tc>
                  <a:txBody>
                    <a:bodyPr/>
                    <a:lstStyle/>
                    <a:p>
                      <a:pPr algn="ctr"/>
                      <a:endParaRPr kumimoji="1" lang="ja-JP" altLang="en-US" sz="1600" dirty="0"/>
                    </a:p>
                  </a:txBody>
                  <a:tcPr/>
                </a:tc>
                <a:tc>
                  <a:txBody>
                    <a:bodyPr/>
                    <a:lstStyle/>
                    <a:p>
                      <a:pPr algn="ctr"/>
                      <a:endParaRPr kumimoji="1" lang="ja-JP" altLang="en-US" sz="1600" dirty="0"/>
                    </a:p>
                  </a:txBody>
                  <a:tcPr/>
                </a:tc>
                <a:tc>
                  <a:txBody>
                    <a:bodyPr/>
                    <a:lstStyle/>
                    <a:p>
                      <a:pPr algn="ctr"/>
                      <a:endParaRPr kumimoji="1" lang="ja-JP" altLang="en-US" sz="1600" dirty="0"/>
                    </a:p>
                  </a:txBody>
                  <a:tcPr/>
                </a:tc>
                <a:extLst>
                  <a:ext uri="{0D108BD9-81ED-4DB2-BD59-A6C34878D82A}">
                    <a16:rowId xmlns:a16="http://schemas.microsoft.com/office/drawing/2014/main" val="483441928"/>
                  </a:ext>
                </a:extLst>
              </a:tr>
            </a:tbl>
          </a:graphicData>
        </a:graphic>
      </p:graphicFrame>
      <p:graphicFrame>
        <p:nvGraphicFramePr>
          <p:cNvPr id="6" name="表 5">
            <a:extLst>
              <a:ext uri="{FF2B5EF4-FFF2-40B4-BE49-F238E27FC236}">
                <a16:creationId xmlns:a16="http://schemas.microsoft.com/office/drawing/2014/main" id="{A4BECE50-ADD4-4C07-AA19-AF678EA79FA3}"/>
              </a:ext>
            </a:extLst>
          </p:cNvPr>
          <p:cNvGraphicFramePr>
            <a:graphicFrameLocks noGrp="1"/>
          </p:cNvGraphicFramePr>
          <p:nvPr/>
        </p:nvGraphicFramePr>
        <p:xfrm>
          <a:off x="267546" y="4295897"/>
          <a:ext cx="11786902" cy="797560"/>
        </p:xfrm>
        <a:graphic>
          <a:graphicData uri="http://schemas.openxmlformats.org/drawingml/2006/table">
            <a:tbl>
              <a:tblPr firstRow="1" bandRow="1">
                <a:tableStyleId>{5C22544A-7EE6-4342-B048-85BDC9FD1C3A}</a:tableStyleId>
              </a:tblPr>
              <a:tblGrid>
                <a:gridCol w="1454468">
                  <a:extLst>
                    <a:ext uri="{9D8B030D-6E8A-4147-A177-3AD203B41FA5}">
                      <a16:colId xmlns:a16="http://schemas.microsoft.com/office/drawing/2014/main" val="13758417"/>
                    </a:ext>
                  </a:extLst>
                </a:gridCol>
                <a:gridCol w="1476062">
                  <a:extLst>
                    <a:ext uri="{9D8B030D-6E8A-4147-A177-3AD203B41FA5}">
                      <a16:colId xmlns:a16="http://schemas.microsoft.com/office/drawing/2014/main" val="3355329033"/>
                    </a:ext>
                  </a:extLst>
                </a:gridCol>
                <a:gridCol w="1476062">
                  <a:extLst>
                    <a:ext uri="{9D8B030D-6E8A-4147-A177-3AD203B41FA5}">
                      <a16:colId xmlns:a16="http://schemas.microsoft.com/office/drawing/2014/main" val="2244058073"/>
                    </a:ext>
                  </a:extLst>
                </a:gridCol>
                <a:gridCol w="1476062">
                  <a:extLst>
                    <a:ext uri="{9D8B030D-6E8A-4147-A177-3AD203B41FA5}">
                      <a16:colId xmlns:a16="http://schemas.microsoft.com/office/drawing/2014/main" val="1789738913"/>
                    </a:ext>
                  </a:extLst>
                </a:gridCol>
                <a:gridCol w="1476062">
                  <a:extLst>
                    <a:ext uri="{9D8B030D-6E8A-4147-A177-3AD203B41FA5}">
                      <a16:colId xmlns:a16="http://schemas.microsoft.com/office/drawing/2014/main" val="2714199888"/>
                    </a:ext>
                  </a:extLst>
                </a:gridCol>
                <a:gridCol w="1476062">
                  <a:extLst>
                    <a:ext uri="{9D8B030D-6E8A-4147-A177-3AD203B41FA5}">
                      <a16:colId xmlns:a16="http://schemas.microsoft.com/office/drawing/2014/main" val="1066885863"/>
                    </a:ext>
                  </a:extLst>
                </a:gridCol>
                <a:gridCol w="1476062">
                  <a:extLst>
                    <a:ext uri="{9D8B030D-6E8A-4147-A177-3AD203B41FA5}">
                      <a16:colId xmlns:a16="http://schemas.microsoft.com/office/drawing/2014/main" val="2367545021"/>
                    </a:ext>
                  </a:extLst>
                </a:gridCol>
                <a:gridCol w="1476062">
                  <a:extLst>
                    <a:ext uri="{9D8B030D-6E8A-4147-A177-3AD203B41FA5}">
                      <a16:colId xmlns:a16="http://schemas.microsoft.com/office/drawing/2014/main" val="151367328"/>
                    </a:ext>
                  </a:extLst>
                </a:gridCol>
              </a:tblGrid>
              <a:tr h="139970">
                <a:tc>
                  <a:txBody>
                    <a:bodyPr/>
                    <a:lstStyle/>
                    <a:p>
                      <a:pPr algn="ctr"/>
                      <a:r>
                        <a:rPr kumimoji="1" lang="en-US" altLang="ja-JP" sz="1100" b="1" i="0" u="sng" kern="1200" dirty="0">
                          <a:solidFill>
                            <a:schemeClr val="lt1"/>
                          </a:solidFill>
                          <a:effectLst/>
                          <a:latin typeface="+mn-lt"/>
                          <a:ea typeface="+mn-ea"/>
                          <a:cs typeface="+mn-cs"/>
                        </a:rPr>
                        <a:t>APPOINTMENT_ID</a:t>
                      </a:r>
                      <a:endParaRPr kumimoji="1" lang="ja-JP" altLang="en-US" sz="1100" b="1" u="sng" dirty="0"/>
                    </a:p>
                  </a:txBody>
                  <a:tcPr/>
                </a:tc>
                <a:tc>
                  <a:txBody>
                    <a:bodyPr/>
                    <a:lstStyle/>
                    <a:p>
                      <a:pPr algn="ctr"/>
                      <a:r>
                        <a:rPr kumimoji="1" lang="en-US" altLang="ja-JP" sz="1100" b="0" i="0" kern="1200" dirty="0">
                          <a:solidFill>
                            <a:schemeClr val="lt1"/>
                          </a:solidFill>
                          <a:effectLst/>
                          <a:latin typeface="+mn-lt"/>
                          <a:ea typeface="+mn-ea"/>
                          <a:cs typeface="+mn-cs"/>
                        </a:rPr>
                        <a:t>APPOINTMENT_DATE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PATIENT_ID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DOCTOR_ID</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TREATMENT_INFO</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PULSE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BLOOD_PRESSURE</a:t>
                      </a:r>
                      <a:endParaRPr kumimoji="1" lang="ja-JP" altLang="en-US" sz="1100" dirty="0"/>
                    </a:p>
                  </a:txBody>
                  <a:tcPr/>
                </a:tc>
                <a:tc>
                  <a:txBody>
                    <a:bodyPr/>
                    <a:lstStyle/>
                    <a:p>
                      <a:pPr algn="ctr"/>
                      <a:r>
                        <a:rPr kumimoji="1" lang="en-US" altLang="ja-JP" sz="1100" b="0" i="0" kern="1200" dirty="0">
                          <a:solidFill>
                            <a:schemeClr val="lt1"/>
                          </a:solidFill>
                          <a:effectLst/>
                          <a:latin typeface="+mn-lt"/>
                          <a:ea typeface="+mn-ea"/>
                          <a:cs typeface="+mn-cs"/>
                        </a:rPr>
                        <a:t>HAS_MEDICINE</a:t>
                      </a:r>
                      <a:endParaRPr kumimoji="1" lang="ja-JP" altLang="en-US" sz="1100" dirty="0"/>
                    </a:p>
                  </a:txBody>
                  <a:tcPr/>
                </a:tc>
                <a:extLst>
                  <a:ext uri="{0D108BD9-81ED-4DB2-BD59-A6C34878D82A}">
                    <a16:rowId xmlns:a16="http://schemas.microsoft.com/office/drawing/2014/main" val="2450339161"/>
                  </a:ext>
                </a:extLst>
              </a:tr>
              <a:tr h="370840">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tc>
                  <a:txBody>
                    <a:bodyPr/>
                    <a:lstStyle/>
                    <a:p>
                      <a:pPr algn="ctr"/>
                      <a:endParaRPr kumimoji="1" lang="ja-JP" altLang="en-US" sz="1100" dirty="0"/>
                    </a:p>
                  </a:txBody>
                  <a:tcPr/>
                </a:tc>
                <a:extLst>
                  <a:ext uri="{0D108BD9-81ED-4DB2-BD59-A6C34878D82A}">
                    <a16:rowId xmlns:a16="http://schemas.microsoft.com/office/drawing/2014/main" val="483441928"/>
                  </a:ext>
                </a:extLst>
              </a:tr>
            </a:tbl>
          </a:graphicData>
        </a:graphic>
      </p:graphicFrame>
      <p:graphicFrame>
        <p:nvGraphicFramePr>
          <p:cNvPr id="8" name="表 7">
            <a:extLst>
              <a:ext uri="{FF2B5EF4-FFF2-40B4-BE49-F238E27FC236}">
                <a16:creationId xmlns:a16="http://schemas.microsoft.com/office/drawing/2014/main" id="{03B261DF-09E4-4722-AA52-AD914020C204}"/>
              </a:ext>
            </a:extLst>
          </p:cNvPr>
          <p:cNvGraphicFramePr>
            <a:graphicFrameLocks noGrp="1"/>
          </p:cNvGraphicFramePr>
          <p:nvPr/>
        </p:nvGraphicFramePr>
        <p:xfrm>
          <a:off x="277490" y="2809931"/>
          <a:ext cx="11798552" cy="828040"/>
        </p:xfrm>
        <a:graphic>
          <a:graphicData uri="http://schemas.openxmlformats.org/drawingml/2006/table">
            <a:tbl>
              <a:tblPr firstRow="1" bandRow="1">
                <a:tableStyleId>{5C22544A-7EE6-4342-B048-85BDC9FD1C3A}</a:tableStyleId>
              </a:tblPr>
              <a:tblGrid>
                <a:gridCol w="1474819">
                  <a:extLst>
                    <a:ext uri="{9D8B030D-6E8A-4147-A177-3AD203B41FA5}">
                      <a16:colId xmlns:a16="http://schemas.microsoft.com/office/drawing/2014/main" val="13758417"/>
                    </a:ext>
                  </a:extLst>
                </a:gridCol>
                <a:gridCol w="1474819">
                  <a:extLst>
                    <a:ext uri="{9D8B030D-6E8A-4147-A177-3AD203B41FA5}">
                      <a16:colId xmlns:a16="http://schemas.microsoft.com/office/drawing/2014/main" val="3355329033"/>
                    </a:ext>
                  </a:extLst>
                </a:gridCol>
                <a:gridCol w="1474819">
                  <a:extLst>
                    <a:ext uri="{9D8B030D-6E8A-4147-A177-3AD203B41FA5}">
                      <a16:colId xmlns:a16="http://schemas.microsoft.com/office/drawing/2014/main" val="2244058073"/>
                    </a:ext>
                  </a:extLst>
                </a:gridCol>
                <a:gridCol w="1474819">
                  <a:extLst>
                    <a:ext uri="{9D8B030D-6E8A-4147-A177-3AD203B41FA5}">
                      <a16:colId xmlns:a16="http://schemas.microsoft.com/office/drawing/2014/main" val="1789738913"/>
                    </a:ext>
                  </a:extLst>
                </a:gridCol>
                <a:gridCol w="1474819">
                  <a:extLst>
                    <a:ext uri="{9D8B030D-6E8A-4147-A177-3AD203B41FA5}">
                      <a16:colId xmlns:a16="http://schemas.microsoft.com/office/drawing/2014/main" val="2714199888"/>
                    </a:ext>
                  </a:extLst>
                </a:gridCol>
                <a:gridCol w="1474819">
                  <a:extLst>
                    <a:ext uri="{9D8B030D-6E8A-4147-A177-3AD203B41FA5}">
                      <a16:colId xmlns:a16="http://schemas.microsoft.com/office/drawing/2014/main" val="1066885863"/>
                    </a:ext>
                  </a:extLst>
                </a:gridCol>
                <a:gridCol w="1474819">
                  <a:extLst>
                    <a:ext uri="{9D8B030D-6E8A-4147-A177-3AD203B41FA5}">
                      <a16:colId xmlns:a16="http://schemas.microsoft.com/office/drawing/2014/main" val="2367545021"/>
                    </a:ext>
                  </a:extLst>
                </a:gridCol>
                <a:gridCol w="1474819">
                  <a:extLst>
                    <a:ext uri="{9D8B030D-6E8A-4147-A177-3AD203B41FA5}">
                      <a16:colId xmlns:a16="http://schemas.microsoft.com/office/drawing/2014/main" val="151367328"/>
                    </a:ext>
                  </a:extLst>
                </a:gridCol>
              </a:tblGrid>
              <a:tr h="139970">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PATIENT_NAME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PATIENT_PHONE</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PATIENT_EMAIL</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PATIENT_ADDRESS</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DATE</a:t>
                      </a:r>
                      <a:r>
                        <a:rPr kumimoji="1" lang="ja-JP" altLang="en-US" sz="1200" b="0" i="0" kern="1200" dirty="0">
                          <a:solidFill>
                            <a:schemeClr val="lt1"/>
                          </a:solidFill>
                          <a:effectLst/>
                          <a:latin typeface="+mn-lt"/>
                          <a:ea typeface="+mn-ea"/>
                          <a:cs typeface="+mn-cs"/>
                        </a:rPr>
                        <a:t>＿</a:t>
                      </a:r>
                      <a:r>
                        <a:rPr kumimoji="1" lang="en-US" altLang="ja-JP" sz="1200" b="0" i="0" kern="1200" dirty="0">
                          <a:solidFill>
                            <a:schemeClr val="lt1"/>
                          </a:solidFill>
                          <a:effectLst/>
                          <a:latin typeface="+mn-lt"/>
                          <a:ea typeface="+mn-ea"/>
                          <a:cs typeface="+mn-cs"/>
                        </a:rPr>
                        <a:t>ADDED</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HAS_ALLERGY</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DOCTOR_ID</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0" name="テキスト ボックス 9">
            <a:extLst>
              <a:ext uri="{FF2B5EF4-FFF2-40B4-BE49-F238E27FC236}">
                <a16:creationId xmlns:a16="http://schemas.microsoft.com/office/drawing/2014/main" id="{CE27ABE2-8971-439F-B6AF-8BA0E56E7E4A}"/>
              </a:ext>
            </a:extLst>
          </p:cNvPr>
          <p:cNvSpPr txBox="1"/>
          <p:nvPr/>
        </p:nvSpPr>
        <p:spPr>
          <a:xfrm>
            <a:off x="6428538" y="1169907"/>
            <a:ext cx="2034300"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Specialty</a:t>
            </a:r>
            <a:r>
              <a:rPr lang="en-US" altLang="ja-JP" b="0" i="0" dirty="0">
                <a:solidFill>
                  <a:srgbClr val="000000"/>
                </a:solidFill>
                <a:effectLst/>
                <a:latin typeface="Helvetica" panose="020B0604020202020204" pitchFamily="34" charset="0"/>
              </a:rPr>
              <a:t> Table</a:t>
            </a:r>
            <a:endParaRPr lang="ja-JP" altLang="en-US" dirty="0"/>
          </a:p>
        </p:txBody>
      </p:sp>
      <p:sp>
        <p:nvSpPr>
          <p:cNvPr id="11" name="テキスト ボックス 10">
            <a:extLst>
              <a:ext uri="{FF2B5EF4-FFF2-40B4-BE49-F238E27FC236}">
                <a16:creationId xmlns:a16="http://schemas.microsoft.com/office/drawing/2014/main" id="{25378215-2732-400E-A8B8-D4768A97DF3E}"/>
              </a:ext>
            </a:extLst>
          </p:cNvPr>
          <p:cNvSpPr txBox="1"/>
          <p:nvPr/>
        </p:nvSpPr>
        <p:spPr>
          <a:xfrm>
            <a:off x="355323" y="2431782"/>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Patient Table</a:t>
            </a:r>
            <a:endParaRPr lang="ja-JP" altLang="en-US" dirty="0"/>
          </a:p>
        </p:txBody>
      </p:sp>
      <p:sp>
        <p:nvSpPr>
          <p:cNvPr id="12" name="テキスト ボックス 11">
            <a:extLst>
              <a:ext uri="{FF2B5EF4-FFF2-40B4-BE49-F238E27FC236}">
                <a16:creationId xmlns:a16="http://schemas.microsoft.com/office/drawing/2014/main" id="{AFD89B64-D65A-46B6-BC92-E2AAA6F1A7CE}"/>
              </a:ext>
            </a:extLst>
          </p:cNvPr>
          <p:cNvSpPr txBox="1"/>
          <p:nvPr/>
        </p:nvSpPr>
        <p:spPr>
          <a:xfrm>
            <a:off x="355323" y="3893549"/>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Appointment Table</a:t>
            </a:r>
            <a:endParaRPr lang="ja-JP" altLang="en-US" dirty="0"/>
          </a:p>
        </p:txBody>
      </p:sp>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3" y="402455"/>
            <a:ext cx="3361911"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After 3 Normalization Form</a:t>
            </a:r>
            <a:endParaRPr lang="ja-JP" altLang="en-US" dirty="0"/>
          </a:p>
        </p:txBody>
      </p:sp>
      <p:graphicFrame>
        <p:nvGraphicFramePr>
          <p:cNvPr id="18" name="表 17">
            <a:extLst>
              <a:ext uri="{FF2B5EF4-FFF2-40B4-BE49-F238E27FC236}">
                <a16:creationId xmlns:a16="http://schemas.microsoft.com/office/drawing/2014/main" id="{DA2A86CF-6B94-407A-9F81-78FA98C7DAB7}"/>
              </a:ext>
            </a:extLst>
          </p:cNvPr>
          <p:cNvGraphicFramePr>
            <a:graphicFrameLocks noGrp="1"/>
          </p:cNvGraphicFramePr>
          <p:nvPr/>
        </p:nvGraphicFramePr>
        <p:xfrm>
          <a:off x="6292724" y="5677528"/>
          <a:ext cx="3862482" cy="828040"/>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139970">
                <a:tc>
                  <a:txBody>
                    <a:bodyPr/>
                    <a:lstStyle/>
                    <a:p>
                      <a:pPr algn="ctr"/>
                      <a:r>
                        <a:rPr kumimoji="1" lang="en-US" altLang="ja-JP" sz="1200" b="1" i="0" u="sng" kern="1200" dirty="0">
                          <a:solidFill>
                            <a:schemeClr val="lt1"/>
                          </a:solidFill>
                          <a:effectLst/>
                          <a:latin typeface="+mn-lt"/>
                          <a:ea typeface="+mn-ea"/>
                          <a:cs typeface="+mn-cs"/>
                        </a:rPr>
                        <a:t>APPOINTMENT_ID</a:t>
                      </a:r>
                      <a:endParaRPr kumimoji="1" lang="ja-JP" altLang="en-US" sz="1200" b="1" u="sng" dirty="0"/>
                    </a:p>
                  </a:txBody>
                  <a:tcPr/>
                </a:tc>
                <a:tc>
                  <a:txBody>
                    <a:bodyPr/>
                    <a:lstStyle/>
                    <a:p>
                      <a:pPr algn="ctr"/>
                      <a:r>
                        <a:rPr kumimoji="1" lang="en-US" altLang="ja-JP" sz="1200" b="0" i="0" kern="1200" dirty="0">
                          <a:solidFill>
                            <a:schemeClr val="lt1"/>
                          </a:solidFill>
                          <a:effectLst/>
                          <a:latin typeface="+mn-lt"/>
                          <a:ea typeface="+mn-ea"/>
                          <a:cs typeface="+mn-cs"/>
                        </a:rPr>
                        <a:t>Medicine_1</a:t>
                      </a:r>
                      <a:endParaRPr kumimoji="1" lang="ja-JP" altLang="en-US" sz="1200" dirty="0"/>
                    </a:p>
                  </a:txBody>
                  <a:tcPr/>
                </a:tc>
                <a:tc>
                  <a:txBody>
                    <a:bodyPr/>
                    <a:lstStyle/>
                    <a:p>
                      <a:pPr algn="ctr"/>
                      <a:r>
                        <a:rPr kumimoji="1" lang="en-US" altLang="ja-JP" sz="1200" b="0" i="0" kern="1200" dirty="0">
                          <a:solidFill>
                            <a:schemeClr val="lt1"/>
                          </a:solidFill>
                          <a:effectLst/>
                          <a:latin typeface="+mn-lt"/>
                          <a:ea typeface="+mn-ea"/>
                          <a:cs typeface="+mn-cs"/>
                        </a:rPr>
                        <a:t>Medicine_2</a:t>
                      </a:r>
                      <a:endParaRPr kumimoji="1" lang="ja-JP" altLang="en-US" sz="1200" dirty="0"/>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19" name="テキスト ボックス 18">
            <a:extLst>
              <a:ext uri="{FF2B5EF4-FFF2-40B4-BE49-F238E27FC236}">
                <a16:creationId xmlns:a16="http://schemas.microsoft.com/office/drawing/2014/main" id="{CC0440FC-B29D-4B52-8EE1-0EC586142248}"/>
              </a:ext>
            </a:extLst>
          </p:cNvPr>
          <p:cNvSpPr txBox="1"/>
          <p:nvPr/>
        </p:nvSpPr>
        <p:spPr>
          <a:xfrm>
            <a:off x="6428538" y="5317547"/>
            <a:ext cx="5408139" cy="369332"/>
          </a:xfrm>
          <a:prstGeom prst="rect">
            <a:avLst/>
          </a:prstGeom>
          <a:noFill/>
        </p:spPr>
        <p:txBody>
          <a:bodyPr wrap="square">
            <a:spAutoFit/>
          </a:bodyPr>
          <a:lstStyle/>
          <a:p>
            <a:r>
              <a:rPr lang="en-US" altLang="ja-JP" dirty="0">
                <a:solidFill>
                  <a:srgbClr val="000000"/>
                </a:solidFill>
                <a:latin typeface="Helvetica" panose="020B0604020202020204" pitchFamily="34" charset="0"/>
              </a:rPr>
              <a:t>Medicine</a:t>
            </a:r>
            <a:r>
              <a:rPr lang="en-US" altLang="ja-JP" b="0" i="0" dirty="0">
                <a:solidFill>
                  <a:srgbClr val="000000"/>
                </a:solidFill>
                <a:effectLst/>
                <a:latin typeface="Helvetica" panose="020B0604020202020204" pitchFamily="34" charset="0"/>
              </a:rPr>
              <a:t> Table</a:t>
            </a:r>
            <a:endParaRPr lang="ja-JP" altLang="en-US" dirty="0"/>
          </a:p>
        </p:txBody>
      </p:sp>
      <p:graphicFrame>
        <p:nvGraphicFramePr>
          <p:cNvPr id="3" name="表 2">
            <a:extLst>
              <a:ext uri="{FF2B5EF4-FFF2-40B4-BE49-F238E27FC236}">
                <a16:creationId xmlns:a16="http://schemas.microsoft.com/office/drawing/2014/main" id="{FA2EE196-AF3F-4A6E-8E58-077B21D69AC5}"/>
              </a:ext>
            </a:extLst>
          </p:cNvPr>
          <p:cNvGraphicFramePr>
            <a:graphicFrameLocks noGrp="1"/>
          </p:cNvGraphicFramePr>
          <p:nvPr/>
        </p:nvGraphicFramePr>
        <p:xfrm>
          <a:off x="10585436"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kumimoji="1" lang="en-US" altLang="ja-JP" sz="1200" b="0" i="0" kern="1200" dirty="0" err="1">
                          <a:solidFill>
                            <a:schemeClr val="lt1"/>
                          </a:solidFill>
                          <a:effectLst/>
                          <a:latin typeface="+mn-lt"/>
                          <a:ea typeface="+mn-ea"/>
                          <a:cs typeface="+mn-cs"/>
                        </a:rPr>
                        <a:t>Medicine_n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7" name="テキスト ボックス 6">
            <a:extLst>
              <a:ext uri="{FF2B5EF4-FFF2-40B4-BE49-F238E27FC236}">
                <a16:creationId xmlns:a16="http://schemas.microsoft.com/office/drawing/2014/main" id="{E9DCA2F2-C41B-4236-B06A-A0475CCB07DA}"/>
              </a:ext>
            </a:extLst>
          </p:cNvPr>
          <p:cNvSpPr txBox="1"/>
          <p:nvPr/>
        </p:nvSpPr>
        <p:spPr>
          <a:xfrm>
            <a:off x="10028322"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graphicFrame>
        <p:nvGraphicFramePr>
          <p:cNvPr id="20" name="表 19">
            <a:extLst>
              <a:ext uri="{FF2B5EF4-FFF2-40B4-BE49-F238E27FC236}">
                <a16:creationId xmlns:a16="http://schemas.microsoft.com/office/drawing/2014/main" id="{41C6F199-82D3-4134-93F7-29BE919DC674}"/>
              </a:ext>
            </a:extLst>
          </p:cNvPr>
          <p:cNvGraphicFramePr>
            <a:graphicFrameLocks noGrp="1"/>
          </p:cNvGraphicFramePr>
          <p:nvPr/>
        </p:nvGraphicFramePr>
        <p:xfrm>
          <a:off x="233170" y="5677527"/>
          <a:ext cx="3862482" cy="828041"/>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409134">
                <a:tc>
                  <a:txBody>
                    <a:bodyPr/>
                    <a:lstStyle/>
                    <a:p>
                      <a:pPr algn="ctr"/>
                      <a:r>
                        <a:rPr kumimoji="1" lang="en-US" altLang="ja-JP" sz="1200" b="1" i="0" u="sng" kern="1200" dirty="0">
                          <a:solidFill>
                            <a:schemeClr val="lt1"/>
                          </a:solidFill>
                          <a:effectLst/>
                          <a:latin typeface="+mn-lt"/>
                          <a:ea typeface="+mn-ea"/>
                          <a:cs typeface="+mn-cs"/>
                        </a:rPr>
                        <a:t>PATIENT_ID</a:t>
                      </a:r>
                      <a:endParaRPr kumimoji="1" lang="ja-JP" altLang="en-US" sz="1200" b="1" u="sng" dirty="0"/>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_1</a:t>
                      </a:r>
                      <a:endParaRPr kumimoji="1" lang="ja-JP" altLang="en-US" sz="1200" dirty="0">
                        <a:solidFill>
                          <a:schemeClr val="bg1"/>
                        </a:solidFill>
                      </a:endParaRPr>
                    </a:p>
                  </a:txBody>
                  <a:tcPr/>
                </a:tc>
                <a:tc>
                  <a:txBody>
                    <a:bodyPr/>
                    <a:lstStyle/>
                    <a:p>
                      <a:pPr algn="ctr"/>
                      <a:r>
                        <a:rPr lang="en-US" altLang="ja-JP" sz="1200" b="0" i="0" dirty="0">
                          <a:solidFill>
                            <a:schemeClr val="bg1"/>
                          </a:solidFill>
                          <a:effectLst/>
                          <a:latin typeface="Helvetica" panose="020B0604020202020204" pitchFamily="34" charset="0"/>
                        </a:rPr>
                        <a:t>Allergy</a:t>
                      </a:r>
                      <a:r>
                        <a:rPr kumimoji="1" lang="en-US" altLang="ja-JP" sz="1200" b="0" i="0" kern="1200" dirty="0">
                          <a:solidFill>
                            <a:schemeClr val="bg1"/>
                          </a:solidFill>
                          <a:effectLst/>
                          <a:latin typeface="+mn-lt"/>
                          <a:ea typeface="+mn-ea"/>
                          <a:cs typeface="+mn-cs"/>
                        </a:rPr>
                        <a:t>_2</a:t>
                      </a:r>
                      <a:endParaRPr kumimoji="1" lang="ja-JP" altLang="en-US" sz="1200" dirty="0">
                        <a:solidFill>
                          <a:schemeClr val="bg1"/>
                        </a:solidFill>
                      </a:endParaRPr>
                    </a:p>
                  </a:txBody>
                  <a:tcPr/>
                </a:tc>
                <a:extLst>
                  <a:ext uri="{0D108BD9-81ED-4DB2-BD59-A6C34878D82A}">
                    <a16:rowId xmlns:a16="http://schemas.microsoft.com/office/drawing/2014/main" val="2450339161"/>
                  </a:ext>
                </a:extLst>
              </a:tr>
              <a:tr h="418907">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sp>
        <p:nvSpPr>
          <p:cNvPr id="21" name="テキスト ボックス 20">
            <a:extLst>
              <a:ext uri="{FF2B5EF4-FFF2-40B4-BE49-F238E27FC236}">
                <a16:creationId xmlns:a16="http://schemas.microsoft.com/office/drawing/2014/main" id="{88C20BD6-A394-47F5-B8A3-1F7000ECD20E}"/>
              </a:ext>
            </a:extLst>
          </p:cNvPr>
          <p:cNvSpPr txBox="1"/>
          <p:nvPr/>
        </p:nvSpPr>
        <p:spPr>
          <a:xfrm>
            <a:off x="330882" y="5268440"/>
            <a:ext cx="3167692"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Allergy Table</a:t>
            </a:r>
            <a:endParaRPr lang="ja-JP" altLang="en-US" dirty="0"/>
          </a:p>
        </p:txBody>
      </p:sp>
      <p:graphicFrame>
        <p:nvGraphicFramePr>
          <p:cNvPr id="22" name="表 21">
            <a:extLst>
              <a:ext uri="{FF2B5EF4-FFF2-40B4-BE49-F238E27FC236}">
                <a16:creationId xmlns:a16="http://schemas.microsoft.com/office/drawing/2014/main" id="{233DC734-47DF-402C-9F47-1A3BA02190E8}"/>
              </a:ext>
            </a:extLst>
          </p:cNvPr>
          <p:cNvGraphicFramePr>
            <a:graphicFrameLocks noGrp="1"/>
          </p:cNvGraphicFramePr>
          <p:nvPr/>
        </p:nvGraphicFramePr>
        <p:xfrm>
          <a:off x="4525882" y="5701751"/>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lang="en-US" altLang="ja-JP" sz="1200" b="0" i="0" dirty="0" err="1">
                          <a:solidFill>
                            <a:schemeClr val="bg1"/>
                          </a:solidFill>
                          <a:effectLst/>
                          <a:latin typeface="Helvetica" panose="020B0604020202020204" pitchFamily="34" charset="0"/>
                        </a:rPr>
                        <a:t>Allergy</a:t>
                      </a:r>
                      <a:r>
                        <a:rPr kumimoji="1" lang="en-US" altLang="ja-JP" sz="1200" b="0" i="0" kern="1200" dirty="0" err="1">
                          <a:solidFill>
                            <a:schemeClr val="lt1"/>
                          </a:solidFill>
                          <a:effectLst/>
                          <a:latin typeface="+mn-lt"/>
                          <a:ea typeface="+mn-ea"/>
                          <a:cs typeface="+mn-cs"/>
                        </a:rPr>
                        <a:t>_n</a:t>
                      </a:r>
                      <a:endParaRPr kumimoji="1" lang="ja-JP" altLang="en-US" sz="1200" dirty="0"/>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23" name="テキスト ボックス 22">
            <a:extLst>
              <a:ext uri="{FF2B5EF4-FFF2-40B4-BE49-F238E27FC236}">
                <a16:creationId xmlns:a16="http://schemas.microsoft.com/office/drawing/2014/main" id="{B3993FDD-CAC3-4D12-8D55-5243C3717DCE}"/>
              </a:ext>
            </a:extLst>
          </p:cNvPr>
          <p:cNvSpPr txBox="1"/>
          <p:nvPr/>
        </p:nvSpPr>
        <p:spPr>
          <a:xfrm>
            <a:off x="3968768" y="5936699"/>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sp>
        <p:nvSpPr>
          <p:cNvPr id="24" name="正方形/長方形 23">
            <a:extLst>
              <a:ext uri="{FF2B5EF4-FFF2-40B4-BE49-F238E27FC236}">
                <a16:creationId xmlns:a16="http://schemas.microsoft.com/office/drawing/2014/main" id="{877AD56B-8593-431F-AEA0-D49AEA45240C}"/>
              </a:ext>
            </a:extLst>
          </p:cNvPr>
          <p:cNvSpPr/>
          <p:nvPr/>
        </p:nvSpPr>
        <p:spPr>
          <a:xfrm>
            <a:off x="3796746" y="102906"/>
            <a:ext cx="8039931" cy="82803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As the red circle below shows, I added specialty table with specialty number as primary key. The reason why I chose the specialty number as primary key is data type integer must be smaller size than strings type, specialty itself. </a:t>
            </a:r>
            <a:endParaRPr lang="ja-JP" altLang="en-US" sz="1400" dirty="0">
              <a:solidFill>
                <a:schemeClr val="tx1"/>
              </a:solidFill>
            </a:endParaRPr>
          </a:p>
        </p:txBody>
      </p:sp>
      <p:sp>
        <p:nvSpPr>
          <p:cNvPr id="27" name="テキスト ボックス 26">
            <a:extLst>
              <a:ext uri="{FF2B5EF4-FFF2-40B4-BE49-F238E27FC236}">
                <a16:creationId xmlns:a16="http://schemas.microsoft.com/office/drawing/2014/main" id="{8F66C84C-F7CE-49F5-AB38-BF1626A9FD67}"/>
              </a:ext>
            </a:extLst>
          </p:cNvPr>
          <p:cNvSpPr txBox="1"/>
          <p:nvPr/>
        </p:nvSpPr>
        <p:spPr>
          <a:xfrm>
            <a:off x="330882" y="1169907"/>
            <a:ext cx="6097656"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Doctor Table</a:t>
            </a:r>
            <a:endParaRPr lang="ja-JP" altLang="en-US" dirty="0"/>
          </a:p>
        </p:txBody>
      </p:sp>
      <p:sp>
        <p:nvSpPr>
          <p:cNvPr id="28" name="四角形: 角を丸くする 27">
            <a:extLst>
              <a:ext uri="{FF2B5EF4-FFF2-40B4-BE49-F238E27FC236}">
                <a16:creationId xmlns:a16="http://schemas.microsoft.com/office/drawing/2014/main" id="{E7065577-31F8-4D37-B446-AD255880A3F3}"/>
              </a:ext>
            </a:extLst>
          </p:cNvPr>
          <p:cNvSpPr/>
          <p:nvPr/>
        </p:nvSpPr>
        <p:spPr>
          <a:xfrm>
            <a:off x="6292724" y="1123758"/>
            <a:ext cx="5783318" cy="1308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9" name="表 28">
            <a:extLst>
              <a:ext uri="{FF2B5EF4-FFF2-40B4-BE49-F238E27FC236}">
                <a16:creationId xmlns:a16="http://schemas.microsoft.com/office/drawing/2014/main" id="{B43BEC9D-4A2F-44C1-80C9-AE66236877B9}"/>
              </a:ext>
            </a:extLst>
          </p:cNvPr>
          <p:cNvGraphicFramePr>
            <a:graphicFrameLocks noGrp="1"/>
          </p:cNvGraphicFramePr>
          <p:nvPr>
            <p:extLst>
              <p:ext uri="{D42A27DB-BD31-4B8C-83A1-F6EECF244321}">
                <p14:modId xmlns:p14="http://schemas.microsoft.com/office/powerpoint/2010/main" val="1710544249"/>
              </p:ext>
            </p:extLst>
          </p:nvPr>
        </p:nvGraphicFramePr>
        <p:xfrm>
          <a:off x="6344248" y="1540789"/>
          <a:ext cx="3862482" cy="828040"/>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13758417"/>
                    </a:ext>
                  </a:extLst>
                </a:gridCol>
                <a:gridCol w="1287494">
                  <a:extLst>
                    <a:ext uri="{9D8B030D-6E8A-4147-A177-3AD203B41FA5}">
                      <a16:colId xmlns:a16="http://schemas.microsoft.com/office/drawing/2014/main" val="1066885863"/>
                    </a:ext>
                  </a:extLst>
                </a:gridCol>
                <a:gridCol w="1287494">
                  <a:extLst>
                    <a:ext uri="{9D8B030D-6E8A-4147-A177-3AD203B41FA5}">
                      <a16:colId xmlns:a16="http://schemas.microsoft.com/office/drawing/2014/main" val="2367545021"/>
                    </a:ext>
                  </a:extLst>
                </a:gridCol>
              </a:tblGrid>
              <a:tr h="139970">
                <a:tc>
                  <a:txBody>
                    <a:bodyPr/>
                    <a:lstStyle/>
                    <a:p>
                      <a:pPr algn="ctr"/>
                      <a:r>
                        <a:rPr kumimoji="1" lang="en-US" altLang="ja-JP" sz="1200" b="1" i="0" u="sng" kern="1200" dirty="0">
                          <a:solidFill>
                            <a:schemeClr val="lt1"/>
                          </a:solidFill>
                          <a:effectLst/>
                          <a:latin typeface="+mn-lt"/>
                          <a:ea typeface="+mn-ea"/>
                          <a:cs typeface="+mn-cs"/>
                        </a:rPr>
                        <a:t>SPECIALTY_NUM</a:t>
                      </a:r>
                      <a:endParaRPr kumimoji="1" lang="ja-JP" altLang="en-US" sz="1200" b="1" u="sng" dirty="0"/>
                    </a:p>
                  </a:txBody>
                  <a:tcPr/>
                </a:tc>
                <a:tc>
                  <a:txBody>
                    <a:bodyPr/>
                    <a:lstStyle/>
                    <a:p>
                      <a:pPr algn="ctr"/>
                      <a:r>
                        <a:rPr lang="en-US" altLang="ja-JP" sz="1200" b="0" dirty="0">
                          <a:solidFill>
                            <a:schemeClr val="bg1"/>
                          </a:solidFill>
                          <a:latin typeface="Helvetica" panose="020B0604020202020204" pitchFamily="34" charset="0"/>
                        </a:rPr>
                        <a:t>Specialty</a:t>
                      </a:r>
                      <a:r>
                        <a:rPr kumimoji="1" lang="en-US" altLang="ja-JP" sz="1200" b="0" i="0" kern="1200" dirty="0">
                          <a:solidFill>
                            <a:schemeClr val="bg1"/>
                          </a:solidFill>
                          <a:effectLst/>
                          <a:latin typeface="+mn-lt"/>
                          <a:ea typeface="+mn-ea"/>
                          <a:cs typeface="+mn-cs"/>
                        </a:rPr>
                        <a:t>_1</a:t>
                      </a:r>
                      <a:endParaRPr kumimoji="1" lang="ja-JP" altLang="en-US" sz="1200" b="0" dirty="0">
                        <a:solidFill>
                          <a:schemeClr val="bg1"/>
                        </a:solidFill>
                      </a:endParaRPr>
                    </a:p>
                  </a:txBody>
                  <a:tcPr/>
                </a:tc>
                <a:tc>
                  <a:txBody>
                    <a:bodyPr/>
                    <a:lstStyle/>
                    <a:p>
                      <a:pPr algn="ctr"/>
                      <a:r>
                        <a:rPr lang="en-US" altLang="ja-JP" sz="1200" b="0" dirty="0">
                          <a:solidFill>
                            <a:schemeClr val="bg1"/>
                          </a:solidFill>
                          <a:latin typeface="Helvetica" panose="020B0604020202020204" pitchFamily="34" charset="0"/>
                        </a:rPr>
                        <a:t>Specialty</a:t>
                      </a:r>
                      <a:r>
                        <a:rPr kumimoji="1" lang="en-US" altLang="ja-JP" sz="1200" b="0" i="0" kern="1200" dirty="0">
                          <a:solidFill>
                            <a:schemeClr val="bg1"/>
                          </a:solidFill>
                          <a:effectLst/>
                          <a:latin typeface="+mn-lt"/>
                          <a:ea typeface="+mn-ea"/>
                          <a:cs typeface="+mn-cs"/>
                        </a:rPr>
                        <a:t>_2</a:t>
                      </a:r>
                      <a:endParaRPr kumimoji="1" lang="ja-JP" altLang="en-US" sz="1200" b="0" dirty="0">
                        <a:solidFill>
                          <a:schemeClr val="bg1"/>
                        </a:solidFill>
                      </a:endParaRPr>
                    </a:p>
                  </a:txBody>
                  <a:tcPr/>
                </a:tc>
                <a:extLst>
                  <a:ext uri="{0D108BD9-81ED-4DB2-BD59-A6C34878D82A}">
                    <a16:rowId xmlns:a16="http://schemas.microsoft.com/office/drawing/2014/main" val="2450339161"/>
                  </a:ext>
                </a:extLst>
              </a:tr>
              <a:tr h="370840">
                <a:tc>
                  <a:txBody>
                    <a:bodyPr/>
                    <a:lstStyle/>
                    <a:p>
                      <a:pPr algn="ctr"/>
                      <a:endParaRPr kumimoji="1" lang="ja-JP" altLang="en-US" sz="1200" dirty="0"/>
                    </a:p>
                  </a:txBody>
                  <a:tcPr/>
                </a:tc>
                <a:tc>
                  <a:txBody>
                    <a:bodyPr/>
                    <a:lstStyle/>
                    <a:p>
                      <a:pPr algn="ctr"/>
                      <a:endParaRPr kumimoji="1" lang="ja-JP" altLang="en-US" sz="1200" dirty="0"/>
                    </a:p>
                  </a:txBody>
                  <a:tcPr/>
                </a:tc>
                <a:tc>
                  <a:txBody>
                    <a:bodyPr/>
                    <a:lstStyle/>
                    <a:p>
                      <a:pPr algn="ctr"/>
                      <a:endParaRPr kumimoji="1" lang="ja-JP" altLang="en-US" sz="1200" dirty="0"/>
                    </a:p>
                  </a:txBody>
                  <a:tcPr/>
                </a:tc>
                <a:extLst>
                  <a:ext uri="{0D108BD9-81ED-4DB2-BD59-A6C34878D82A}">
                    <a16:rowId xmlns:a16="http://schemas.microsoft.com/office/drawing/2014/main" val="483441928"/>
                  </a:ext>
                </a:extLst>
              </a:tr>
            </a:tbl>
          </a:graphicData>
        </a:graphic>
      </p:graphicFrame>
      <p:graphicFrame>
        <p:nvGraphicFramePr>
          <p:cNvPr id="31" name="表 30">
            <a:extLst>
              <a:ext uri="{FF2B5EF4-FFF2-40B4-BE49-F238E27FC236}">
                <a16:creationId xmlns:a16="http://schemas.microsoft.com/office/drawing/2014/main" id="{E36F423E-EB30-483D-B7CE-0D2FBBA8C11B}"/>
              </a:ext>
            </a:extLst>
          </p:cNvPr>
          <p:cNvGraphicFramePr>
            <a:graphicFrameLocks noGrp="1"/>
          </p:cNvGraphicFramePr>
          <p:nvPr>
            <p:extLst>
              <p:ext uri="{D42A27DB-BD31-4B8C-83A1-F6EECF244321}">
                <p14:modId xmlns:p14="http://schemas.microsoft.com/office/powerpoint/2010/main" val="1002905296"/>
              </p:ext>
            </p:extLst>
          </p:nvPr>
        </p:nvGraphicFramePr>
        <p:xfrm>
          <a:off x="10636960" y="1565012"/>
          <a:ext cx="1287494" cy="803817"/>
        </p:xfrm>
        <a:graphic>
          <a:graphicData uri="http://schemas.openxmlformats.org/drawingml/2006/table">
            <a:tbl>
              <a:tblPr firstRow="1" bandRow="1">
                <a:tableStyleId>{5C22544A-7EE6-4342-B048-85BDC9FD1C3A}</a:tableStyleId>
              </a:tblPr>
              <a:tblGrid>
                <a:gridCol w="1287494">
                  <a:extLst>
                    <a:ext uri="{9D8B030D-6E8A-4147-A177-3AD203B41FA5}">
                      <a16:colId xmlns:a16="http://schemas.microsoft.com/office/drawing/2014/main" val="3622066213"/>
                    </a:ext>
                  </a:extLst>
                </a:gridCol>
              </a:tblGrid>
              <a:tr h="400440">
                <a:tc>
                  <a:txBody>
                    <a:bodyPr/>
                    <a:lstStyle/>
                    <a:p>
                      <a:pPr algn="ctr"/>
                      <a:r>
                        <a:rPr lang="en-US" altLang="ja-JP" sz="1200" b="0" dirty="0" err="1">
                          <a:solidFill>
                            <a:schemeClr val="bg1"/>
                          </a:solidFill>
                          <a:latin typeface="Helvetica" panose="020B0604020202020204" pitchFamily="34" charset="0"/>
                        </a:rPr>
                        <a:t>Specialty</a:t>
                      </a:r>
                      <a:r>
                        <a:rPr kumimoji="1" lang="en-US" altLang="ja-JP" sz="1200" b="0" i="0" kern="1200" dirty="0" err="1">
                          <a:solidFill>
                            <a:schemeClr val="bg1"/>
                          </a:solidFill>
                          <a:effectLst/>
                          <a:latin typeface="+mn-lt"/>
                          <a:ea typeface="+mn-ea"/>
                          <a:cs typeface="+mn-cs"/>
                        </a:rPr>
                        <a:t>_n</a:t>
                      </a:r>
                      <a:endParaRPr kumimoji="1" lang="ja-JP" altLang="en-US" sz="1200" b="0" dirty="0">
                        <a:solidFill>
                          <a:schemeClr val="bg1"/>
                        </a:solidFill>
                      </a:endParaRPr>
                    </a:p>
                  </a:txBody>
                  <a:tcPr/>
                </a:tc>
                <a:extLst>
                  <a:ext uri="{0D108BD9-81ED-4DB2-BD59-A6C34878D82A}">
                    <a16:rowId xmlns:a16="http://schemas.microsoft.com/office/drawing/2014/main" val="2318420922"/>
                  </a:ext>
                </a:extLst>
              </a:tr>
              <a:tr h="403377">
                <a:tc>
                  <a:txBody>
                    <a:bodyPr/>
                    <a:lstStyle/>
                    <a:p>
                      <a:pPr algn="ctr"/>
                      <a:endParaRPr kumimoji="1" lang="ja-JP" altLang="en-US" sz="1200" dirty="0"/>
                    </a:p>
                  </a:txBody>
                  <a:tcPr/>
                </a:tc>
                <a:extLst>
                  <a:ext uri="{0D108BD9-81ED-4DB2-BD59-A6C34878D82A}">
                    <a16:rowId xmlns:a16="http://schemas.microsoft.com/office/drawing/2014/main" val="3792101774"/>
                  </a:ext>
                </a:extLst>
              </a:tr>
            </a:tbl>
          </a:graphicData>
        </a:graphic>
      </p:graphicFrame>
      <p:sp>
        <p:nvSpPr>
          <p:cNvPr id="32" name="テキスト ボックス 31">
            <a:extLst>
              <a:ext uri="{FF2B5EF4-FFF2-40B4-BE49-F238E27FC236}">
                <a16:creationId xmlns:a16="http://schemas.microsoft.com/office/drawing/2014/main" id="{E558BFCF-0A38-487E-861E-915FF39D5F80}"/>
              </a:ext>
            </a:extLst>
          </p:cNvPr>
          <p:cNvSpPr txBox="1"/>
          <p:nvPr/>
        </p:nvSpPr>
        <p:spPr>
          <a:xfrm>
            <a:off x="10079846" y="1799960"/>
            <a:ext cx="686060" cy="369332"/>
          </a:xfrm>
          <a:prstGeom prst="rect">
            <a:avLst/>
          </a:prstGeom>
          <a:noFill/>
        </p:spPr>
        <p:txBody>
          <a:bodyPr wrap="square" rtlCol="0">
            <a:spAutoFit/>
          </a:bodyPr>
          <a:lstStyle/>
          <a:p>
            <a:pPr algn="ctr"/>
            <a:r>
              <a:rPr kumimoji="1" lang="en-US" altLang="ja-JP" b="1" dirty="0"/>
              <a:t>…</a:t>
            </a:r>
            <a:endParaRPr kumimoji="1" lang="ja-JP" altLang="en-US" b="1" dirty="0"/>
          </a:p>
        </p:txBody>
      </p:sp>
    </p:spTree>
    <p:extLst>
      <p:ext uri="{BB962C8B-B14F-4D97-AF65-F5344CB8AC3E}">
        <p14:creationId xmlns:p14="http://schemas.microsoft.com/office/powerpoint/2010/main" val="365779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44AC98D-D961-47D9-B59B-2ECDF56B8908}"/>
              </a:ext>
            </a:extLst>
          </p:cNvPr>
          <p:cNvSpPr txBox="1"/>
          <p:nvPr/>
        </p:nvSpPr>
        <p:spPr>
          <a:xfrm>
            <a:off x="355323" y="402455"/>
            <a:ext cx="4735151" cy="369332"/>
          </a:xfrm>
          <a:prstGeom prst="rect">
            <a:avLst/>
          </a:prstGeom>
          <a:noFill/>
        </p:spPr>
        <p:txBody>
          <a:bodyPr wrap="square">
            <a:spAutoFit/>
          </a:bodyPr>
          <a:lstStyle/>
          <a:p>
            <a:r>
              <a:rPr lang="en-US" altLang="ja-JP" b="0" i="0" dirty="0">
                <a:solidFill>
                  <a:srgbClr val="000000"/>
                </a:solidFill>
                <a:effectLst/>
                <a:latin typeface="Helvetica" panose="020B0604020202020204" pitchFamily="34" charset="0"/>
              </a:rPr>
              <a:t>Entity diagram after normalizations</a:t>
            </a:r>
            <a:endParaRPr lang="ja-JP" altLang="en-US" dirty="0"/>
          </a:p>
        </p:txBody>
      </p:sp>
      <p:pic>
        <p:nvPicPr>
          <p:cNvPr id="4" name="図 3">
            <a:extLst>
              <a:ext uri="{FF2B5EF4-FFF2-40B4-BE49-F238E27FC236}">
                <a16:creationId xmlns:a16="http://schemas.microsoft.com/office/drawing/2014/main" id="{B6A1DB99-47BB-45D7-AB68-659AA260CA7C}"/>
              </a:ext>
            </a:extLst>
          </p:cNvPr>
          <p:cNvPicPr>
            <a:picLocks noChangeAspect="1"/>
          </p:cNvPicPr>
          <p:nvPr/>
        </p:nvPicPr>
        <p:blipFill>
          <a:blip r:embed="rId2"/>
          <a:stretch>
            <a:fillRect/>
          </a:stretch>
        </p:blipFill>
        <p:spPr>
          <a:xfrm>
            <a:off x="1365820" y="852795"/>
            <a:ext cx="9460359" cy="5709121"/>
          </a:xfrm>
          <a:prstGeom prst="rect">
            <a:avLst/>
          </a:prstGeom>
        </p:spPr>
      </p:pic>
    </p:spTree>
    <p:extLst>
      <p:ext uri="{BB962C8B-B14F-4D97-AF65-F5344CB8AC3E}">
        <p14:creationId xmlns:p14="http://schemas.microsoft.com/office/powerpoint/2010/main" val="26869483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793</Words>
  <Application>Microsoft Office PowerPoint</Application>
  <PresentationFormat>ワイド画面</PresentationFormat>
  <Paragraphs>209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Helvetica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三田村 豪太</dc:creator>
  <cp:lastModifiedBy>三田村 豪太</cp:lastModifiedBy>
  <cp:revision>1</cp:revision>
  <dcterms:created xsi:type="dcterms:W3CDTF">2022-05-02T10:16:09Z</dcterms:created>
  <dcterms:modified xsi:type="dcterms:W3CDTF">2022-05-02T12:35:11Z</dcterms:modified>
</cp:coreProperties>
</file>