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3FAD92-004E-41D8-8AD8-825E8EA4A8DE}" v="61" dt="2022-05-13T02:04:05.7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2FA5CF-46AE-4FC1-86A3-72D667AE7F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9D714E6-DEC4-47A1-AE20-6A9302B57F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1934871-AE4A-409A-BA3A-DA1DF54EB9F0}"/>
              </a:ext>
            </a:extLst>
          </p:cNvPr>
          <p:cNvSpPr>
            <a:spLocks noGrp="1"/>
          </p:cNvSpPr>
          <p:nvPr>
            <p:ph type="dt" sz="half" idx="10"/>
          </p:nvPr>
        </p:nvSpPr>
        <p:spPr/>
        <p:txBody>
          <a:bodyPr/>
          <a:lstStyle/>
          <a:p>
            <a:fld id="{1F244CB5-FAB3-423C-A091-42FFE7407C37}" type="datetimeFigureOut">
              <a:rPr kumimoji="1" lang="ja-JP" altLang="en-US" smtClean="0"/>
              <a:t>2022/5/13</a:t>
            </a:fld>
            <a:endParaRPr kumimoji="1" lang="ja-JP" altLang="en-US"/>
          </a:p>
        </p:txBody>
      </p:sp>
      <p:sp>
        <p:nvSpPr>
          <p:cNvPr id="5" name="フッター プレースホルダー 4">
            <a:extLst>
              <a:ext uri="{FF2B5EF4-FFF2-40B4-BE49-F238E27FC236}">
                <a16:creationId xmlns:a16="http://schemas.microsoft.com/office/drawing/2014/main" id="{87AE4679-0575-420A-991B-01AC285F43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F7E3BC4-C54A-4BD1-A8A6-EA00BEE5880E}"/>
              </a:ext>
            </a:extLst>
          </p:cNvPr>
          <p:cNvSpPr>
            <a:spLocks noGrp="1"/>
          </p:cNvSpPr>
          <p:nvPr>
            <p:ph type="sldNum" sz="quarter" idx="12"/>
          </p:nvPr>
        </p:nvSpPr>
        <p:spPr/>
        <p:txBody>
          <a:bodyPr/>
          <a:lstStyle/>
          <a:p>
            <a:fld id="{442919CE-2780-4D45-9EAD-E614C51B22D8}" type="slidenum">
              <a:rPr kumimoji="1" lang="ja-JP" altLang="en-US" smtClean="0"/>
              <a:t>‹#›</a:t>
            </a:fld>
            <a:endParaRPr kumimoji="1" lang="ja-JP" altLang="en-US"/>
          </a:p>
        </p:txBody>
      </p:sp>
    </p:spTree>
    <p:extLst>
      <p:ext uri="{BB962C8B-B14F-4D97-AF65-F5344CB8AC3E}">
        <p14:creationId xmlns:p14="http://schemas.microsoft.com/office/powerpoint/2010/main" val="100986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06E61-3A22-41A2-90BC-4EC05198124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773A777-3971-4438-A220-321A9B83E51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696D192-E61B-4ABF-A1E3-AEF6DBDE6FF8}"/>
              </a:ext>
            </a:extLst>
          </p:cNvPr>
          <p:cNvSpPr>
            <a:spLocks noGrp="1"/>
          </p:cNvSpPr>
          <p:nvPr>
            <p:ph type="dt" sz="half" idx="10"/>
          </p:nvPr>
        </p:nvSpPr>
        <p:spPr/>
        <p:txBody>
          <a:bodyPr/>
          <a:lstStyle/>
          <a:p>
            <a:fld id="{1F244CB5-FAB3-423C-A091-42FFE7407C37}" type="datetimeFigureOut">
              <a:rPr kumimoji="1" lang="ja-JP" altLang="en-US" smtClean="0"/>
              <a:t>2022/5/13</a:t>
            </a:fld>
            <a:endParaRPr kumimoji="1" lang="ja-JP" altLang="en-US"/>
          </a:p>
        </p:txBody>
      </p:sp>
      <p:sp>
        <p:nvSpPr>
          <p:cNvPr id="5" name="フッター プレースホルダー 4">
            <a:extLst>
              <a:ext uri="{FF2B5EF4-FFF2-40B4-BE49-F238E27FC236}">
                <a16:creationId xmlns:a16="http://schemas.microsoft.com/office/drawing/2014/main" id="{250EED4E-2258-4FA6-91C4-0D9FEDD3D37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0F28A3-4645-43FE-9789-C4ABB08C793E}"/>
              </a:ext>
            </a:extLst>
          </p:cNvPr>
          <p:cNvSpPr>
            <a:spLocks noGrp="1"/>
          </p:cNvSpPr>
          <p:nvPr>
            <p:ph type="sldNum" sz="quarter" idx="12"/>
          </p:nvPr>
        </p:nvSpPr>
        <p:spPr/>
        <p:txBody>
          <a:bodyPr/>
          <a:lstStyle/>
          <a:p>
            <a:fld id="{442919CE-2780-4D45-9EAD-E614C51B22D8}" type="slidenum">
              <a:rPr kumimoji="1" lang="ja-JP" altLang="en-US" smtClean="0"/>
              <a:t>‹#›</a:t>
            </a:fld>
            <a:endParaRPr kumimoji="1" lang="ja-JP" altLang="en-US"/>
          </a:p>
        </p:txBody>
      </p:sp>
    </p:spTree>
    <p:extLst>
      <p:ext uri="{BB962C8B-B14F-4D97-AF65-F5344CB8AC3E}">
        <p14:creationId xmlns:p14="http://schemas.microsoft.com/office/powerpoint/2010/main" val="3264433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3F478DC-75D5-4434-8136-F5E52C02E10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03825F0-3581-4F41-8D6A-BB4BD03B2C8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41535B1-7C11-4FBB-BA26-BE0867EBB3DF}"/>
              </a:ext>
            </a:extLst>
          </p:cNvPr>
          <p:cNvSpPr>
            <a:spLocks noGrp="1"/>
          </p:cNvSpPr>
          <p:nvPr>
            <p:ph type="dt" sz="half" idx="10"/>
          </p:nvPr>
        </p:nvSpPr>
        <p:spPr/>
        <p:txBody>
          <a:bodyPr/>
          <a:lstStyle/>
          <a:p>
            <a:fld id="{1F244CB5-FAB3-423C-A091-42FFE7407C37}" type="datetimeFigureOut">
              <a:rPr kumimoji="1" lang="ja-JP" altLang="en-US" smtClean="0"/>
              <a:t>2022/5/13</a:t>
            </a:fld>
            <a:endParaRPr kumimoji="1" lang="ja-JP" altLang="en-US"/>
          </a:p>
        </p:txBody>
      </p:sp>
      <p:sp>
        <p:nvSpPr>
          <p:cNvPr id="5" name="フッター プレースホルダー 4">
            <a:extLst>
              <a:ext uri="{FF2B5EF4-FFF2-40B4-BE49-F238E27FC236}">
                <a16:creationId xmlns:a16="http://schemas.microsoft.com/office/drawing/2014/main" id="{7E31519B-E2B2-4ED4-B2A6-7AE3EBBE849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B3AFAB9-953B-4755-B83A-D34CB5CFC05D}"/>
              </a:ext>
            </a:extLst>
          </p:cNvPr>
          <p:cNvSpPr>
            <a:spLocks noGrp="1"/>
          </p:cNvSpPr>
          <p:nvPr>
            <p:ph type="sldNum" sz="quarter" idx="12"/>
          </p:nvPr>
        </p:nvSpPr>
        <p:spPr/>
        <p:txBody>
          <a:bodyPr/>
          <a:lstStyle/>
          <a:p>
            <a:fld id="{442919CE-2780-4D45-9EAD-E614C51B22D8}" type="slidenum">
              <a:rPr kumimoji="1" lang="ja-JP" altLang="en-US" smtClean="0"/>
              <a:t>‹#›</a:t>
            </a:fld>
            <a:endParaRPr kumimoji="1" lang="ja-JP" altLang="en-US"/>
          </a:p>
        </p:txBody>
      </p:sp>
    </p:spTree>
    <p:extLst>
      <p:ext uri="{BB962C8B-B14F-4D97-AF65-F5344CB8AC3E}">
        <p14:creationId xmlns:p14="http://schemas.microsoft.com/office/powerpoint/2010/main" val="2394412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BC95AE-CB33-46A0-B11D-791CD326D70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C1D2AC5-949C-443A-BFB9-AABBD4A3BF7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C6104F-64E4-451D-A447-77AA0902E7CD}"/>
              </a:ext>
            </a:extLst>
          </p:cNvPr>
          <p:cNvSpPr>
            <a:spLocks noGrp="1"/>
          </p:cNvSpPr>
          <p:nvPr>
            <p:ph type="dt" sz="half" idx="10"/>
          </p:nvPr>
        </p:nvSpPr>
        <p:spPr/>
        <p:txBody>
          <a:bodyPr/>
          <a:lstStyle/>
          <a:p>
            <a:fld id="{1F244CB5-FAB3-423C-A091-42FFE7407C37}" type="datetimeFigureOut">
              <a:rPr kumimoji="1" lang="ja-JP" altLang="en-US" smtClean="0"/>
              <a:t>2022/5/13</a:t>
            </a:fld>
            <a:endParaRPr kumimoji="1" lang="ja-JP" altLang="en-US"/>
          </a:p>
        </p:txBody>
      </p:sp>
      <p:sp>
        <p:nvSpPr>
          <p:cNvPr id="5" name="フッター プレースホルダー 4">
            <a:extLst>
              <a:ext uri="{FF2B5EF4-FFF2-40B4-BE49-F238E27FC236}">
                <a16:creationId xmlns:a16="http://schemas.microsoft.com/office/drawing/2014/main" id="{6F78213D-155D-4ECC-B82F-123BA959E5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04E4BB2-D551-4EE9-AA63-4D06CC5F0A58}"/>
              </a:ext>
            </a:extLst>
          </p:cNvPr>
          <p:cNvSpPr>
            <a:spLocks noGrp="1"/>
          </p:cNvSpPr>
          <p:nvPr>
            <p:ph type="sldNum" sz="quarter" idx="12"/>
          </p:nvPr>
        </p:nvSpPr>
        <p:spPr/>
        <p:txBody>
          <a:bodyPr/>
          <a:lstStyle/>
          <a:p>
            <a:fld id="{442919CE-2780-4D45-9EAD-E614C51B22D8}" type="slidenum">
              <a:rPr kumimoji="1" lang="ja-JP" altLang="en-US" smtClean="0"/>
              <a:t>‹#›</a:t>
            </a:fld>
            <a:endParaRPr kumimoji="1" lang="ja-JP" altLang="en-US"/>
          </a:p>
        </p:txBody>
      </p:sp>
    </p:spTree>
    <p:extLst>
      <p:ext uri="{BB962C8B-B14F-4D97-AF65-F5344CB8AC3E}">
        <p14:creationId xmlns:p14="http://schemas.microsoft.com/office/powerpoint/2010/main" val="1471777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27E9E-9C25-4B57-A19E-715E97035DF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5F2936A-2295-47E6-93F2-77735E3AE2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C71A9C7-D42E-49F9-9F61-E9F8A6258A6B}"/>
              </a:ext>
            </a:extLst>
          </p:cNvPr>
          <p:cNvSpPr>
            <a:spLocks noGrp="1"/>
          </p:cNvSpPr>
          <p:nvPr>
            <p:ph type="dt" sz="half" idx="10"/>
          </p:nvPr>
        </p:nvSpPr>
        <p:spPr/>
        <p:txBody>
          <a:bodyPr/>
          <a:lstStyle/>
          <a:p>
            <a:fld id="{1F244CB5-FAB3-423C-A091-42FFE7407C37}" type="datetimeFigureOut">
              <a:rPr kumimoji="1" lang="ja-JP" altLang="en-US" smtClean="0"/>
              <a:t>2022/5/13</a:t>
            </a:fld>
            <a:endParaRPr kumimoji="1" lang="ja-JP" altLang="en-US"/>
          </a:p>
        </p:txBody>
      </p:sp>
      <p:sp>
        <p:nvSpPr>
          <p:cNvPr id="5" name="フッター プレースホルダー 4">
            <a:extLst>
              <a:ext uri="{FF2B5EF4-FFF2-40B4-BE49-F238E27FC236}">
                <a16:creationId xmlns:a16="http://schemas.microsoft.com/office/drawing/2014/main" id="{ABA42550-1ED3-4C6F-85C8-2661DB6424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2EB137C-A7F3-4810-B675-6AD19521947A}"/>
              </a:ext>
            </a:extLst>
          </p:cNvPr>
          <p:cNvSpPr>
            <a:spLocks noGrp="1"/>
          </p:cNvSpPr>
          <p:nvPr>
            <p:ph type="sldNum" sz="quarter" idx="12"/>
          </p:nvPr>
        </p:nvSpPr>
        <p:spPr/>
        <p:txBody>
          <a:bodyPr/>
          <a:lstStyle/>
          <a:p>
            <a:fld id="{442919CE-2780-4D45-9EAD-E614C51B22D8}" type="slidenum">
              <a:rPr kumimoji="1" lang="ja-JP" altLang="en-US" smtClean="0"/>
              <a:t>‹#›</a:t>
            </a:fld>
            <a:endParaRPr kumimoji="1" lang="ja-JP" altLang="en-US"/>
          </a:p>
        </p:txBody>
      </p:sp>
    </p:spTree>
    <p:extLst>
      <p:ext uri="{BB962C8B-B14F-4D97-AF65-F5344CB8AC3E}">
        <p14:creationId xmlns:p14="http://schemas.microsoft.com/office/powerpoint/2010/main" val="1129076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E0D3CA-FE3C-4365-AF52-C1DF8B3D705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22983D8-4DA1-40F2-8FFE-F15B1CBB753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F61C071-4934-4586-B4AF-5C848E94706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B83644B-12FE-47C8-9781-4532E28B82A8}"/>
              </a:ext>
            </a:extLst>
          </p:cNvPr>
          <p:cNvSpPr>
            <a:spLocks noGrp="1"/>
          </p:cNvSpPr>
          <p:nvPr>
            <p:ph type="dt" sz="half" idx="10"/>
          </p:nvPr>
        </p:nvSpPr>
        <p:spPr/>
        <p:txBody>
          <a:bodyPr/>
          <a:lstStyle/>
          <a:p>
            <a:fld id="{1F244CB5-FAB3-423C-A091-42FFE7407C37}" type="datetimeFigureOut">
              <a:rPr kumimoji="1" lang="ja-JP" altLang="en-US" smtClean="0"/>
              <a:t>2022/5/13</a:t>
            </a:fld>
            <a:endParaRPr kumimoji="1" lang="ja-JP" altLang="en-US"/>
          </a:p>
        </p:txBody>
      </p:sp>
      <p:sp>
        <p:nvSpPr>
          <p:cNvPr id="6" name="フッター プレースホルダー 5">
            <a:extLst>
              <a:ext uri="{FF2B5EF4-FFF2-40B4-BE49-F238E27FC236}">
                <a16:creationId xmlns:a16="http://schemas.microsoft.com/office/drawing/2014/main" id="{F72C1E89-A404-450F-9D96-2F339F831A6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587F878-D7EC-4D37-ABA1-8B0DC43DB10D}"/>
              </a:ext>
            </a:extLst>
          </p:cNvPr>
          <p:cNvSpPr>
            <a:spLocks noGrp="1"/>
          </p:cNvSpPr>
          <p:nvPr>
            <p:ph type="sldNum" sz="quarter" idx="12"/>
          </p:nvPr>
        </p:nvSpPr>
        <p:spPr/>
        <p:txBody>
          <a:bodyPr/>
          <a:lstStyle/>
          <a:p>
            <a:fld id="{442919CE-2780-4D45-9EAD-E614C51B22D8}" type="slidenum">
              <a:rPr kumimoji="1" lang="ja-JP" altLang="en-US" smtClean="0"/>
              <a:t>‹#›</a:t>
            </a:fld>
            <a:endParaRPr kumimoji="1" lang="ja-JP" altLang="en-US"/>
          </a:p>
        </p:txBody>
      </p:sp>
    </p:spTree>
    <p:extLst>
      <p:ext uri="{BB962C8B-B14F-4D97-AF65-F5344CB8AC3E}">
        <p14:creationId xmlns:p14="http://schemas.microsoft.com/office/powerpoint/2010/main" val="3669589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E8FFF8-7BCE-486A-972E-2F0B9BA0330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1E80C71-9827-4D25-A077-95A9D7099B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16E329A-6F31-4EF2-BA0E-597F2083880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B560F01-4107-47F3-8A69-794B45B880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5F1F56C-64F4-4009-9A7D-B2146FEF23C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9C9CBA3-3271-45E2-B437-A220743B0107}"/>
              </a:ext>
            </a:extLst>
          </p:cNvPr>
          <p:cNvSpPr>
            <a:spLocks noGrp="1"/>
          </p:cNvSpPr>
          <p:nvPr>
            <p:ph type="dt" sz="half" idx="10"/>
          </p:nvPr>
        </p:nvSpPr>
        <p:spPr/>
        <p:txBody>
          <a:bodyPr/>
          <a:lstStyle/>
          <a:p>
            <a:fld id="{1F244CB5-FAB3-423C-A091-42FFE7407C37}" type="datetimeFigureOut">
              <a:rPr kumimoji="1" lang="ja-JP" altLang="en-US" smtClean="0"/>
              <a:t>2022/5/13</a:t>
            </a:fld>
            <a:endParaRPr kumimoji="1" lang="ja-JP" altLang="en-US"/>
          </a:p>
        </p:txBody>
      </p:sp>
      <p:sp>
        <p:nvSpPr>
          <p:cNvPr id="8" name="フッター プレースホルダー 7">
            <a:extLst>
              <a:ext uri="{FF2B5EF4-FFF2-40B4-BE49-F238E27FC236}">
                <a16:creationId xmlns:a16="http://schemas.microsoft.com/office/drawing/2014/main" id="{7F61C41B-A323-4340-8947-7744D5557DB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A1511B4-5D96-4727-880B-DB9A715FC490}"/>
              </a:ext>
            </a:extLst>
          </p:cNvPr>
          <p:cNvSpPr>
            <a:spLocks noGrp="1"/>
          </p:cNvSpPr>
          <p:nvPr>
            <p:ph type="sldNum" sz="quarter" idx="12"/>
          </p:nvPr>
        </p:nvSpPr>
        <p:spPr/>
        <p:txBody>
          <a:bodyPr/>
          <a:lstStyle/>
          <a:p>
            <a:fld id="{442919CE-2780-4D45-9EAD-E614C51B22D8}" type="slidenum">
              <a:rPr kumimoji="1" lang="ja-JP" altLang="en-US" smtClean="0"/>
              <a:t>‹#›</a:t>
            </a:fld>
            <a:endParaRPr kumimoji="1" lang="ja-JP" altLang="en-US"/>
          </a:p>
        </p:txBody>
      </p:sp>
    </p:spTree>
    <p:extLst>
      <p:ext uri="{BB962C8B-B14F-4D97-AF65-F5344CB8AC3E}">
        <p14:creationId xmlns:p14="http://schemas.microsoft.com/office/powerpoint/2010/main" val="712527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25CF0-5D20-4165-8A05-08AE6CEFF3B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10E632E-8103-463F-924A-A73351D6CC5A}"/>
              </a:ext>
            </a:extLst>
          </p:cNvPr>
          <p:cNvSpPr>
            <a:spLocks noGrp="1"/>
          </p:cNvSpPr>
          <p:nvPr>
            <p:ph type="dt" sz="half" idx="10"/>
          </p:nvPr>
        </p:nvSpPr>
        <p:spPr/>
        <p:txBody>
          <a:bodyPr/>
          <a:lstStyle/>
          <a:p>
            <a:fld id="{1F244CB5-FAB3-423C-A091-42FFE7407C37}" type="datetimeFigureOut">
              <a:rPr kumimoji="1" lang="ja-JP" altLang="en-US" smtClean="0"/>
              <a:t>2022/5/13</a:t>
            </a:fld>
            <a:endParaRPr kumimoji="1" lang="ja-JP" altLang="en-US"/>
          </a:p>
        </p:txBody>
      </p:sp>
      <p:sp>
        <p:nvSpPr>
          <p:cNvPr id="4" name="フッター プレースホルダー 3">
            <a:extLst>
              <a:ext uri="{FF2B5EF4-FFF2-40B4-BE49-F238E27FC236}">
                <a16:creationId xmlns:a16="http://schemas.microsoft.com/office/drawing/2014/main" id="{0622F636-E46A-4E4E-AA31-2ED1BED21E8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BFCEFDD-C09B-487B-810C-6C24B2D811A2}"/>
              </a:ext>
            </a:extLst>
          </p:cNvPr>
          <p:cNvSpPr>
            <a:spLocks noGrp="1"/>
          </p:cNvSpPr>
          <p:nvPr>
            <p:ph type="sldNum" sz="quarter" idx="12"/>
          </p:nvPr>
        </p:nvSpPr>
        <p:spPr/>
        <p:txBody>
          <a:bodyPr/>
          <a:lstStyle/>
          <a:p>
            <a:fld id="{442919CE-2780-4D45-9EAD-E614C51B22D8}" type="slidenum">
              <a:rPr kumimoji="1" lang="ja-JP" altLang="en-US" smtClean="0"/>
              <a:t>‹#›</a:t>
            </a:fld>
            <a:endParaRPr kumimoji="1" lang="ja-JP" altLang="en-US"/>
          </a:p>
        </p:txBody>
      </p:sp>
    </p:spTree>
    <p:extLst>
      <p:ext uri="{BB962C8B-B14F-4D97-AF65-F5344CB8AC3E}">
        <p14:creationId xmlns:p14="http://schemas.microsoft.com/office/powerpoint/2010/main" val="169467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602799B-F532-466F-AC3A-958D18C962ED}"/>
              </a:ext>
            </a:extLst>
          </p:cNvPr>
          <p:cNvSpPr>
            <a:spLocks noGrp="1"/>
          </p:cNvSpPr>
          <p:nvPr>
            <p:ph type="dt" sz="half" idx="10"/>
          </p:nvPr>
        </p:nvSpPr>
        <p:spPr/>
        <p:txBody>
          <a:bodyPr/>
          <a:lstStyle/>
          <a:p>
            <a:fld id="{1F244CB5-FAB3-423C-A091-42FFE7407C37}" type="datetimeFigureOut">
              <a:rPr kumimoji="1" lang="ja-JP" altLang="en-US" smtClean="0"/>
              <a:t>2022/5/13</a:t>
            </a:fld>
            <a:endParaRPr kumimoji="1" lang="ja-JP" altLang="en-US"/>
          </a:p>
        </p:txBody>
      </p:sp>
      <p:sp>
        <p:nvSpPr>
          <p:cNvPr id="3" name="フッター プレースホルダー 2">
            <a:extLst>
              <a:ext uri="{FF2B5EF4-FFF2-40B4-BE49-F238E27FC236}">
                <a16:creationId xmlns:a16="http://schemas.microsoft.com/office/drawing/2014/main" id="{8844BF8E-6DB1-4730-81E1-3F36C665FBB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E75E9B1-3FFB-48C4-B3D7-E7EF3F376AC6}"/>
              </a:ext>
            </a:extLst>
          </p:cNvPr>
          <p:cNvSpPr>
            <a:spLocks noGrp="1"/>
          </p:cNvSpPr>
          <p:nvPr>
            <p:ph type="sldNum" sz="quarter" idx="12"/>
          </p:nvPr>
        </p:nvSpPr>
        <p:spPr/>
        <p:txBody>
          <a:bodyPr/>
          <a:lstStyle/>
          <a:p>
            <a:fld id="{442919CE-2780-4D45-9EAD-E614C51B22D8}" type="slidenum">
              <a:rPr kumimoji="1" lang="ja-JP" altLang="en-US" smtClean="0"/>
              <a:t>‹#›</a:t>
            </a:fld>
            <a:endParaRPr kumimoji="1" lang="ja-JP" altLang="en-US"/>
          </a:p>
        </p:txBody>
      </p:sp>
    </p:spTree>
    <p:extLst>
      <p:ext uri="{BB962C8B-B14F-4D97-AF65-F5344CB8AC3E}">
        <p14:creationId xmlns:p14="http://schemas.microsoft.com/office/powerpoint/2010/main" val="39066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A80CE-9D6E-4C91-A0D0-8CB6500F0A7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F9BF78-370C-4C06-A7EA-9DE4D41CC0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FEF393E-A3C4-4F72-805A-3BDF88A24A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8BFE7ED-C08F-4A48-9CB9-39001C65F118}"/>
              </a:ext>
            </a:extLst>
          </p:cNvPr>
          <p:cNvSpPr>
            <a:spLocks noGrp="1"/>
          </p:cNvSpPr>
          <p:nvPr>
            <p:ph type="dt" sz="half" idx="10"/>
          </p:nvPr>
        </p:nvSpPr>
        <p:spPr/>
        <p:txBody>
          <a:bodyPr/>
          <a:lstStyle/>
          <a:p>
            <a:fld id="{1F244CB5-FAB3-423C-A091-42FFE7407C37}" type="datetimeFigureOut">
              <a:rPr kumimoji="1" lang="ja-JP" altLang="en-US" smtClean="0"/>
              <a:t>2022/5/13</a:t>
            </a:fld>
            <a:endParaRPr kumimoji="1" lang="ja-JP" altLang="en-US"/>
          </a:p>
        </p:txBody>
      </p:sp>
      <p:sp>
        <p:nvSpPr>
          <p:cNvPr id="6" name="フッター プレースホルダー 5">
            <a:extLst>
              <a:ext uri="{FF2B5EF4-FFF2-40B4-BE49-F238E27FC236}">
                <a16:creationId xmlns:a16="http://schemas.microsoft.com/office/drawing/2014/main" id="{97291434-AE30-41C3-B807-E4A6977DD24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04FB4F1-6996-450F-9A4C-D89C857D9D4D}"/>
              </a:ext>
            </a:extLst>
          </p:cNvPr>
          <p:cNvSpPr>
            <a:spLocks noGrp="1"/>
          </p:cNvSpPr>
          <p:nvPr>
            <p:ph type="sldNum" sz="quarter" idx="12"/>
          </p:nvPr>
        </p:nvSpPr>
        <p:spPr/>
        <p:txBody>
          <a:bodyPr/>
          <a:lstStyle/>
          <a:p>
            <a:fld id="{442919CE-2780-4D45-9EAD-E614C51B22D8}" type="slidenum">
              <a:rPr kumimoji="1" lang="ja-JP" altLang="en-US" smtClean="0"/>
              <a:t>‹#›</a:t>
            </a:fld>
            <a:endParaRPr kumimoji="1" lang="ja-JP" altLang="en-US"/>
          </a:p>
        </p:txBody>
      </p:sp>
    </p:spTree>
    <p:extLst>
      <p:ext uri="{BB962C8B-B14F-4D97-AF65-F5344CB8AC3E}">
        <p14:creationId xmlns:p14="http://schemas.microsoft.com/office/powerpoint/2010/main" val="3538112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3556BD-7E8C-43E0-B4FB-6A19B08546A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3B71B62-C0D8-4BDD-8D48-BF92AA8D17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085C589-FE3E-4C89-9EFF-FA09192FEF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7DE279B-F2F0-4133-B7B4-1CB6346993B6}"/>
              </a:ext>
            </a:extLst>
          </p:cNvPr>
          <p:cNvSpPr>
            <a:spLocks noGrp="1"/>
          </p:cNvSpPr>
          <p:nvPr>
            <p:ph type="dt" sz="half" idx="10"/>
          </p:nvPr>
        </p:nvSpPr>
        <p:spPr/>
        <p:txBody>
          <a:bodyPr/>
          <a:lstStyle/>
          <a:p>
            <a:fld id="{1F244CB5-FAB3-423C-A091-42FFE7407C37}" type="datetimeFigureOut">
              <a:rPr kumimoji="1" lang="ja-JP" altLang="en-US" smtClean="0"/>
              <a:t>2022/5/13</a:t>
            </a:fld>
            <a:endParaRPr kumimoji="1" lang="ja-JP" altLang="en-US"/>
          </a:p>
        </p:txBody>
      </p:sp>
      <p:sp>
        <p:nvSpPr>
          <p:cNvPr id="6" name="フッター プレースホルダー 5">
            <a:extLst>
              <a:ext uri="{FF2B5EF4-FFF2-40B4-BE49-F238E27FC236}">
                <a16:creationId xmlns:a16="http://schemas.microsoft.com/office/drawing/2014/main" id="{7783DFE2-F217-4080-9CA8-B122BF28C48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6A9A266-4298-4296-A965-B51B9BCE4F4E}"/>
              </a:ext>
            </a:extLst>
          </p:cNvPr>
          <p:cNvSpPr>
            <a:spLocks noGrp="1"/>
          </p:cNvSpPr>
          <p:nvPr>
            <p:ph type="sldNum" sz="quarter" idx="12"/>
          </p:nvPr>
        </p:nvSpPr>
        <p:spPr/>
        <p:txBody>
          <a:bodyPr/>
          <a:lstStyle/>
          <a:p>
            <a:fld id="{442919CE-2780-4D45-9EAD-E614C51B22D8}" type="slidenum">
              <a:rPr kumimoji="1" lang="ja-JP" altLang="en-US" smtClean="0"/>
              <a:t>‹#›</a:t>
            </a:fld>
            <a:endParaRPr kumimoji="1" lang="ja-JP" altLang="en-US"/>
          </a:p>
        </p:txBody>
      </p:sp>
    </p:spTree>
    <p:extLst>
      <p:ext uri="{BB962C8B-B14F-4D97-AF65-F5344CB8AC3E}">
        <p14:creationId xmlns:p14="http://schemas.microsoft.com/office/powerpoint/2010/main" val="3898131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155E1D9-93CE-4AA9-B157-23275C4D82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C2B73E6-1AA1-42AA-B549-340D436F5C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C332DCD-365E-41C1-AEAB-81A93BD990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244CB5-FAB3-423C-A091-42FFE7407C37}" type="datetimeFigureOut">
              <a:rPr kumimoji="1" lang="ja-JP" altLang="en-US" smtClean="0"/>
              <a:t>2022/5/13</a:t>
            </a:fld>
            <a:endParaRPr kumimoji="1" lang="ja-JP" altLang="en-US"/>
          </a:p>
        </p:txBody>
      </p:sp>
      <p:sp>
        <p:nvSpPr>
          <p:cNvPr id="5" name="フッター プレースホルダー 4">
            <a:extLst>
              <a:ext uri="{FF2B5EF4-FFF2-40B4-BE49-F238E27FC236}">
                <a16:creationId xmlns:a16="http://schemas.microsoft.com/office/drawing/2014/main" id="{3ED69C1E-560E-40A9-B3ED-B783B482D1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010DEBC-4F4F-4D5C-B2DA-5D2C62436D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2919CE-2780-4D45-9EAD-E614C51B22D8}" type="slidenum">
              <a:rPr kumimoji="1" lang="ja-JP" altLang="en-US" smtClean="0"/>
              <a:t>‹#›</a:t>
            </a:fld>
            <a:endParaRPr kumimoji="1" lang="ja-JP" altLang="en-US"/>
          </a:p>
        </p:txBody>
      </p:sp>
    </p:spTree>
    <p:extLst>
      <p:ext uri="{BB962C8B-B14F-4D97-AF65-F5344CB8AC3E}">
        <p14:creationId xmlns:p14="http://schemas.microsoft.com/office/powerpoint/2010/main" val="1156436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100"/>
          </a:p>
        </p:txBody>
      </p:sp>
      <p:pic>
        <p:nvPicPr>
          <p:cNvPr id="5" name="図 4" descr="ダイアグラム&#10;&#10;自動的に生成された説明">
            <a:extLst>
              <a:ext uri="{FF2B5EF4-FFF2-40B4-BE49-F238E27FC236}">
                <a16:creationId xmlns:a16="http://schemas.microsoft.com/office/drawing/2014/main" id="{173A9CD1-3676-4FBE-88D2-7893D0C8DCC6}"/>
              </a:ext>
            </a:extLst>
          </p:cNvPr>
          <p:cNvPicPr>
            <a:picLocks noChangeAspect="1"/>
          </p:cNvPicPr>
          <p:nvPr/>
        </p:nvPicPr>
        <p:blipFill rotWithShape="1">
          <a:blip r:embed="rId2"/>
          <a:srcRect b="10731"/>
          <a:stretch/>
        </p:blipFill>
        <p:spPr>
          <a:xfrm>
            <a:off x="1860943" y="1053893"/>
            <a:ext cx="8470113" cy="4763556"/>
          </a:xfrm>
          <a:prstGeom prst="rect">
            <a:avLst/>
          </a:prstGeom>
        </p:spPr>
      </p:pic>
      <p:cxnSp>
        <p:nvCxnSpPr>
          <p:cNvPr id="9" name="直線矢印コネクタ 8">
            <a:extLst>
              <a:ext uri="{FF2B5EF4-FFF2-40B4-BE49-F238E27FC236}">
                <a16:creationId xmlns:a16="http://schemas.microsoft.com/office/drawing/2014/main" id="{27DE47B6-4D23-4418-967E-A42147D2D3A0}"/>
              </a:ext>
            </a:extLst>
          </p:cNvPr>
          <p:cNvCxnSpPr>
            <a:cxnSpLocks/>
          </p:cNvCxnSpPr>
          <p:nvPr/>
        </p:nvCxnSpPr>
        <p:spPr>
          <a:xfrm>
            <a:off x="3466447" y="1167453"/>
            <a:ext cx="483384" cy="56690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C2C5B5EC-5AB9-4A2C-B406-6430FB4519CF}"/>
              </a:ext>
            </a:extLst>
          </p:cNvPr>
          <p:cNvCxnSpPr>
            <a:cxnSpLocks/>
          </p:cNvCxnSpPr>
          <p:nvPr/>
        </p:nvCxnSpPr>
        <p:spPr>
          <a:xfrm flipV="1">
            <a:off x="3466447" y="1879600"/>
            <a:ext cx="521090" cy="434419"/>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949733D-6108-4635-87E0-7A0311386D9D}"/>
              </a:ext>
            </a:extLst>
          </p:cNvPr>
          <p:cNvCxnSpPr>
            <a:cxnSpLocks/>
          </p:cNvCxnSpPr>
          <p:nvPr/>
        </p:nvCxnSpPr>
        <p:spPr>
          <a:xfrm flipV="1">
            <a:off x="3167167" y="1972822"/>
            <a:ext cx="1262375" cy="808757"/>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0E862792-EE04-401C-B59F-AC692E368CBE}"/>
              </a:ext>
            </a:extLst>
          </p:cNvPr>
          <p:cNvCxnSpPr>
            <a:cxnSpLocks/>
          </p:cNvCxnSpPr>
          <p:nvPr/>
        </p:nvCxnSpPr>
        <p:spPr>
          <a:xfrm flipH="1">
            <a:off x="4512733" y="993536"/>
            <a:ext cx="338667" cy="88606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72482294-B8BD-4C45-9DE0-2D95EFE6B112}"/>
              </a:ext>
            </a:extLst>
          </p:cNvPr>
          <p:cNvCxnSpPr>
            <a:cxnSpLocks/>
          </p:cNvCxnSpPr>
          <p:nvPr/>
        </p:nvCxnSpPr>
        <p:spPr>
          <a:xfrm flipH="1">
            <a:off x="6219365" y="1167453"/>
            <a:ext cx="25787" cy="88606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C7D32170-E33E-46CB-B2A0-3C0B3D26085C}"/>
              </a:ext>
            </a:extLst>
          </p:cNvPr>
          <p:cNvCxnSpPr>
            <a:cxnSpLocks/>
          </p:cNvCxnSpPr>
          <p:nvPr/>
        </p:nvCxnSpPr>
        <p:spPr>
          <a:xfrm flipH="1" flipV="1">
            <a:off x="6295565" y="2195303"/>
            <a:ext cx="105234" cy="562683"/>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9922E489-745D-4C8B-93DE-20B62704988C}"/>
              </a:ext>
            </a:extLst>
          </p:cNvPr>
          <p:cNvCxnSpPr>
            <a:cxnSpLocks/>
          </p:cNvCxnSpPr>
          <p:nvPr/>
        </p:nvCxnSpPr>
        <p:spPr>
          <a:xfrm flipH="1" flipV="1">
            <a:off x="6663267" y="2252133"/>
            <a:ext cx="25401" cy="50585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3CAB188E-CC5E-4FCA-BFBF-360BCFBA00A9}"/>
              </a:ext>
            </a:extLst>
          </p:cNvPr>
          <p:cNvCxnSpPr>
            <a:cxnSpLocks/>
          </p:cNvCxnSpPr>
          <p:nvPr/>
        </p:nvCxnSpPr>
        <p:spPr>
          <a:xfrm flipH="1">
            <a:off x="6736218" y="1167453"/>
            <a:ext cx="25787" cy="88606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C46E5578-C807-453E-B04A-90D1D1B7EF3F}"/>
              </a:ext>
            </a:extLst>
          </p:cNvPr>
          <p:cNvCxnSpPr>
            <a:cxnSpLocks/>
          </p:cNvCxnSpPr>
          <p:nvPr/>
        </p:nvCxnSpPr>
        <p:spPr>
          <a:xfrm flipH="1" flipV="1">
            <a:off x="7967800" y="2040758"/>
            <a:ext cx="25401" cy="50585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582C717C-86E1-4A5F-8AEF-9F26A5196B9F}"/>
              </a:ext>
            </a:extLst>
          </p:cNvPr>
          <p:cNvCxnSpPr>
            <a:cxnSpLocks/>
          </p:cNvCxnSpPr>
          <p:nvPr/>
        </p:nvCxnSpPr>
        <p:spPr>
          <a:xfrm flipH="1">
            <a:off x="8040751" y="956078"/>
            <a:ext cx="25787" cy="88606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7309D6C2-8793-4737-BA1E-6E3C21687CF5}"/>
              </a:ext>
            </a:extLst>
          </p:cNvPr>
          <p:cNvCxnSpPr>
            <a:cxnSpLocks/>
          </p:cNvCxnSpPr>
          <p:nvPr/>
        </p:nvCxnSpPr>
        <p:spPr>
          <a:xfrm flipH="1" flipV="1">
            <a:off x="8424492" y="2040758"/>
            <a:ext cx="25401" cy="50585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6A659424-6BE3-4AF8-A6C8-6727E396B700}"/>
              </a:ext>
            </a:extLst>
          </p:cNvPr>
          <p:cNvCxnSpPr>
            <a:cxnSpLocks/>
          </p:cNvCxnSpPr>
          <p:nvPr/>
        </p:nvCxnSpPr>
        <p:spPr>
          <a:xfrm flipH="1">
            <a:off x="8497443" y="956078"/>
            <a:ext cx="25787" cy="88606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06E4976E-5A14-4B24-BD1E-64AC7718975A}"/>
              </a:ext>
            </a:extLst>
          </p:cNvPr>
          <p:cNvCxnSpPr>
            <a:cxnSpLocks/>
          </p:cNvCxnSpPr>
          <p:nvPr/>
        </p:nvCxnSpPr>
        <p:spPr>
          <a:xfrm flipH="1" flipV="1">
            <a:off x="6486134" y="4037692"/>
            <a:ext cx="752866" cy="466576"/>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FE48E2CC-667A-422E-B5EC-97A8768ECF97}"/>
              </a:ext>
            </a:extLst>
          </p:cNvPr>
          <p:cNvCxnSpPr>
            <a:cxnSpLocks/>
          </p:cNvCxnSpPr>
          <p:nvPr/>
        </p:nvCxnSpPr>
        <p:spPr>
          <a:xfrm flipH="1">
            <a:off x="6400799" y="3805209"/>
            <a:ext cx="948268"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BD48D011-CBE6-4011-9227-C8EA57D1FC88}"/>
              </a:ext>
            </a:extLst>
          </p:cNvPr>
          <p:cNvCxnSpPr>
            <a:cxnSpLocks/>
          </p:cNvCxnSpPr>
          <p:nvPr/>
        </p:nvCxnSpPr>
        <p:spPr>
          <a:xfrm flipH="1" flipV="1">
            <a:off x="7363419" y="3079849"/>
            <a:ext cx="601465" cy="62855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9FC6EA00-23AC-451C-AC06-80B98708A8FB}"/>
              </a:ext>
            </a:extLst>
          </p:cNvPr>
          <p:cNvCxnSpPr>
            <a:cxnSpLocks/>
          </p:cNvCxnSpPr>
          <p:nvPr/>
        </p:nvCxnSpPr>
        <p:spPr>
          <a:xfrm flipH="1" flipV="1">
            <a:off x="7411846" y="3013868"/>
            <a:ext cx="733087" cy="380256"/>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86B718AB-0EF9-4A51-9EA2-536E069E4B47}"/>
              </a:ext>
            </a:extLst>
          </p:cNvPr>
          <p:cNvCxnSpPr>
            <a:cxnSpLocks/>
          </p:cNvCxnSpPr>
          <p:nvPr/>
        </p:nvCxnSpPr>
        <p:spPr>
          <a:xfrm flipH="1">
            <a:off x="9177865" y="2096809"/>
            <a:ext cx="1481668" cy="20901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742BE1EC-1325-42B5-B7FF-6062BFF60603}"/>
              </a:ext>
            </a:extLst>
          </p:cNvPr>
          <p:cNvCxnSpPr>
            <a:cxnSpLocks/>
          </p:cNvCxnSpPr>
          <p:nvPr/>
        </p:nvCxnSpPr>
        <p:spPr>
          <a:xfrm flipH="1" flipV="1">
            <a:off x="9211179" y="2425238"/>
            <a:ext cx="1551168" cy="79822"/>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013AB058-3072-46B1-B3C2-84BEDA22EEC1}"/>
              </a:ext>
            </a:extLst>
          </p:cNvPr>
          <p:cNvCxnSpPr>
            <a:cxnSpLocks/>
          </p:cNvCxnSpPr>
          <p:nvPr/>
        </p:nvCxnSpPr>
        <p:spPr>
          <a:xfrm flipH="1" flipV="1">
            <a:off x="9245697" y="2752544"/>
            <a:ext cx="1516650" cy="61772"/>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3B3D848E-4B39-45C1-ACB9-9F32AAC3D440}"/>
              </a:ext>
            </a:extLst>
          </p:cNvPr>
          <p:cNvCxnSpPr>
            <a:cxnSpLocks/>
          </p:cNvCxnSpPr>
          <p:nvPr/>
        </p:nvCxnSpPr>
        <p:spPr>
          <a:xfrm flipH="1" flipV="1">
            <a:off x="9245696" y="2862609"/>
            <a:ext cx="1470593" cy="36669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ECDA7E7E-1E34-4800-AF17-EE40D5D1FBDE}"/>
              </a:ext>
            </a:extLst>
          </p:cNvPr>
          <p:cNvCxnSpPr>
            <a:cxnSpLocks/>
          </p:cNvCxnSpPr>
          <p:nvPr/>
        </p:nvCxnSpPr>
        <p:spPr>
          <a:xfrm flipH="1" flipV="1">
            <a:off x="5348685" y="2699592"/>
            <a:ext cx="601465" cy="62855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7E445FCF-F8CB-4FBC-9CA6-7458BEA750A1}"/>
              </a:ext>
            </a:extLst>
          </p:cNvPr>
          <p:cNvCxnSpPr>
            <a:cxnSpLocks/>
          </p:cNvCxnSpPr>
          <p:nvPr/>
        </p:nvCxnSpPr>
        <p:spPr>
          <a:xfrm flipH="1" flipV="1">
            <a:off x="5397112" y="2633611"/>
            <a:ext cx="733087" cy="380256"/>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A4CCFBA8-A42A-47BE-9140-033751B4276F}"/>
              </a:ext>
            </a:extLst>
          </p:cNvPr>
          <p:cNvCxnSpPr>
            <a:cxnSpLocks/>
          </p:cNvCxnSpPr>
          <p:nvPr/>
        </p:nvCxnSpPr>
        <p:spPr>
          <a:xfrm flipV="1">
            <a:off x="3257099" y="4892591"/>
            <a:ext cx="141883" cy="142510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E671F70F-EA13-4D6E-9F7D-46C5044F8B36}"/>
              </a:ext>
            </a:extLst>
          </p:cNvPr>
          <p:cNvCxnSpPr>
            <a:cxnSpLocks/>
          </p:cNvCxnSpPr>
          <p:nvPr/>
        </p:nvCxnSpPr>
        <p:spPr>
          <a:xfrm flipH="1" flipV="1">
            <a:off x="3447409" y="4826609"/>
            <a:ext cx="547999" cy="1403057"/>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E7BEE2F4-10A5-4312-9C4B-EC34F62F7676}"/>
              </a:ext>
            </a:extLst>
          </p:cNvPr>
          <p:cNvCxnSpPr>
            <a:cxnSpLocks/>
          </p:cNvCxnSpPr>
          <p:nvPr/>
        </p:nvCxnSpPr>
        <p:spPr>
          <a:xfrm flipH="1" flipV="1">
            <a:off x="5068093" y="4554412"/>
            <a:ext cx="511440" cy="149078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EDB75993-25D8-4841-A528-D98D3427035C}"/>
              </a:ext>
            </a:extLst>
          </p:cNvPr>
          <p:cNvCxnSpPr>
            <a:cxnSpLocks/>
          </p:cNvCxnSpPr>
          <p:nvPr/>
        </p:nvCxnSpPr>
        <p:spPr>
          <a:xfrm flipH="1" flipV="1">
            <a:off x="5116519" y="4488429"/>
            <a:ext cx="1284280" cy="1322349"/>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B32BD26B-190B-4244-9AEF-224688E61F2F}"/>
              </a:ext>
            </a:extLst>
          </p:cNvPr>
          <p:cNvCxnSpPr>
            <a:cxnSpLocks/>
          </p:cNvCxnSpPr>
          <p:nvPr/>
        </p:nvCxnSpPr>
        <p:spPr>
          <a:xfrm flipH="1" flipV="1">
            <a:off x="4160834" y="4077345"/>
            <a:ext cx="602322" cy="239118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E8BB42F0-C395-46A3-B62A-A8B40AF8B978}"/>
              </a:ext>
            </a:extLst>
          </p:cNvPr>
          <p:cNvCxnSpPr>
            <a:cxnSpLocks/>
          </p:cNvCxnSpPr>
          <p:nvPr/>
        </p:nvCxnSpPr>
        <p:spPr>
          <a:xfrm flipH="1" flipV="1">
            <a:off x="4309533" y="4037692"/>
            <a:ext cx="955875" cy="238203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B8E0A197-8450-4A22-8998-48356A090F45}"/>
              </a:ext>
            </a:extLst>
          </p:cNvPr>
          <p:cNvCxnSpPr>
            <a:cxnSpLocks/>
          </p:cNvCxnSpPr>
          <p:nvPr/>
        </p:nvCxnSpPr>
        <p:spPr>
          <a:xfrm flipV="1">
            <a:off x="1506325" y="4352290"/>
            <a:ext cx="1775658" cy="15197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8477C0D8-C37B-4664-80CE-1765C557FC4E}"/>
              </a:ext>
            </a:extLst>
          </p:cNvPr>
          <p:cNvCxnSpPr>
            <a:cxnSpLocks/>
          </p:cNvCxnSpPr>
          <p:nvPr/>
        </p:nvCxnSpPr>
        <p:spPr>
          <a:xfrm flipV="1">
            <a:off x="1532466" y="4488429"/>
            <a:ext cx="1807102" cy="71010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AC66ECCE-48C3-4DE9-862C-E8E8F14626DB}"/>
              </a:ext>
            </a:extLst>
          </p:cNvPr>
          <p:cNvCxnSpPr>
            <a:cxnSpLocks/>
          </p:cNvCxnSpPr>
          <p:nvPr/>
        </p:nvCxnSpPr>
        <p:spPr>
          <a:xfrm flipV="1">
            <a:off x="2597947" y="2301394"/>
            <a:ext cx="1847833" cy="108625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AFFD3888-BFE6-4F49-A144-B9AF8001B375}"/>
              </a:ext>
            </a:extLst>
          </p:cNvPr>
          <p:cNvCxnSpPr>
            <a:cxnSpLocks/>
          </p:cNvCxnSpPr>
          <p:nvPr/>
        </p:nvCxnSpPr>
        <p:spPr>
          <a:xfrm flipV="1">
            <a:off x="3709104" y="2318651"/>
            <a:ext cx="794268" cy="1014796"/>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37BA104B-65CD-4B1B-A4DA-6826166B7957}"/>
              </a:ext>
            </a:extLst>
          </p:cNvPr>
          <p:cNvCxnSpPr>
            <a:cxnSpLocks/>
          </p:cNvCxnSpPr>
          <p:nvPr/>
        </p:nvCxnSpPr>
        <p:spPr>
          <a:xfrm flipV="1">
            <a:off x="4768916" y="2753299"/>
            <a:ext cx="165761" cy="777472"/>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97459101-6941-4FCE-88AD-C7B145A65AAD}"/>
              </a:ext>
            </a:extLst>
          </p:cNvPr>
          <p:cNvCxnSpPr>
            <a:cxnSpLocks/>
          </p:cNvCxnSpPr>
          <p:nvPr/>
        </p:nvCxnSpPr>
        <p:spPr>
          <a:xfrm flipH="1" flipV="1">
            <a:off x="4972392" y="2646706"/>
            <a:ext cx="259354" cy="75585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a:extLst>
              <a:ext uri="{FF2B5EF4-FFF2-40B4-BE49-F238E27FC236}">
                <a16:creationId xmlns:a16="http://schemas.microsoft.com/office/drawing/2014/main" id="{B297B9F3-C7C3-4C1E-87FC-9804D75D9F75}"/>
              </a:ext>
            </a:extLst>
          </p:cNvPr>
          <p:cNvCxnSpPr>
            <a:cxnSpLocks/>
          </p:cNvCxnSpPr>
          <p:nvPr/>
        </p:nvCxnSpPr>
        <p:spPr>
          <a:xfrm flipH="1" flipV="1">
            <a:off x="5540857" y="3962897"/>
            <a:ext cx="1826075" cy="203951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E6EB9218-1577-4011-AE37-24BA73D10326}"/>
              </a:ext>
            </a:extLst>
          </p:cNvPr>
          <p:cNvCxnSpPr>
            <a:cxnSpLocks/>
          </p:cNvCxnSpPr>
          <p:nvPr/>
        </p:nvCxnSpPr>
        <p:spPr>
          <a:xfrm flipH="1" flipV="1">
            <a:off x="5568491" y="3867434"/>
            <a:ext cx="2126530" cy="1265706"/>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14" name="正方形/長方形 113">
            <a:extLst>
              <a:ext uri="{FF2B5EF4-FFF2-40B4-BE49-F238E27FC236}">
                <a16:creationId xmlns:a16="http://schemas.microsoft.com/office/drawing/2014/main" id="{A636A3B7-9869-4878-B098-18BCA10C5F4C}"/>
              </a:ext>
            </a:extLst>
          </p:cNvPr>
          <p:cNvSpPr/>
          <p:nvPr/>
        </p:nvSpPr>
        <p:spPr>
          <a:xfrm>
            <a:off x="3110603" y="868986"/>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1</a:t>
            </a:r>
            <a:endParaRPr kumimoji="1" lang="ja-JP" altLang="en-US" sz="1000" b="1" dirty="0">
              <a:solidFill>
                <a:schemeClr val="tx1"/>
              </a:solidFill>
            </a:endParaRPr>
          </a:p>
        </p:txBody>
      </p:sp>
      <p:sp>
        <p:nvSpPr>
          <p:cNvPr id="115" name="正方形/長方形 114">
            <a:extLst>
              <a:ext uri="{FF2B5EF4-FFF2-40B4-BE49-F238E27FC236}">
                <a16:creationId xmlns:a16="http://schemas.microsoft.com/office/drawing/2014/main" id="{4CB12645-EB55-4413-A696-C92C3828F96E}"/>
              </a:ext>
            </a:extLst>
          </p:cNvPr>
          <p:cNvSpPr/>
          <p:nvPr/>
        </p:nvSpPr>
        <p:spPr>
          <a:xfrm>
            <a:off x="3187429" y="2173858"/>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rPr>
              <a:t>2</a:t>
            </a:r>
            <a:endParaRPr kumimoji="1" lang="ja-JP" altLang="en-US" sz="1000" b="1" dirty="0">
              <a:solidFill>
                <a:schemeClr val="tx1"/>
              </a:solidFill>
            </a:endParaRPr>
          </a:p>
        </p:txBody>
      </p:sp>
      <p:sp>
        <p:nvSpPr>
          <p:cNvPr id="116" name="正方形/長方形 115">
            <a:extLst>
              <a:ext uri="{FF2B5EF4-FFF2-40B4-BE49-F238E27FC236}">
                <a16:creationId xmlns:a16="http://schemas.microsoft.com/office/drawing/2014/main" id="{D170CD2B-D119-4079-8584-C7230AB101E1}"/>
              </a:ext>
            </a:extLst>
          </p:cNvPr>
          <p:cNvSpPr/>
          <p:nvPr/>
        </p:nvSpPr>
        <p:spPr>
          <a:xfrm>
            <a:off x="2907578" y="2656402"/>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rPr>
              <a:t>4</a:t>
            </a:r>
            <a:endParaRPr kumimoji="1" lang="ja-JP" altLang="en-US" sz="1000" b="1" dirty="0">
              <a:solidFill>
                <a:schemeClr val="tx1"/>
              </a:solidFill>
            </a:endParaRPr>
          </a:p>
        </p:txBody>
      </p:sp>
      <p:sp>
        <p:nvSpPr>
          <p:cNvPr id="117" name="正方形/長方形 116">
            <a:extLst>
              <a:ext uri="{FF2B5EF4-FFF2-40B4-BE49-F238E27FC236}">
                <a16:creationId xmlns:a16="http://schemas.microsoft.com/office/drawing/2014/main" id="{D173D42C-C675-48F0-8DD5-7D2F7EABB1CE}"/>
              </a:ext>
            </a:extLst>
          </p:cNvPr>
          <p:cNvSpPr/>
          <p:nvPr/>
        </p:nvSpPr>
        <p:spPr>
          <a:xfrm>
            <a:off x="2372261" y="3251168"/>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28</a:t>
            </a:r>
            <a:endParaRPr kumimoji="1" lang="ja-JP" altLang="en-US" sz="1000" b="1" dirty="0">
              <a:solidFill>
                <a:schemeClr val="tx1"/>
              </a:solidFill>
            </a:endParaRPr>
          </a:p>
        </p:txBody>
      </p:sp>
      <p:sp>
        <p:nvSpPr>
          <p:cNvPr id="118" name="正方形/長方形 117">
            <a:extLst>
              <a:ext uri="{FF2B5EF4-FFF2-40B4-BE49-F238E27FC236}">
                <a16:creationId xmlns:a16="http://schemas.microsoft.com/office/drawing/2014/main" id="{B132E980-2A6F-448D-BCD3-066F81B15146}"/>
              </a:ext>
            </a:extLst>
          </p:cNvPr>
          <p:cNvSpPr/>
          <p:nvPr/>
        </p:nvSpPr>
        <p:spPr>
          <a:xfrm>
            <a:off x="1316625" y="4337036"/>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35</a:t>
            </a:r>
            <a:endParaRPr kumimoji="1" lang="ja-JP" altLang="en-US" sz="1000" b="1" dirty="0">
              <a:solidFill>
                <a:schemeClr val="tx1"/>
              </a:solidFill>
            </a:endParaRPr>
          </a:p>
        </p:txBody>
      </p:sp>
      <p:sp>
        <p:nvSpPr>
          <p:cNvPr id="119" name="正方形/長方形 118">
            <a:extLst>
              <a:ext uri="{FF2B5EF4-FFF2-40B4-BE49-F238E27FC236}">
                <a16:creationId xmlns:a16="http://schemas.microsoft.com/office/drawing/2014/main" id="{69005E30-6ACC-4676-8BC1-7519D26DFD32}"/>
              </a:ext>
            </a:extLst>
          </p:cNvPr>
          <p:cNvSpPr/>
          <p:nvPr/>
        </p:nvSpPr>
        <p:spPr>
          <a:xfrm>
            <a:off x="1325576" y="5050476"/>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36</a:t>
            </a:r>
            <a:endParaRPr kumimoji="1" lang="ja-JP" altLang="en-US" sz="1000" b="1" dirty="0">
              <a:solidFill>
                <a:schemeClr val="tx1"/>
              </a:solidFill>
            </a:endParaRPr>
          </a:p>
        </p:txBody>
      </p:sp>
      <p:sp>
        <p:nvSpPr>
          <p:cNvPr id="120" name="正方形/長方形 119">
            <a:extLst>
              <a:ext uri="{FF2B5EF4-FFF2-40B4-BE49-F238E27FC236}">
                <a16:creationId xmlns:a16="http://schemas.microsoft.com/office/drawing/2014/main" id="{2AB057F3-B57B-4DAA-B685-AC3E1BE1F85A}"/>
              </a:ext>
            </a:extLst>
          </p:cNvPr>
          <p:cNvSpPr/>
          <p:nvPr/>
        </p:nvSpPr>
        <p:spPr>
          <a:xfrm>
            <a:off x="4701864" y="755778"/>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rPr>
              <a:t>3</a:t>
            </a:r>
            <a:endParaRPr kumimoji="1" lang="ja-JP" altLang="en-US" sz="1000" b="1" dirty="0">
              <a:solidFill>
                <a:schemeClr val="tx1"/>
              </a:solidFill>
            </a:endParaRPr>
          </a:p>
        </p:txBody>
      </p:sp>
      <p:sp>
        <p:nvSpPr>
          <p:cNvPr id="121" name="正方形/長方形 120">
            <a:extLst>
              <a:ext uri="{FF2B5EF4-FFF2-40B4-BE49-F238E27FC236}">
                <a16:creationId xmlns:a16="http://schemas.microsoft.com/office/drawing/2014/main" id="{FFA1277F-69BD-4C4F-890B-27228677495D}"/>
              </a:ext>
            </a:extLst>
          </p:cNvPr>
          <p:cNvSpPr/>
          <p:nvPr/>
        </p:nvSpPr>
        <p:spPr>
          <a:xfrm>
            <a:off x="6065041" y="920719"/>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rPr>
              <a:t>5</a:t>
            </a:r>
            <a:endParaRPr kumimoji="1" lang="ja-JP" altLang="en-US" sz="1000" b="1" dirty="0">
              <a:solidFill>
                <a:schemeClr val="tx1"/>
              </a:solidFill>
            </a:endParaRPr>
          </a:p>
        </p:txBody>
      </p:sp>
      <p:sp>
        <p:nvSpPr>
          <p:cNvPr id="122" name="正方形/長方形 121">
            <a:extLst>
              <a:ext uri="{FF2B5EF4-FFF2-40B4-BE49-F238E27FC236}">
                <a16:creationId xmlns:a16="http://schemas.microsoft.com/office/drawing/2014/main" id="{C5A19955-16EE-4765-A4F4-C380D507D3E9}"/>
              </a:ext>
            </a:extLst>
          </p:cNvPr>
          <p:cNvSpPr/>
          <p:nvPr/>
        </p:nvSpPr>
        <p:spPr>
          <a:xfrm>
            <a:off x="6621990" y="920719"/>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7</a:t>
            </a:r>
            <a:endParaRPr kumimoji="1" lang="ja-JP" altLang="en-US" sz="1000" b="1" dirty="0">
              <a:solidFill>
                <a:schemeClr val="tx1"/>
              </a:solidFill>
            </a:endParaRPr>
          </a:p>
        </p:txBody>
      </p:sp>
      <p:sp>
        <p:nvSpPr>
          <p:cNvPr id="123" name="正方形/長方形 122">
            <a:extLst>
              <a:ext uri="{FF2B5EF4-FFF2-40B4-BE49-F238E27FC236}">
                <a16:creationId xmlns:a16="http://schemas.microsoft.com/office/drawing/2014/main" id="{96C2D20B-980E-4D06-96A3-18CF639D00F3}"/>
              </a:ext>
            </a:extLst>
          </p:cNvPr>
          <p:cNvSpPr/>
          <p:nvPr/>
        </p:nvSpPr>
        <p:spPr>
          <a:xfrm>
            <a:off x="3535863" y="3180578"/>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27</a:t>
            </a:r>
            <a:endParaRPr kumimoji="1" lang="ja-JP" altLang="en-US" sz="1000" b="1" dirty="0">
              <a:solidFill>
                <a:schemeClr val="tx1"/>
              </a:solidFill>
            </a:endParaRPr>
          </a:p>
        </p:txBody>
      </p:sp>
      <p:sp>
        <p:nvSpPr>
          <p:cNvPr id="124" name="正方形/長方形 123">
            <a:extLst>
              <a:ext uri="{FF2B5EF4-FFF2-40B4-BE49-F238E27FC236}">
                <a16:creationId xmlns:a16="http://schemas.microsoft.com/office/drawing/2014/main" id="{31B3CCE0-BE62-42B7-B81C-BAA39ED4DC8C}"/>
              </a:ext>
            </a:extLst>
          </p:cNvPr>
          <p:cNvSpPr/>
          <p:nvPr/>
        </p:nvSpPr>
        <p:spPr>
          <a:xfrm>
            <a:off x="4582655" y="3394124"/>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26</a:t>
            </a:r>
            <a:endParaRPr kumimoji="1" lang="ja-JP" altLang="en-US" sz="1000" b="1" dirty="0">
              <a:solidFill>
                <a:schemeClr val="tx1"/>
              </a:solidFill>
            </a:endParaRPr>
          </a:p>
        </p:txBody>
      </p:sp>
      <p:sp>
        <p:nvSpPr>
          <p:cNvPr id="125" name="正方形/長方形 124">
            <a:extLst>
              <a:ext uri="{FF2B5EF4-FFF2-40B4-BE49-F238E27FC236}">
                <a16:creationId xmlns:a16="http://schemas.microsoft.com/office/drawing/2014/main" id="{8B216A55-5C70-4245-AB96-B775FA482AE4}"/>
              </a:ext>
            </a:extLst>
          </p:cNvPr>
          <p:cNvSpPr/>
          <p:nvPr/>
        </p:nvSpPr>
        <p:spPr>
          <a:xfrm>
            <a:off x="5058506" y="3283543"/>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25</a:t>
            </a:r>
            <a:endParaRPr kumimoji="1" lang="ja-JP" altLang="en-US" sz="1000" b="1" dirty="0">
              <a:solidFill>
                <a:schemeClr val="tx1"/>
              </a:solidFill>
            </a:endParaRPr>
          </a:p>
        </p:txBody>
      </p:sp>
      <p:sp>
        <p:nvSpPr>
          <p:cNvPr id="126" name="正方形/長方形 125">
            <a:extLst>
              <a:ext uri="{FF2B5EF4-FFF2-40B4-BE49-F238E27FC236}">
                <a16:creationId xmlns:a16="http://schemas.microsoft.com/office/drawing/2014/main" id="{59B2657E-B7BE-446D-95E9-8E39E1F8E0EA}"/>
              </a:ext>
            </a:extLst>
          </p:cNvPr>
          <p:cNvSpPr/>
          <p:nvPr/>
        </p:nvSpPr>
        <p:spPr>
          <a:xfrm>
            <a:off x="5779955" y="3209061"/>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24</a:t>
            </a:r>
            <a:endParaRPr kumimoji="1" lang="ja-JP" altLang="en-US" sz="1000" b="1" dirty="0">
              <a:solidFill>
                <a:schemeClr val="tx1"/>
              </a:solidFill>
            </a:endParaRPr>
          </a:p>
        </p:txBody>
      </p:sp>
      <p:sp>
        <p:nvSpPr>
          <p:cNvPr id="127" name="正方形/長方形 126">
            <a:extLst>
              <a:ext uri="{FF2B5EF4-FFF2-40B4-BE49-F238E27FC236}">
                <a16:creationId xmlns:a16="http://schemas.microsoft.com/office/drawing/2014/main" id="{5C7991CD-AD49-427A-9227-67E478D4A479}"/>
              </a:ext>
            </a:extLst>
          </p:cNvPr>
          <p:cNvSpPr/>
          <p:nvPr/>
        </p:nvSpPr>
        <p:spPr>
          <a:xfrm>
            <a:off x="5907418" y="2876415"/>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23</a:t>
            </a:r>
            <a:endParaRPr kumimoji="1" lang="ja-JP" altLang="en-US" sz="1000" b="1" dirty="0">
              <a:solidFill>
                <a:schemeClr val="tx1"/>
              </a:solidFill>
            </a:endParaRPr>
          </a:p>
        </p:txBody>
      </p:sp>
      <p:sp>
        <p:nvSpPr>
          <p:cNvPr id="128" name="正方形/長方形 127">
            <a:extLst>
              <a:ext uri="{FF2B5EF4-FFF2-40B4-BE49-F238E27FC236}">
                <a16:creationId xmlns:a16="http://schemas.microsoft.com/office/drawing/2014/main" id="{A5597235-2199-4227-9480-2A2F08CC3340}"/>
              </a:ext>
            </a:extLst>
          </p:cNvPr>
          <p:cNvSpPr/>
          <p:nvPr/>
        </p:nvSpPr>
        <p:spPr>
          <a:xfrm>
            <a:off x="6197599" y="2601151"/>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6</a:t>
            </a:r>
            <a:endParaRPr kumimoji="1" lang="ja-JP" altLang="en-US" sz="1000" b="1" dirty="0">
              <a:solidFill>
                <a:schemeClr val="tx1"/>
              </a:solidFill>
            </a:endParaRPr>
          </a:p>
        </p:txBody>
      </p:sp>
      <p:sp>
        <p:nvSpPr>
          <p:cNvPr id="129" name="正方形/長方形 128">
            <a:extLst>
              <a:ext uri="{FF2B5EF4-FFF2-40B4-BE49-F238E27FC236}">
                <a16:creationId xmlns:a16="http://schemas.microsoft.com/office/drawing/2014/main" id="{808431D9-B6A0-49AB-A314-CFFF4CC73B90}"/>
              </a:ext>
            </a:extLst>
          </p:cNvPr>
          <p:cNvSpPr/>
          <p:nvPr/>
        </p:nvSpPr>
        <p:spPr>
          <a:xfrm>
            <a:off x="6547979" y="2699592"/>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8</a:t>
            </a:r>
            <a:endParaRPr kumimoji="1" lang="ja-JP" altLang="en-US" sz="1000" b="1" dirty="0">
              <a:solidFill>
                <a:schemeClr val="tx1"/>
              </a:solidFill>
            </a:endParaRPr>
          </a:p>
        </p:txBody>
      </p:sp>
      <p:sp>
        <p:nvSpPr>
          <p:cNvPr id="130" name="正方形/長方形 129">
            <a:extLst>
              <a:ext uri="{FF2B5EF4-FFF2-40B4-BE49-F238E27FC236}">
                <a16:creationId xmlns:a16="http://schemas.microsoft.com/office/drawing/2014/main" id="{07BF0948-26FE-454D-A88F-E12F2DF9858B}"/>
              </a:ext>
            </a:extLst>
          </p:cNvPr>
          <p:cNvSpPr/>
          <p:nvPr/>
        </p:nvSpPr>
        <p:spPr>
          <a:xfrm>
            <a:off x="3059055" y="6169571"/>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33</a:t>
            </a:r>
            <a:endParaRPr kumimoji="1" lang="ja-JP" altLang="en-US" sz="1000" b="1" dirty="0">
              <a:solidFill>
                <a:schemeClr val="tx1"/>
              </a:solidFill>
            </a:endParaRPr>
          </a:p>
        </p:txBody>
      </p:sp>
      <p:sp>
        <p:nvSpPr>
          <p:cNvPr id="131" name="正方形/長方形 130">
            <a:extLst>
              <a:ext uri="{FF2B5EF4-FFF2-40B4-BE49-F238E27FC236}">
                <a16:creationId xmlns:a16="http://schemas.microsoft.com/office/drawing/2014/main" id="{32AC1A07-327D-4281-A72D-94514A38E49B}"/>
              </a:ext>
            </a:extLst>
          </p:cNvPr>
          <p:cNvSpPr/>
          <p:nvPr/>
        </p:nvSpPr>
        <p:spPr>
          <a:xfrm>
            <a:off x="3770068" y="6102222"/>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34</a:t>
            </a:r>
            <a:endParaRPr kumimoji="1" lang="ja-JP" altLang="en-US" sz="1000" b="1" dirty="0">
              <a:solidFill>
                <a:schemeClr val="tx1"/>
              </a:solidFill>
            </a:endParaRPr>
          </a:p>
        </p:txBody>
      </p:sp>
      <p:sp>
        <p:nvSpPr>
          <p:cNvPr id="132" name="正方形/長方形 131">
            <a:extLst>
              <a:ext uri="{FF2B5EF4-FFF2-40B4-BE49-F238E27FC236}">
                <a16:creationId xmlns:a16="http://schemas.microsoft.com/office/drawing/2014/main" id="{78E91777-403A-4601-B186-A4F98178A403}"/>
              </a:ext>
            </a:extLst>
          </p:cNvPr>
          <p:cNvSpPr/>
          <p:nvPr/>
        </p:nvSpPr>
        <p:spPr>
          <a:xfrm>
            <a:off x="4577421" y="6390001"/>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31</a:t>
            </a:r>
            <a:endParaRPr kumimoji="1" lang="ja-JP" altLang="en-US" sz="1000" b="1" dirty="0">
              <a:solidFill>
                <a:schemeClr val="tx1"/>
              </a:solidFill>
            </a:endParaRPr>
          </a:p>
        </p:txBody>
      </p:sp>
      <p:sp>
        <p:nvSpPr>
          <p:cNvPr id="133" name="正方形/長方形 132">
            <a:extLst>
              <a:ext uri="{FF2B5EF4-FFF2-40B4-BE49-F238E27FC236}">
                <a16:creationId xmlns:a16="http://schemas.microsoft.com/office/drawing/2014/main" id="{F3B2C88B-DE09-42FC-B0A8-86A51BA6B846}"/>
              </a:ext>
            </a:extLst>
          </p:cNvPr>
          <p:cNvSpPr/>
          <p:nvPr/>
        </p:nvSpPr>
        <p:spPr>
          <a:xfrm>
            <a:off x="5102069" y="6336310"/>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32</a:t>
            </a:r>
            <a:endParaRPr kumimoji="1" lang="ja-JP" altLang="en-US" sz="1000" b="1" dirty="0">
              <a:solidFill>
                <a:schemeClr val="tx1"/>
              </a:solidFill>
            </a:endParaRPr>
          </a:p>
        </p:txBody>
      </p:sp>
      <p:sp>
        <p:nvSpPr>
          <p:cNvPr id="134" name="正方形/長方形 133">
            <a:extLst>
              <a:ext uri="{FF2B5EF4-FFF2-40B4-BE49-F238E27FC236}">
                <a16:creationId xmlns:a16="http://schemas.microsoft.com/office/drawing/2014/main" id="{4B1F3963-320C-46A2-A0FC-66D1F4F86062}"/>
              </a:ext>
            </a:extLst>
          </p:cNvPr>
          <p:cNvSpPr/>
          <p:nvPr/>
        </p:nvSpPr>
        <p:spPr>
          <a:xfrm>
            <a:off x="5436503" y="5958729"/>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3</a:t>
            </a:r>
            <a:r>
              <a:rPr lang="en-US" altLang="ja-JP" sz="1000" b="1" dirty="0">
                <a:solidFill>
                  <a:schemeClr val="tx1"/>
                </a:solidFill>
              </a:rPr>
              <a:t>0</a:t>
            </a:r>
            <a:endParaRPr kumimoji="1" lang="ja-JP" altLang="en-US" sz="1000" b="1" dirty="0">
              <a:solidFill>
                <a:schemeClr val="tx1"/>
              </a:solidFill>
            </a:endParaRPr>
          </a:p>
        </p:txBody>
      </p:sp>
      <p:sp>
        <p:nvSpPr>
          <p:cNvPr id="135" name="正方形/長方形 134">
            <a:extLst>
              <a:ext uri="{FF2B5EF4-FFF2-40B4-BE49-F238E27FC236}">
                <a16:creationId xmlns:a16="http://schemas.microsoft.com/office/drawing/2014/main" id="{7ABCA9B6-E84A-4EE6-A554-F767A61C330E}"/>
              </a:ext>
            </a:extLst>
          </p:cNvPr>
          <p:cNvSpPr/>
          <p:nvPr/>
        </p:nvSpPr>
        <p:spPr>
          <a:xfrm>
            <a:off x="6239963" y="5767894"/>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29</a:t>
            </a:r>
            <a:endParaRPr kumimoji="1" lang="ja-JP" altLang="en-US" sz="1000" b="1" dirty="0">
              <a:solidFill>
                <a:schemeClr val="tx1"/>
              </a:solidFill>
            </a:endParaRPr>
          </a:p>
        </p:txBody>
      </p:sp>
      <p:sp>
        <p:nvSpPr>
          <p:cNvPr id="136" name="正方形/長方形 135">
            <a:extLst>
              <a:ext uri="{FF2B5EF4-FFF2-40B4-BE49-F238E27FC236}">
                <a16:creationId xmlns:a16="http://schemas.microsoft.com/office/drawing/2014/main" id="{69FCA2E1-B2C5-4361-8D39-7579724D6D00}"/>
              </a:ext>
            </a:extLst>
          </p:cNvPr>
          <p:cNvSpPr/>
          <p:nvPr/>
        </p:nvSpPr>
        <p:spPr>
          <a:xfrm>
            <a:off x="7621032" y="4983823"/>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22</a:t>
            </a:r>
            <a:endParaRPr kumimoji="1" lang="ja-JP" altLang="en-US" sz="1000" b="1" dirty="0">
              <a:solidFill>
                <a:schemeClr val="tx1"/>
              </a:solidFill>
            </a:endParaRPr>
          </a:p>
        </p:txBody>
      </p:sp>
      <p:sp>
        <p:nvSpPr>
          <p:cNvPr id="137" name="正方形/長方形 136">
            <a:extLst>
              <a:ext uri="{FF2B5EF4-FFF2-40B4-BE49-F238E27FC236}">
                <a16:creationId xmlns:a16="http://schemas.microsoft.com/office/drawing/2014/main" id="{F75A6519-54CE-433D-BB71-66FEEC866B5D}"/>
              </a:ext>
            </a:extLst>
          </p:cNvPr>
          <p:cNvSpPr/>
          <p:nvPr/>
        </p:nvSpPr>
        <p:spPr>
          <a:xfrm>
            <a:off x="7211746" y="5871256"/>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21</a:t>
            </a:r>
            <a:endParaRPr kumimoji="1" lang="ja-JP" altLang="en-US" sz="1000" b="1" dirty="0">
              <a:solidFill>
                <a:schemeClr val="tx1"/>
              </a:solidFill>
            </a:endParaRPr>
          </a:p>
        </p:txBody>
      </p:sp>
      <p:sp>
        <p:nvSpPr>
          <p:cNvPr id="138" name="正方形/長方形 137">
            <a:extLst>
              <a:ext uri="{FF2B5EF4-FFF2-40B4-BE49-F238E27FC236}">
                <a16:creationId xmlns:a16="http://schemas.microsoft.com/office/drawing/2014/main" id="{61F724B1-01C5-4AB1-84BF-EB5F8FA45782}"/>
              </a:ext>
            </a:extLst>
          </p:cNvPr>
          <p:cNvSpPr/>
          <p:nvPr/>
        </p:nvSpPr>
        <p:spPr>
          <a:xfrm>
            <a:off x="7103999" y="4392317"/>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19</a:t>
            </a:r>
            <a:endParaRPr kumimoji="1" lang="ja-JP" altLang="en-US" sz="1000" b="1" dirty="0">
              <a:solidFill>
                <a:schemeClr val="tx1"/>
              </a:solidFill>
            </a:endParaRPr>
          </a:p>
        </p:txBody>
      </p:sp>
      <p:sp>
        <p:nvSpPr>
          <p:cNvPr id="139" name="正方形/長方形 138">
            <a:extLst>
              <a:ext uri="{FF2B5EF4-FFF2-40B4-BE49-F238E27FC236}">
                <a16:creationId xmlns:a16="http://schemas.microsoft.com/office/drawing/2014/main" id="{F354AD5E-435A-49FF-9AC8-88DE46011F9E}"/>
              </a:ext>
            </a:extLst>
          </p:cNvPr>
          <p:cNvSpPr/>
          <p:nvPr/>
        </p:nvSpPr>
        <p:spPr>
          <a:xfrm>
            <a:off x="7183370" y="3642821"/>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20</a:t>
            </a:r>
            <a:endParaRPr kumimoji="1" lang="ja-JP" altLang="en-US" sz="1000" b="1" dirty="0">
              <a:solidFill>
                <a:schemeClr val="tx1"/>
              </a:solidFill>
            </a:endParaRPr>
          </a:p>
        </p:txBody>
      </p:sp>
      <p:sp>
        <p:nvSpPr>
          <p:cNvPr id="140" name="正方形/長方形 139">
            <a:extLst>
              <a:ext uri="{FF2B5EF4-FFF2-40B4-BE49-F238E27FC236}">
                <a16:creationId xmlns:a16="http://schemas.microsoft.com/office/drawing/2014/main" id="{FF8E7375-3ADE-4DE3-905D-5634BC10DE07}"/>
              </a:ext>
            </a:extLst>
          </p:cNvPr>
          <p:cNvSpPr/>
          <p:nvPr/>
        </p:nvSpPr>
        <p:spPr>
          <a:xfrm>
            <a:off x="7823066" y="3651134"/>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18</a:t>
            </a:r>
            <a:endParaRPr kumimoji="1" lang="ja-JP" altLang="en-US" sz="1000" b="1" dirty="0">
              <a:solidFill>
                <a:schemeClr val="tx1"/>
              </a:solidFill>
            </a:endParaRPr>
          </a:p>
        </p:txBody>
      </p:sp>
      <p:sp>
        <p:nvSpPr>
          <p:cNvPr id="141" name="正方形/長方形 140">
            <a:extLst>
              <a:ext uri="{FF2B5EF4-FFF2-40B4-BE49-F238E27FC236}">
                <a16:creationId xmlns:a16="http://schemas.microsoft.com/office/drawing/2014/main" id="{33C9B4D3-2723-44C8-8856-7039568DA9FC}"/>
              </a:ext>
            </a:extLst>
          </p:cNvPr>
          <p:cNvSpPr/>
          <p:nvPr/>
        </p:nvSpPr>
        <p:spPr>
          <a:xfrm>
            <a:off x="7961906" y="3265487"/>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17</a:t>
            </a:r>
            <a:endParaRPr kumimoji="1" lang="ja-JP" altLang="en-US" sz="1000" b="1" dirty="0">
              <a:solidFill>
                <a:schemeClr val="tx1"/>
              </a:solidFill>
            </a:endParaRPr>
          </a:p>
        </p:txBody>
      </p:sp>
      <p:sp>
        <p:nvSpPr>
          <p:cNvPr id="142" name="正方形/長方形 141">
            <a:extLst>
              <a:ext uri="{FF2B5EF4-FFF2-40B4-BE49-F238E27FC236}">
                <a16:creationId xmlns:a16="http://schemas.microsoft.com/office/drawing/2014/main" id="{7DCE1538-8D1A-4016-9A28-62B60D0AE110}"/>
              </a:ext>
            </a:extLst>
          </p:cNvPr>
          <p:cNvSpPr/>
          <p:nvPr/>
        </p:nvSpPr>
        <p:spPr>
          <a:xfrm>
            <a:off x="10610709" y="3100941"/>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15</a:t>
            </a:r>
            <a:endParaRPr kumimoji="1" lang="ja-JP" altLang="en-US" sz="1000" b="1" dirty="0">
              <a:solidFill>
                <a:schemeClr val="tx1"/>
              </a:solidFill>
            </a:endParaRPr>
          </a:p>
        </p:txBody>
      </p:sp>
      <p:sp>
        <p:nvSpPr>
          <p:cNvPr id="143" name="正方形/長方形 142">
            <a:extLst>
              <a:ext uri="{FF2B5EF4-FFF2-40B4-BE49-F238E27FC236}">
                <a16:creationId xmlns:a16="http://schemas.microsoft.com/office/drawing/2014/main" id="{6C32EFE6-5134-4DAF-87CA-B95289F8823C}"/>
              </a:ext>
            </a:extLst>
          </p:cNvPr>
          <p:cNvSpPr/>
          <p:nvPr/>
        </p:nvSpPr>
        <p:spPr>
          <a:xfrm>
            <a:off x="10674145" y="2693126"/>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16</a:t>
            </a:r>
            <a:endParaRPr kumimoji="1" lang="ja-JP" altLang="en-US" sz="1000" b="1" dirty="0">
              <a:solidFill>
                <a:schemeClr val="tx1"/>
              </a:solidFill>
            </a:endParaRPr>
          </a:p>
        </p:txBody>
      </p:sp>
      <p:sp>
        <p:nvSpPr>
          <p:cNvPr id="144" name="正方形/長方形 143">
            <a:extLst>
              <a:ext uri="{FF2B5EF4-FFF2-40B4-BE49-F238E27FC236}">
                <a16:creationId xmlns:a16="http://schemas.microsoft.com/office/drawing/2014/main" id="{4BDB6479-6107-40F8-9E9B-731C203CAD83}"/>
              </a:ext>
            </a:extLst>
          </p:cNvPr>
          <p:cNvSpPr/>
          <p:nvPr/>
        </p:nvSpPr>
        <p:spPr>
          <a:xfrm>
            <a:off x="10604277" y="2303401"/>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14</a:t>
            </a:r>
            <a:endParaRPr kumimoji="1" lang="ja-JP" altLang="en-US" sz="1000" b="1" dirty="0">
              <a:solidFill>
                <a:schemeClr val="tx1"/>
              </a:solidFill>
            </a:endParaRPr>
          </a:p>
        </p:txBody>
      </p:sp>
      <p:sp>
        <p:nvSpPr>
          <p:cNvPr id="145" name="正方形/長方形 144">
            <a:extLst>
              <a:ext uri="{FF2B5EF4-FFF2-40B4-BE49-F238E27FC236}">
                <a16:creationId xmlns:a16="http://schemas.microsoft.com/office/drawing/2014/main" id="{40E9D066-10D9-497C-AF4F-2212CE6D7888}"/>
              </a:ext>
            </a:extLst>
          </p:cNvPr>
          <p:cNvSpPr/>
          <p:nvPr/>
        </p:nvSpPr>
        <p:spPr>
          <a:xfrm>
            <a:off x="10667713" y="1895586"/>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13</a:t>
            </a:r>
            <a:endParaRPr kumimoji="1" lang="ja-JP" altLang="en-US" sz="1000" b="1" dirty="0">
              <a:solidFill>
                <a:schemeClr val="tx1"/>
              </a:solidFill>
            </a:endParaRPr>
          </a:p>
        </p:txBody>
      </p:sp>
      <p:sp>
        <p:nvSpPr>
          <p:cNvPr id="146" name="正方形/長方形 145">
            <a:extLst>
              <a:ext uri="{FF2B5EF4-FFF2-40B4-BE49-F238E27FC236}">
                <a16:creationId xmlns:a16="http://schemas.microsoft.com/office/drawing/2014/main" id="{6BACC23C-A0FF-4E52-8EDC-6BAAB8CBDDFE}"/>
              </a:ext>
            </a:extLst>
          </p:cNvPr>
          <p:cNvSpPr/>
          <p:nvPr/>
        </p:nvSpPr>
        <p:spPr>
          <a:xfrm>
            <a:off x="7951642" y="703117"/>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10</a:t>
            </a:r>
            <a:endParaRPr kumimoji="1" lang="ja-JP" altLang="en-US" sz="1000" b="1" dirty="0">
              <a:solidFill>
                <a:schemeClr val="tx1"/>
              </a:solidFill>
            </a:endParaRPr>
          </a:p>
        </p:txBody>
      </p:sp>
      <p:sp>
        <p:nvSpPr>
          <p:cNvPr id="147" name="正方形/長方形 146">
            <a:extLst>
              <a:ext uri="{FF2B5EF4-FFF2-40B4-BE49-F238E27FC236}">
                <a16:creationId xmlns:a16="http://schemas.microsoft.com/office/drawing/2014/main" id="{305D395E-F9DE-431B-831B-98EDC086D70A}"/>
              </a:ext>
            </a:extLst>
          </p:cNvPr>
          <p:cNvSpPr/>
          <p:nvPr/>
        </p:nvSpPr>
        <p:spPr>
          <a:xfrm>
            <a:off x="7877631" y="2481990"/>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9</a:t>
            </a:r>
            <a:endParaRPr kumimoji="1" lang="ja-JP" altLang="en-US" sz="1000" b="1" dirty="0">
              <a:solidFill>
                <a:schemeClr val="tx1"/>
              </a:solidFill>
            </a:endParaRPr>
          </a:p>
        </p:txBody>
      </p:sp>
      <p:sp>
        <p:nvSpPr>
          <p:cNvPr id="148" name="正方形/長方形 147">
            <a:extLst>
              <a:ext uri="{FF2B5EF4-FFF2-40B4-BE49-F238E27FC236}">
                <a16:creationId xmlns:a16="http://schemas.microsoft.com/office/drawing/2014/main" id="{4D40D414-9600-42ED-8455-564F809E1BC1}"/>
              </a:ext>
            </a:extLst>
          </p:cNvPr>
          <p:cNvSpPr/>
          <p:nvPr/>
        </p:nvSpPr>
        <p:spPr>
          <a:xfrm>
            <a:off x="8400277" y="697771"/>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11</a:t>
            </a:r>
            <a:endParaRPr kumimoji="1" lang="ja-JP" altLang="en-US" sz="1000" b="1" dirty="0">
              <a:solidFill>
                <a:schemeClr val="tx1"/>
              </a:solidFill>
            </a:endParaRPr>
          </a:p>
        </p:txBody>
      </p:sp>
      <p:sp>
        <p:nvSpPr>
          <p:cNvPr id="149" name="正方形/長方形 148">
            <a:extLst>
              <a:ext uri="{FF2B5EF4-FFF2-40B4-BE49-F238E27FC236}">
                <a16:creationId xmlns:a16="http://schemas.microsoft.com/office/drawing/2014/main" id="{30262AA8-B079-4C5F-9690-2DCCA0634A1E}"/>
              </a:ext>
            </a:extLst>
          </p:cNvPr>
          <p:cNvSpPr/>
          <p:nvPr/>
        </p:nvSpPr>
        <p:spPr>
          <a:xfrm>
            <a:off x="8326266" y="2476644"/>
            <a:ext cx="334434" cy="302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rPr>
              <a:t>12</a:t>
            </a:r>
            <a:endParaRPr kumimoji="1" lang="ja-JP" altLang="en-US" sz="1000" b="1" dirty="0">
              <a:solidFill>
                <a:schemeClr val="tx1"/>
              </a:solidFill>
            </a:endParaRPr>
          </a:p>
        </p:txBody>
      </p:sp>
    </p:spTree>
    <p:extLst>
      <p:ext uri="{BB962C8B-B14F-4D97-AF65-F5344CB8AC3E}">
        <p14:creationId xmlns:p14="http://schemas.microsoft.com/office/powerpoint/2010/main" val="4177302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C9E79FA-BD2D-4B6A-81D2-0CB329AF362A}"/>
              </a:ext>
            </a:extLst>
          </p:cNvPr>
          <p:cNvSpPr txBox="1"/>
          <p:nvPr/>
        </p:nvSpPr>
        <p:spPr>
          <a:xfrm>
            <a:off x="652021" y="160256"/>
            <a:ext cx="9717464" cy="7363554"/>
          </a:xfrm>
          <a:prstGeom prst="rect">
            <a:avLst/>
          </a:prstGeom>
          <a:noFill/>
        </p:spPr>
        <p:txBody>
          <a:bodyPr wrap="square" rtlCol="0">
            <a:spAutoFit/>
          </a:bodyPr>
          <a:lstStyle/>
          <a:p>
            <a:pPr marL="342900" indent="-342900">
              <a:buFont typeface="+mj-lt"/>
              <a:buAutoNum type="arabicPeriod"/>
            </a:pPr>
            <a:r>
              <a:rPr lang="en-US" altLang="ja-JP" sz="1050" dirty="0"/>
              <a:t>One doctor must have a maximum of one specialty</a:t>
            </a:r>
          </a:p>
          <a:p>
            <a:pPr marL="342900" indent="-342900">
              <a:buFont typeface="+mj-lt"/>
              <a:buAutoNum type="arabicPeriod"/>
            </a:pPr>
            <a:r>
              <a:rPr lang="en-US" altLang="ja-JP" sz="1050" dirty="0"/>
              <a:t>One doctor must have a valid specialty and it must not be null</a:t>
            </a:r>
          </a:p>
          <a:p>
            <a:pPr marL="342900" indent="-342900">
              <a:buFont typeface="+mj-lt"/>
              <a:buAutoNum type="arabicPeriod"/>
            </a:pPr>
            <a:r>
              <a:rPr lang="en-US" altLang="ja-JP" sz="1050" dirty="0"/>
              <a:t>A specialty can have many doctors</a:t>
            </a:r>
          </a:p>
          <a:p>
            <a:pPr marL="342900" indent="-342900">
              <a:buFont typeface="+mj-lt"/>
              <a:buAutoNum type="arabicPeriod"/>
            </a:pPr>
            <a:r>
              <a:rPr lang="en-US" altLang="ja-JP" sz="1050" dirty="0"/>
              <a:t>A specialty must have a valid doctor and it must not be null</a:t>
            </a:r>
          </a:p>
          <a:p>
            <a:pPr marL="342900" indent="-342900">
              <a:buFont typeface="+mj-lt"/>
              <a:buAutoNum type="arabicPeriod"/>
            </a:pPr>
            <a:endParaRPr lang="en-US" altLang="ja-JP" sz="1050" dirty="0"/>
          </a:p>
          <a:p>
            <a:pPr marL="342900" indent="-342900">
              <a:buFont typeface="+mj-lt"/>
              <a:buAutoNum type="arabicPeriod"/>
            </a:pPr>
            <a:r>
              <a:rPr lang="en-US" altLang="ja-JP" sz="1050" dirty="0"/>
              <a:t>One patient must be associated with a maximum of one doctor</a:t>
            </a:r>
          </a:p>
          <a:p>
            <a:pPr marL="342900" indent="-342900">
              <a:buFont typeface="+mj-lt"/>
              <a:buAutoNum type="arabicPeriod"/>
            </a:pPr>
            <a:r>
              <a:rPr lang="en-US" altLang="ja-JP" sz="1050" dirty="0"/>
              <a:t>One patient must have a valid doctor and it must not be null</a:t>
            </a:r>
          </a:p>
          <a:p>
            <a:pPr marL="342900" indent="-342900">
              <a:buFont typeface="+mj-lt"/>
              <a:buAutoNum type="arabicPeriod"/>
            </a:pPr>
            <a:r>
              <a:rPr lang="en-US" altLang="ja-JP" sz="1050" dirty="0"/>
              <a:t>A doctor can have many patients</a:t>
            </a:r>
          </a:p>
          <a:p>
            <a:pPr marL="342900" indent="-342900">
              <a:buFont typeface="+mj-lt"/>
              <a:buAutoNum type="arabicPeriod"/>
            </a:pPr>
            <a:r>
              <a:rPr lang="en-US" altLang="ja-JP" sz="1050" dirty="0"/>
              <a:t>A doctor does not need to have patients to be a doctor</a:t>
            </a:r>
          </a:p>
          <a:p>
            <a:pPr marL="342900" indent="-342900">
              <a:buFont typeface="+mj-lt"/>
              <a:buAutoNum type="arabicPeriod"/>
            </a:pPr>
            <a:endParaRPr lang="en-US" altLang="ja-JP" sz="1050" dirty="0"/>
          </a:p>
          <a:p>
            <a:pPr marL="342900" indent="-342900">
              <a:buFont typeface="+mj-lt"/>
              <a:buAutoNum type="arabicPeriod"/>
            </a:pPr>
            <a:r>
              <a:rPr lang="en-US" altLang="ja-JP" sz="1050" dirty="0"/>
              <a:t>One patient allergy data must have a maximum of one patient</a:t>
            </a:r>
          </a:p>
          <a:p>
            <a:pPr marL="342900" indent="-342900">
              <a:buFont typeface="+mj-lt"/>
              <a:buAutoNum type="arabicPeriod"/>
            </a:pPr>
            <a:r>
              <a:rPr lang="en-US" altLang="ja-JP" sz="1050" dirty="0"/>
              <a:t>One patient allergy must have a valid patient and it must not be null </a:t>
            </a:r>
          </a:p>
          <a:p>
            <a:pPr marL="342900" indent="-342900">
              <a:buFont typeface="+mj-lt"/>
              <a:buAutoNum type="arabicPeriod"/>
            </a:pPr>
            <a:r>
              <a:rPr lang="en-US" altLang="ja-JP" sz="1050" dirty="0"/>
              <a:t>A patient can have many patient allergy since one patient can have more than one allergies.</a:t>
            </a:r>
          </a:p>
          <a:p>
            <a:pPr marL="342900" indent="-342900">
              <a:buFont typeface="+mj-lt"/>
              <a:buAutoNum type="arabicPeriod"/>
            </a:pPr>
            <a:r>
              <a:rPr lang="en-US" altLang="ja-JP" sz="1050" dirty="0"/>
              <a:t>A patient does not need to have allergies to be a patient</a:t>
            </a:r>
          </a:p>
          <a:p>
            <a:pPr marL="342900" indent="-342900">
              <a:buFont typeface="+mj-lt"/>
              <a:buAutoNum type="arabicPeriod"/>
            </a:pPr>
            <a:endParaRPr lang="en-US" altLang="ja-JP" sz="1050" dirty="0"/>
          </a:p>
          <a:p>
            <a:pPr marL="342900" indent="-342900">
              <a:buFont typeface="+mj-lt"/>
              <a:buAutoNum type="arabicPeriod"/>
            </a:pPr>
            <a:r>
              <a:rPr lang="en-US" altLang="ja-JP" sz="1050" dirty="0"/>
              <a:t>One patient allergy data must have a maximum of one allergy data</a:t>
            </a:r>
          </a:p>
          <a:p>
            <a:pPr marL="342900" indent="-342900">
              <a:buFont typeface="+mj-lt"/>
              <a:buAutoNum type="arabicPeriod"/>
            </a:pPr>
            <a:r>
              <a:rPr lang="en-US" altLang="ja-JP" sz="1050" dirty="0"/>
              <a:t>One patient allergy must have a valid allergy data and it must not be null </a:t>
            </a:r>
          </a:p>
          <a:p>
            <a:pPr marL="342900" indent="-342900">
              <a:buFont typeface="+mj-lt"/>
              <a:buAutoNum type="arabicPeriod"/>
            </a:pPr>
            <a:r>
              <a:rPr lang="en-US" altLang="ja-JP" sz="1050" dirty="0"/>
              <a:t>An allergy can have many patient allergy data since an allergy is not specific to the one people</a:t>
            </a:r>
          </a:p>
          <a:p>
            <a:pPr marL="342900" indent="-342900">
              <a:buFont typeface="+mj-lt"/>
              <a:buAutoNum type="arabicPeriod"/>
            </a:pPr>
            <a:r>
              <a:rPr lang="en-US" altLang="ja-JP" sz="1050" dirty="0"/>
              <a:t>An allergy does not need to have patient allergy data to be an allergy</a:t>
            </a:r>
          </a:p>
          <a:p>
            <a:pPr marL="342900" indent="-342900">
              <a:buFont typeface="+mj-lt"/>
              <a:buAutoNum type="arabicPeriod"/>
            </a:pPr>
            <a:endParaRPr lang="en-US" altLang="ja-JP" sz="1050" dirty="0"/>
          </a:p>
          <a:p>
            <a:pPr marL="342900" indent="-342900">
              <a:buFont typeface="+mj-lt"/>
              <a:buAutoNum type="arabicPeriod"/>
            </a:pPr>
            <a:r>
              <a:rPr lang="en-US" altLang="ja-JP" sz="1050" dirty="0"/>
              <a:t>One appointment must have a maximum of one patient</a:t>
            </a:r>
          </a:p>
          <a:p>
            <a:pPr marL="342900" indent="-342900">
              <a:buFont typeface="+mj-lt"/>
              <a:buAutoNum type="arabicPeriod"/>
            </a:pPr>
            <a:r>
              <a:rPr lang="en-US" altLang="ja-JP" sz="1050" dirty="0"/>
              <a:t>One appointment must have a valid patient and it must not be null </a:t>
            </a:r>
          </a:p>
          <a:p>
            <a:pPr marL="342900" indent="-342900">
              <a:buFont typeface="+mj-lt"/>
              <a:buAutoNum type="arabicPeriod"/>
            </a:pPr>
            <a:r>
              <a:rPr lang="en-US" altLang="ja-JP" sz="1050" dirty="0"/>
              <a:t>A patient can have many appointments since one patient can have more than one appointments.</a:t>
            </a:r>
          </a:p>
          <a:p>
            <a:pPr marL="342900" indent="-342900">
              <a:buFont typeface="+mj-lt"/>
              <a:buAutoNum type="arabicPeriod"/>
            </a:pPr>
            <a:r>
              <a:rPr lang="en-US" altLang="ja-JP" sz="1050" dirty="0"/>
              <a:t>A patient does not need to have appointments to be a patient</a:t>
            </a:r>
          </a:p>
          <a:p>
            <a:pPr marL="342900" indent="-342900">
              <a:buFont typeface="+mj-lt"/>
              <a:buAutoNum type="arabicPeriod"/>
            </a:pPr>
            <a:endParaRPr lang="en-US" altLang="ja-JP" sz="1050" dirty="0"/>
          </a:p>
          <a:p>
            <a:pPr marL="342900" indent="-342900">
              <a:buFont typeface="+mj-lt"/>
              <a:buAutoNum type="arabicPeriod"/>
            </a:pPr>
            <a:r>
              <a:rPr lang="en-US" altLang="ja-JP" sz="1050" dirty="0"/>
              <a:t>One appointment must have a maximum of one doctor</a:t>
            </a:r>
          </a:p>
          <a:p>
            <a:pPr marL="342900" indent="-342900">
              <a:buFont typeface="+mj-lt"/>
              <a:buAutoNum type="arabicPeriod"/>
            </a:pPr>
            <a:r>
              <a:rPr lang="en-US" altLang="ja-JP" sz="1050" dirty="0"/>
              <a:t>One appointment must have a valid doctor and it must not be null </a:t>
            </a:r>
          </a:p>
          <a:p>
            <a:pPr marL="342900" indent="-342900">
              <a:buFont typeface="+mj-lt"/>
              <a:buAutoNum type="arabicPeriod"/>
            </a:pPr>
            <a:r>
              <a:rPr lang="en-US" altLang="ja-JP" sz="1050" dirty="0"/>
              <a:t>A doctor can have many appointments since one doctor can have more than one appointments.</a:t>
            </a:r>
          </a:p>
          <a:p>
            <a:pPr marL="342900" indent="-342900">
              <a:buFont typeface="+mj-lt"/>
              <a:buAutoNum type="arabicPeriod"/>
            </a:pPr>
            <a:r>
              <a:rPr lang="en-US" altLang="ja-JP" sz="1050" dirty="0"/>
              <a:t>A doctor does not need to have appointments to be a doctor</a:t>
            </a:r>
          </a:p>
          <a:p>
            <a:pPr marL="342900" indent="-342900">
              <a:buFont typeface="+mj-lt"/>
              <a:buAutoNum type="arabicPeriod"/>
            </a:pPr>
            <a:endParaRPr lang="en-US" altLang="ja-JP" sz="1050" dirty="0"/>
          </a:p>
          <a:p>
            <a:pPr marL="342900" indent="-342900">
              <a:buFont typeface="+mj-lt"/>
              <a:buAutoNum type="arabicPeriod"/>
            </a:pPr>
            <a:r>
              <a:rPr lang="en-US" altLang="ja-JP" sz="1050" dirty="0"/>
              <a:t>One doctor must have a maximum of one doctor as a supervisor</a:t>
            </a:r>
          </a:p>
          <a:p>
            <a:pPr marL="342900" indent="-342900">
              <a:buFont typeface="+mj-lt"/>
              <a:buAutoNum type="arabicPeriod"/>
            </a:pPr>
            <a:r>
              <a:rPr lang="en-US" altLang="ja-JP" sz="1050" dirty="0"/>
              <a:t>One doctor must have a valid doctor as a supervisor and it must not be null </a:t>
            </a:r>
          </a:p>
          <a:p>
            <a:pPr marL="342900" indent="-342900">
              <a:buFont typeface="+mj-lt"/>
              <a:buAutoNum type="arabicPeriod"/>
            </a:pPr>
            <a:r>
              <a:rPr lang="en-US" altLang="ja-JP" sz="1050" dirty="0"/>
              <a:t>A doctor as a supervisor can have many doctors since one doctor can supervise more than one doctors.</a:t>
            </a:r>
          </a:p>
          <a:p>
            <a:pPr marL="342900" indent="-342900">
              <a:buFont typeface="+mj-lt"/>
              <a:buAutoNum type="arabicPeriod"/>
            </a:pPr>
            <a:r>
              <a:rPr lang="en-US" altLang="ja-JP" sz="1050" dirty="0"/>
              <a:t>A doctor does not need to have doctors to supervisor to be a doctor</a:t>
            </a:r>
          </a:p>
          <a:p>
            <a:pPr marL="342900" indent="-342900">
              <a:buFont typeface="+mj-lt"/>
              <a:buAutoNum type="arabicPeriod"/>
            </a:pPr>
            <a:endParaRPr lang="en-US" altLang="ja-JP" sz="1050" dirty="0"/>
          </a:p>
          <a:p>
            <a:pPr marL="342900" indent="-342900">
              <a:buFont typeface="+mj-lt"/>
              <a:buAutoNum type="arabicPeriod"/>
            </a:pPr>
            <a:r>
              <a:rPr lang="en-US" altLang="ja-JP" sz="1050" dirty="0"/>
              <a:t>One medicine patient data must have a maximum of one appointment</a:t>
            </a:r>
          </a:p>
          <a:p>
            <a:pPr marL="342900" indent="-342900">
              <a:buFont typeface="+mj-lt"/>
              <a:buAutoNum type="arabicPeriod"/>
            </a:pPr>
            <a:r>
              <a:rPr lang="en-US" altLang="ja-JP" sz="1050" dirty="0"/>
              <a:t>One medicine patient data must have a valid appointment and it must not be null </a:t>
            </a:r>
          </a:p>
          <a:p>
            <a:pPr marL="342900" indent="-342900">
              <a:buFont typeface="+mj-lt"/>
              <a:buAutoNum type="arabicPeriod"/>
            </a:pPr>
            <a:r>
              <a:rPr lang="en-US" altLang="ja-JP" sz="1050" dirty="0"/>
              <a:t>An appointment can have many medicine patient data since in one appointment more than one medicines can be prescribed to patients</a:t>
            </a:r>
          </a:p>
          <a:p>
            <a:pPr marL="342900" indent="-342900">
              <a:buFont typeface="+mj-lt"/>
              <a:buAutoNum type="arabicPeriod"/>
            </a:pPr>
            <a:r>
              <a:rPr lang="en-US" altLang="ja-JP" sz="1050" dirty="0"/>
              <a:t>An appointment does not need to have patient medicine data to be recorded as an appointment</a:t>
            </a:r>
          </a:p>
          <a:p>
            <a:pPr marL="342900" indent="-342900">
              <a:buFont typeface="+mj-lt"/>
              <a:buAutoNum type="arabicPeriod"/>
            </a:pPr>
            <a:endParaRPr lang="en-US" altLang="ja-JP" sz="1050" dirty="0"/>
          </a:p>
          <a:p>
            <a:pPr marL="342900" indent="-342900">
              <a:buFont typeface="+mj-lt"/>
              <a:buAutoNum type="arabicPeriod"/>
            </a:pPr>
            <a:r>
              <a:rPr lang="en-US" altLang="ja-JP" sz="1050" dirty="0"/>
              <a:t>One medicine patient data must have a maximum of one medicine data</a:t>
            </a:r>
          </a:p>
          <a:p>
            <a:pPr marL="342900" indent="-342900">
              <a:buFont typeface="+mj-lt"/>
              <a:buAutoNum type="arabicPeriod"/>
            </a:pPr>
            <a:r>
              <a:rPr lang="en-US" altLang="ja-JP" sz="1050" dirty="0"/>
              <a:t>One medicine patient data must have a valid medicine data and it must not be null </a:t>
            </a:r>
          </a:p>
          <a:p>
            <a:pPr marL="342900" indent="-342900">
              <a:buFont typeface="+mj-lt"/>
              <a:buAutoNum type="arabicPeriod"/>
            </a:pPr>
            <a:r>
              <a:rPr lang="en-US" altLang="ja-JP" sz="1050" dirty="0"/>
              <a:t>A medicine can have many </a:t>
            </a:r>
            <a:r>
              <a:rPr kumimoji="1" lang="en-US" altLang="ja-JP" sz="1050" kern="1200" dirty="0">
                <a:solidFill>
                  <a:srgbClr val="000000"/>
                </a:solidFill>
                <a:effectLst/>
                <a:latin typeface="游ゴシック" panose="020B0400000000000000" pitchFamily="50" charset="-128"/>
                <a:ea typeface="游ゴシック" panose="020B0400000000000000" pitchFamily="50" charset="-128"/>
                <a:cs typeface="+mn-cs"/>
              </a:rPr>
              <a:t>medicine patient data </a:t>
            </a:r>
            <a:r>
              <a:rPr lang="en-US" altLang="ja-JP" sz="1050" dirty="0"/>
              <a:t>since a medicine is not specific to the one people</a:t>
            </a:r>
          </a:p>
          <a:p>
            <a:pPr marL="342900" indent="-342900">
              <a:buFont typeface="+mj-lt"/>
              <a:buAutoNum type="arabicPeriod"/>
            </a:pPr>
            <a:r>
              <a:rPr lang="en-US" altLang="ja-JP" sz="1050" dirty="0"/>
              <a:t>A medicine does not need to have </a:t>
            </a:r>
            <a:r>
              <a:rPr kumimoji="1" lang="en-US" altLang="ja-JP" sz="1050" kern="1200" dirty="0">
                <a:solidFill>
                  <a:srgbClr val="000000"/>
                </a:solidFill>
                <a:effectLst/>
                <a:latin typeface="游ゴシック" panose="020B0400000000000000" pitchFamily="50" charset="-128"/>
                <a:ea typeface="游ゴシック" panose="020B0400000000000000" pitchFamily="50" charset="-128"/>
                <a:cs typeface="+mn-cs"/>
              </a:rPr>
              <a:t>medicine patient data </a:t>
            </a:r>
            <a:r>
              <a:rPr lang="en-US" altLang="ja-JP" sz="1050" dirty="0"/>
              <a:t>to be recorded a medicine since there can be a medicine that has never been prescribed to patients.</a:t>
            </a:r>
          </a:p>
        </p:txBody>
      </p:sp>
    </p:spTree>
    <p:extLst>
      <p:ext uri="{BB962C8B-B14F-4D97-AF65-F5344CB8AC3E}">
        <p14:creationId xmlns:p14="http://schemas.microsoft.com/office/powerpoint/2010/main" val="1276988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13B9CE6D-AA84-463F-AE75-B1436E0EEA0A}"/>
              </a:ext>
            </a:extLst>
          </p:cNvPr>
          <p:cNvSpPr txBox="1"/>
          <p:nvPr/>
        </p:nvSpPr>
        <p:spPr>
          <a:xfrm>
            <a:off x="521224" y="546147"/>
            <a:ext cx="9415020" cy="5632311"/>
          </a:xfrm>
          <a:prstGeom prst="rect">
            <a:avLst/>
          </a:prstGeom>
          <a:noFill/>
        </p:spPr>
        <p:txBody>
          <a:bodyPr wrap="square">
            <a:spAutoFit/>
          </a:bodyPr>
          <a:lstStyle/>
          <a:p>
            <a:pPr algn="l"/>
            <a:r>
              <a:rPr lang="en-US" altLang="ja-JP" sz="2400" b="1" i="0" dirty="0">
                <a:solidFill>
                  <a:srgbClr val="373A3C"/>
                </a:solidFill>
                <a:effectLst/>
                <a:latin typeface="-apple-system"/>
              </a:rPr>
              <a:t>Explain why the </a:t>
            </a:r>
            <a:r>
              <a:rPr lang="en-US" altLang="ja-JP" sz="2400" b="1" i="0" dirty="0" err="1">
                <a:solidFill>
                  <a:srgbClr val="373A3C"/>
                </a:solidFill>
                <a:effectLst/>
                <a:latin typeface="-apple-system"/>
              </a:rPr>
              <a:t>PatientMedicine</a:t>
            </a:r>
            <a:r>
              <a:rPr lang="en-US" altLang="ja-JP" sz="2400" b="1" i="0" dirty="0">
                <a:solidFill>
                  <a:srgbClr val="373A3C"/>
                </a:solidFill>
                <a:effectLst/>
                <a:latin typeface="-apple-system"/>
              </a:rPr>
              <a:t> and </a:t>
            </a:r>
            <a:r>
              <a:rPr lang="en-US" altLang="ja-JP" sz="2400" b="1" i="0" dirty="0" err="1">
                <a:solidFill>
                  <a:srgbClr val="373A3C"/>
                </a:solidFill>
                <a:effectLst/>
                <a:latin typeface="-apple-system"/>
              </a:rPr>
              <a:t>PatientAllergy</a:t>
            </a:r>
            <a:r>
              <a:rPr lang="en-US" altLang="ja-JP" sz="2400" b="1" i="0" dirty="0">
                <a:solidFill>
                  <a:srgbClr val="373A3C"/>
                </a:solidFill>
                <a:effectLst/>
                <a:latin typeface="-apple-system"/>
              </a:rPr>
              <a:t> relations were created</a:t>
            </a:r>
          </a:p>
          <a:p>
            <a:pPr algn="l"/>
            <a:endParaRPr lang="en-US" altLang="ja-JP" sz="2400" dirty="0">
              <a:solidFill>
                <a:srgbClr val="373A3C"/>
              </a:solidFill>
              <a:latin typeface="-apple-system"/>
            </a:endParaRPr>
          </a:p>
          <a:p>
            <a:pPr algn="l"/>
            <a:r>
              <a:rPr lang="en-US" altLang="ja-JP" sz="2400" i="0" dirty="0">
                <a:solidFill>
                  <a:srgbClr val="373A3C"/>
                </a:solidFill>
                <a:effectLst/>
                <a:latin typeface="-apple-system"/>
              </a:rPr>
              <a:t>It can </a:t>
            </a:r>
            <a:r>
              <a:rPr lang="en-US" altLang="ja-JP" sz="2400" dirty="0">
                <a:solidFill>
                  <a:srgbClr val="373A3C"/>
                </a:solidFill>
                <a:latin typeface="-apple-system"/>
              </a:rPr>
              <a:t>be explained quite well with my submit that had a mistake on this point. In my assignment, I prepared the table of allergy that contained attributes, </a:t>
            </a:r>
            <a:r>
              <a:rPr lang="en-US" altLang="ja-JP" sz="2400" dirty="0" err="1">
                <a:solidFill>
                  <a:srgbClr val="373A3C"/>
                </a:solidFill>
                <a:latin typeface="-apple-system"/>
              </a:rPr>
              <a:t>patientID</a:t>
            </a:r>
            <a:r>
              <a:rPr lang="en-US" altLang="ja-JP" sz="2400" dirty="0">
                <a:solidFill>
                  <a:srgbClr val="373A3C"/>
                </a:solidFill>
                <a:latin typeface="-apple-system"/>
              </a:rPr>
              <a:t> and allergy_1, allergy_2, </a:t>
            </a:r>
            <a:r>
              <a:rPr lang="en-US" altLang="ja-JP" sz="2400" dirty="0" err="1">
                <a:solidFill>
                  <a:srgbClr val="373A3C"/>
                </a:solidFill>
                <a:latin typeface="-apple-system"/>
              </a:rPr>
              <a:t>allergy_N</a:t>
            </a:r>
            <a:r>
              <a:rPr lang="en-US" altLang="ja-JP" sz="2400" dirty="0">
                <a:solidFill>
                  <a:srgbClr val="373A3C"/>
                </a:solidFill>
                <a:latin typeface="-apple-system"/>
              </a:rPr>
              <a:t>. And I associated this table to  a patient. In this form of table, the same type of allergies can be repeated in tables across various number of patients, which can be said as a multiple – multiple relationship. In other words, one patient can more than one allergies, while one allergy can occur to more than one patients. Therefore, in order to normalize the table in proper way, </a:t>
            </a:r>
            <a:r>
              <a:rPr lang="en-US" altLang="ja-JP" sz="2400" dirty="0" err="1">
                <a:solidFill>
                  <a:srgbClr val="373A3C"/>
                </a:solidFill>
                <a:latin typeface="-apple-system"/>
              </a:rPr>
              <a:t>PatientAllergy</a:t>
            </a:r>
            <a:r>
              <a:rPr lang="en-US" altLang="ja-JP" sz="2400" dirty="0">
                <a:solidFill>
                  <a:srgbClr val="373A3C"/>
                </a:solidFill>
                <a:latin typeface="-apple-system"/>
              </a:rPr>
              <a:t> as well as </a:t>
            </a:r>
            <a:r>
              <a:rPr lang="en-US" altLang="ja-JP" sz="2400" dirty="0" err="1">
                <a:solidFill>
                  <a:srgbClr val="373A3C"/>
                </a:solidFill>
                <a:latin typeface="-apple-system"/>
              </a:rPr>
              <a:t>PatientMedicine</a:t>
            </a:r>
            <a:r>
              <a:rPr lang="en-US" altLang="ja-JP" sz="2400" dirty="0">
                <a:solidFill>
                  <a:srgbClr val="373A3C"/>
                </a:solidFill>
                <a:latin typeface="-apple-system"/>
              </a:rPr>
              <a:t> , should be created as an intermediate table. This is why those two tables are created.</a:t>
            </a:r>
            <a:endParaRPr lang="en-US" altLang="ja-JP" sz="2400" i="0" dirty="0">
              <a:solidFill>
                <a:srgbClr val="373A3C"/>
              </a:solidFill>
              <a:effectLst/>
              <a:latin typeface="-apple-system"/>
            </a:endParaRPr>
          </a:p>
          <a:p>
            <a:br>
              <a:rPr lang="en-US" altLang="ja-JP" sz="2400" dirty="0"/>
            </a:br>
            <a:endParaRPr lang="ja-JP" altLang="en-US" sz="2400" dirty="0"/>
          </a:p>
        </p:txBody>
      </p:sp>
    </p:spTree>
    <p:extLst>
      <p:ext uri="{BB962C8B-B14F-4D97-AF65-F5344CB8AC3E}">
        <p14:creationId xmlns:p14="http://schemas.microsoft.com/office/powerpoint/2010/main" val="247114894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686</Words>
  <Application>Microsoft Office PowerPoint</Application>
  <PresentationFormat>ワイド画面</PresentationFormat>
  <Paragraphs>84</Paragraphs>
  <Slides>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vt:i4>
      </vt:variant>
    </vt:vector>
  </HeadingPairs>
  <TitlesOfParts>
    <vt:vector size="8" baseType="lpstr">
      <vt:lpstr>-apple-system</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三田村 豪太</dc:creator>
  <cp:lastModifiedBy>三田村 豪太</cp:lastModifiedBy>
  <cp:revision>2</cp:revision>
  <dcterms:created xsi:type="dcterms:W3CDTF">2022-05-13T01:04:05Z</dcterms:created>
  <dcterms:modified xsi:type="dcterms:W3CDTF">2022-05-13T02:23:11Z</dcterms:modified>
</cp:coreProperties>
</file>