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08FA0-C3DE-4026-A788-797C230AB7DC}" v="32" dt="2022-04-29T01:34:2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三田村 豪太" userId="6fdd40e8-aa29-4253-bfc5-08b23bb09688" providerId="ADAL" clId="{A8608FA0-C3DE-4026-A788-797C230AB7DC}"/>
    <pc:docChg chg="undo redo custSel modSld">
      <pc:chgData name="三田村 豪太" userId="6fdd40e8-aa29-4253-bfc5-08b23bb09688" providerId="ADAL" clId="{A8608FA0-C3DE-4026-A788-797C230AB7DC}" dt="2022-04-29T01:34:28.570" v="304" actId="14100"/>
      <pc:docMkLst>
        <pc:docMk/>
      </pc:docMkLst>
      <pc:sldChg chg="addSp delSp modSp mod">
        <pc:chgData name="三田村 豪太" userId="6fdd40e8-aa29-4253-bfc5-08b23bb09688" providerId="ADAL" clId="{A8608FA0-C3DE-4026-A788-797C230AB7DC}" dt="2022-04-29T01:34:28.570" v="304" actId="14100"/>
        <pc:sldMkLst>
          <pc:docMk/>
          <pc:sldMk cId="4099421815" sldId="256"/>
        </pc:sldMkLst>
        <pc:spChg chg="add mod">
          <ac:chgData name="三田村 豪太" userId="6fdd40e8-aa29-4253-bfc5-08b23bb09688" providerId="ADAL" clId="{A8608FA0-C3DE-4026-A788-797C230AB7DC}" dt="2022-04-29T01:33:20.021" v="286" actId="1035"/>
          <ac:spMkLst>
            <pc:docMk/>
            <pc:sldMk cId="4099421815" sldId="256"/>
            <ac:spMk id="9" creationId="{6050B480-4ED7-4B77-9729-324969092093}"/>
          </ac:spMkLst>
        </pc:spChg>
        <pc:spChg chg="add del mod">
          <ac:chgData name="三田村 豪太" userId="6fdd40e8-aa29-4253-bfc5-08b23bb09688" providerId="ADAL" clId="{A8608FA0-C3DE-4026-A788-797C230AB7DC}" dt="2022-04-29T01:11:19.106" v="87" actId="478"/>
          <ac:spMkLst>
            <pc:docMk/>
            <pc:sldMk cId="4099421815" sldId="256"/>
            <ac:spMk id="10" creationId="{7B3AD419-BE70-4D6E-9E66-48F851A8A430}"/>
          </ac:spMkLst>
        </pc:spChg>
        <pc:spChg chg="add del mod">
          <ac:chgData name="三田村 豪太" userId="6fdd40e8-aa29-4253-bfc5-08b23bb09688" providerId="ADAL" clId="{A8608FA0-C3DE-4026-A788-797C230AB7DC}" dt="2022-04-29T01:11:44.767" v="93"/>
          <ac:spMkLst>
            <pc:docMk/>
            <pc:sldMk cId="4099421815" sldId="256"/>
            <ac:spMk id="14" creationId="{F2CCEAD7-8C1E-441C-8912-72060D3E8EA8}"/>
          </ac:spMkLst>
        </pc:spChg>
        <pc:spChg chg="add mod">
          <ac:chgData name="三田村 豪太" userId="6fdd40e8-aa29-4253-bfc5-08b23bb09688" providerId="ADAL" clId="{A8608FA0-C3DE-4026-A788-797C230AB7DC}" dt="2022-04-29T01:32:47.233" v="252" actId="14100"/>
          <ac:spMkLst>
            <pc:docMk/>
            <pc:sldMk cId="4099421815" sldId="256"/>
            <ac:spMk id="18" creationId="{103B8355-53FC-423F-BBA6-156B5F84BB0C}"/>
          </ac:spMkLst>
        </pc:spChg>
        <pc:spChg chg="add mod">
          <ac:chgData name="三田村 豪太" userId="6fdd40e8-aa29-4253-bfc5-08b23bb09688" providerId="ADAL" clId="{A8608FA0-C3DE-4026-A788-797C230AB7DC}" dt="2022-04-29T01:32:34.495" v="249" actId="14100"/>
          <ac:spMkLst>
            <pc:docMk/>
            <pc:sldMk cId="4099421815" sldId="256"/>
            <ac:spMk id="20" creationId="{41554271-656E-4742-87A4-2B8FA9711AC6}"/>
          </ac:spMkLst>
        </pc:spChg>
        <pc:spChg chg="add del mod">
          <ac:chgData name="三田村 豪太" userId="6fdd40e8-aa29-4253-bfc5-08b23bb09688" providerId="ADAL" clId="{A8608FA0-C3DE-4026-A788-797C230AB7DC}" dt="2022-04-29T01:26:40.604" v="185"/>
          <ac:spMkLst>
            <pc:docMk/>
            <pc:sldMk cId="4099421815" sldId="256"/>
            <ac:spMk id="22" creationId="{7973545D-087C-48EB-A3B2-631E2559151A}"/>
          </ac:spMkLst>
        </pc:spChg>
        <pc:spChg chg="add del mod">
          <ac:chgData name="三田村 豪太" userId="6fdd40e8-aa29-4253-bfc5-08b23bb09688" providerId="ADAL" clId="{A8608FA0-C3DE-4026-A788-797C230AB7DC}" dt="2022-04-29T01:32:26.452" v="243"/>
          <ac:spMkLst>
            <pc:docMk/>
            <pc:sldMk cId="4099421815" sldId="256"/>
            <ac:spMk id="24" creationId="{61CE6886-720B-4145-84BE-EF8FFD805A44}"/>
          </ac:spMkLst>
        </pc:spChg>
        <pc:spChg chg="add del mod">
          <ac:chgData name="三田村 豪太" userId="6fdd40e8-aa29-4253-bfc5-08b23bb09688" providerId="ADAL" clId="{A8608FA0-C3DE-4026-A788-797C230AB7DC}" dt="2022-04-29T01:32:25.129" v="237"/>
          <ac:spMkLst>
            <pc:docMk/>
            <pc:sldMk cId="4099421815" sldId="256"/>
            <ac:spMk id="25" creationId="{009DBA23-78DF-4A83-926B-61649DD6ED6D}"/>
          </ac:spMkLst>
        </pc:spChg>
        <pc:spChg chg="add mod">
          <ac:chgData name="三田村 豪太" userId="6fdd40e8-aa29-4253-bfc5-08b23bb09688" providerId="ADAL" clId="{A8608FA0-C3DE-4026-A788-797C230AB7DC}" dt="2022-04-29T01:33:06.649" v="263" actId="1038"/>
          <ac:spMkLst>
            <pc:docMk/>
            <pc:sldMk cId="4099421815" sldId="256"/>
            <ac:spMk id="26" creationId="{632ED3A9-29CD-4623-B33B-A29880BBEF52}"/>
          </ac:spMkLst>
        </pc:spChg>
        <pc:graphicFrameChg chg="mod modGraphic">
          <ac:chgData name="三田村 豪太" userId="6fdd40e8-aa29-4253-bfc5-08b23bb09688" providerId="ADAL" clId="{A8608FA0-C3DE-4026-A788-797C230AB7DC}" dt="2022-04-29T01:32:41.854" v="251" actId="14100"/>
          <ac:graphicFrameMkLst>
            <pc:docMk/>
            <pc:sldMk cId="4099421815" sldId="256"/>
            <ac:graphicFrameMk id="5" creationId="{611FA96A-6A67-408D-8817-A7A5B0F33DF4}"/>
          </ac:graphicFrameMkLst>
        </pc:graphicFrameChg>
        <pc:graphicFrameChg chg="add mod modGraphic">
          <ac:chgData name="三田村 豪太" userId="6fdd40e8-aa29-4253-bfc5-08b23bb09688" providerId="ADAL" clId="{A8608FA0-C3DE-4026-A788-797C230AB7DC}" dt="2022-04-29T01:34:00.704" v="296" actId="21"/>
          <ac:graphicFrameMkLst>
            <pc:docMk/>
            <pc:sldMk cId="4099421815" sldId="256"/>
            <ac:graphicFrameMk id="6" creationId="{2A83166F-31F1-44E3-B8EF-18C8E84DF76B}"/>
          </ac:graphicFrameMkLst>
        </pc:graphicFrameChg>
        <pc:graphicFrameChg chg="add mod modGraphic">
          <ac:chgData name="三田村 豪太" userId="6fdd40e8-aa29-4253-bfc5-08b23bb09688" providerId="ADAL" clId="{A8608FA0-C3DE-4026-A788-797C230AB7DC}" dt="2022-04-29T01:32:22.788" v="228" actId="1035"/>
          <ac:graphicFrameMkLst>
            <pc:docMk/>
            <pc:sldMk cId="4099421815" sldId="256"/>
            <ac:graphicFrameMk id="7" creationId="{F725CF56-7702-4BEC-873C-2F9091DEEBA7}"/>
          </ac:graphicFrameMkLst>
        </pc:graphicFrameChg>
        <pc:graphicFrameChg chg="add mod modGraphic">
          <ac:chgData name="三田村 豪太" userId="6fdd40e8-aa29-4253-bfc5-08b23bb09688" providerId="ADAL" clId="{A8608FA0-C3DE-4026-A788-797C230AB7DC}" dt="2022-04-29T01:33:43.937" v="290" actId="1076"/>
          <ac:graphicFrameMkLst>
            <pc:docMk/>
            <pc:sldMk cId="4099421815" sldId="256"/>
            <ac:graphicFrameMk id="8" creationId="{CC8ECFDD-A90A-4125-B2E4-A46DA7CC530C}"/>
          </ac:graphicFrameMkLst>
        </pc:graphicFrameChg>
        <pc:graphicFrameChg chg="add del mod">
          <ac:chgData name="三田村 豪太" userId="6fdd40e8-aa29-4253-bfc5-08b23bb09688" providerId="ADAL" clId="{A8608FA0-C3DE-4026-A788-797C230AB7DC}" dt="2022-04-29T01:13:33.601" v="144"/>
          <ac:graphicFrameMkLst>
            <pc:docMk/>
            <pc:sldMk cId="4099421815" sldId="256"/>
            <ac:graphicFrameMk id="19" creationId="{9BE591CB-95DA-4F22-9D06-CA7F23F5E658}"/>
          </ac:graphicFrameMkLst>
        </pc:graphicFrameChg>
        <pc:graphicFrameChg chg="add del mod">
          <ac:chgData name="三田村 豪太" userId="6fdd40e8-aa29-4253-bfc5-08b23bb09688" providerId="ADAL" clId="{A8608FA0-C3DE-4026-A788-797C230AB7DC}" dt="2022-04-29T01:21:35.508" v="152"/>
          <ac:graphicFrameMkLst>
            <pc:docMk/>
            <pc:sldMk cId="4099421815" sldId="256"/>
            <ac:graphicFrameMk id="21" creationId="{B62CE839-5D72-464F-84CD-06EAAA6E364F}"/>
          </ac:graphicFrameMkLst>
        </pc:graphicFrameChg>
        <pc:graphicFrameChg chg="add del mod">
          <ac:chgData name="三田村 豪太" userId="6fdd40e8-aa29-4253-bfc5-08b23bb09688" providerId="ADAL" clId="{A8608FA0-C3DE-4026-A788-797C230AB7DC}" dt="2022-04-29T01:26:16.945" v="174"/>
          <ac:graphicFrameMkLst>
            <pc:docMk/>
            <pc:sldMk cId="4099421815" sldId="256"/>
            <ac:graphicFrameMk id="23" creationId="{0AEAA0AC-2F29-4B54-8388-85B669851CB8}"/>
          </ac:graphicFrameMkLst>
        </pc:graphicFrameChg>
        <pc:graphicFrameChg chg="add mod">
          <ac:chgData name="三田村 豪太" userId="6fdd40e8-aa29-4253-bfc5-08b23bb09688" providerId="ADAL" clId="{A8608FA0-C3DE-4026-A788-797C230AB7DC}" dt="2022-04-29T01:34:08.143" v="298" actId="1076"/>
          <ac:graphicFrameMkLst>
            <pc:docMk/>
            <pc:sldMk cId="4099421815" sldId="256"/>
            <ac:graphicFrameMk id="28" creationId="{82C67C5A-D625-469A-A02D-48853D41D94D}"/>
          </ac:graphicFrameMkLst>
        </pc:graphicFrameChg>
        <pc:cxnChg chg="add mod">
          <ac:chgData name="三田村 豪太" userId="6fdd40e8-aa29-4253-bfc5-08b23bb09688" providerId="ADAL" clId="{A8608FA0-C3DE-4026-A788-797C230AB7DC}" dt="2022-04-29T01:34:15.986" v="299" actId="1076"/>
          <ac:cxnSpMkLst>
            <pc:docMk/>
            <pc:sldMk cId="4099421815" sldId="256"/>
            <ac:cxnSpMk id="12" creationId="{37081226-EDAC-46EA-B6A2-F08D5E5E4E77}"/>
          </ac:cxnSpMkLst>
        </pc:cxnChg>
        <pc:cxnChg chg="add mod">
          <ac:chgData name="三田村 豪太" userId="6fdd40e8-aa29-4253-bfc5-08b23bb09688" providerId="ADAL" clId="{A8608FA0-C3DE-4026-A788-797C230AB7DC}" dt="2022-04-29T01:34:19.425" v="301" actId="14100"/>
          <ac:cxnSpMkLst>
            <pc:docMk/>
            <pc:sldMk cId="4099421815" sldId="256"/>
            <ac:cxnSpMk id="15" creationId="{D454DF7F-E9BA-4F0F-80FD-FDB1F34246DC}"/>
          </ac:cxnSpMkLst>
        </pc:cxnChg>
        <pc:cxnChg chg="add mod">
          <ac:chgData name="三田村 豪太" userId="6fdd40e8-aa29-4253-bfc5-08b23bb09688" providerId="ADAL" clId="{A8608FA0-C3DE-4026-A788-797C230AB7DC}" dt="2022-04-29T01:34:28.570" v="304" actId="14100"/>
          <ac:cxnSpMkLst>
            <pc:docMk/>
            <pc:sldMk cId="4099421815" sldId="256"/>
            <ac:cxnSpMk id="30" creationId="{8DF61949-3F97-408A-99FB-C1346C5A8A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10491-6B76-402B-824F-995BDCDEF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B78DFD-B947-4ED5-A6B0-A4DA2ED8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46E1B-D4F7-48AD-91D4-E18BFDAC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D1AE2-17E0-411E-977B-DF52C1AF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81FD3-34B4-455D-9621-481C48F2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51169-9992-4540-A25B-7BB7B809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A425C6-60B7-4B53-97D1-90703CC3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32272-6207-4A65-9C86-1E0F4C72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008B0C-DA02-447B-97CE-9433EF68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7FA46-A3BA-4FB8-B924-7F150634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59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157038-86C2-4491-A8FF-160B5A379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94B45-02B3-4215-AF79-59B3C08A9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7F8B6-FC9B-481E-8B4C-F4327CA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A7273-A3B5-42E0-A93A-1DF5A9B1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5A935-F658-4A05-820B-69BD83A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12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C0AC3-27EC-46E6-8BEF-4E5FBBD1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78183-0213-47CC-9D80-BE4D537B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954DB-AF0D-4556-90AF-1203BADB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DD22E-B18A-4B9F-879A-E7996861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01616-7821-46B0-82EE-2EDDDA5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BA689-F8D4-4F22-B007-5DE0A674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8C07BA-6FA4-413E-9768-00B60739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09D17-67ED-473C-8EC8-D820E96A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10DEA-0DD7-4A2A-8013-526A5B1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68AFD-E7B2-4307-81B6-A05C5537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0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008A6-888F-4EB8-B1F8-46F803F3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B1EA6-5F02-4D05-AFB8-A8001DDF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9093F-C0E1-4A26-BBB9-BBC056E9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FCE8AF-8006-4F7A-83DC-0369103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D6DC8F-C270-49B2-8E9B-CFB6830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B3B0D5-BADD-4416-970C-723A3B8D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F441A-9218-495F-AF46-CA6DECC3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42AF5F-D29D-4DFE-8D45-D5DE832F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E65855-6D5C-44A3-B6E8-6AAD362A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2655DA-D056-4FD8-ADED-751F9747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88DBB4-549B-4F81-ABD0-E33DD2742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65DB62-3DCF-46E4-A298-0FD043E4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E60D4A-2896-446B-A5EE-311E232E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464558-1CE6-465E-A88A-A8C9FCCA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8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E222C-7735-4569-B32A-16B8595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1A9DA9-56D0-4BF1-AB47-9E355852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C029A-D92B-4846-8863-C39D558A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90B066-A549-43EB-9516-8CA12018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8C3AF7-99D7-4019-9B65-1CE32A36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ACABC2-FE18-488D-820A-D90EF902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BAF15-622E-400E-BA19-56A1E530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2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FE2F7-3F9A-4BD1-9B5E-1059F4C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2ACE7-2FE2-4F8F-A8EB-37E52038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69CE1E-21FA-475D-B836-0A844719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47A4B1-33BD-456D-AC8C-8B439EC1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31DAA-8554-4CC4-BDE2-5706F2A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FBE0EF-0C03-4252-9245-B4127ECB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78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A7F67-589E-499F-B8E6-D544B6E1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7F7C5F-6B9C-4DE6-ABAE-6B42E8203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BD3A77-1B2C-41B2-BB6D-3D50A515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07EBB-A5A9-44A3-97FC-8DE35C0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3E2BEC-6D2A-4F38-84CB-89401FB5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6FC7E-5AC1-4FA7-A21B-8F3C7083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681C7B-EC67-4A75-A3C1-5ABA3089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FDDF87-698F-4C81-B3B6-01D2C753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6E804-07C3-43C6-8F3A-CEFCE7CC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EDFD-AF14-4C7B-8D24-5CF3CB0CE5DD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89372-F4AA-44C4-B60A-03D019C6A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33A9C-88BE-4B26-9F87-9941E2C4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E7E2-0E30-460D-834C-E7B935908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09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11FA96A-6A67-408D-8817-A7A5B0F3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51862"/>
              </p:ext>
            </p:extLst>
          </p:nvPr>
        </p:nvGraphicFramePr>
        <p:xfrm>
          <a:off x="433633" y="540559"/>
          <a:ext cx="113247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19">
                  <a:extLst>
                    <a:ext uri="{9D8B030D-6E8A-4147-A177-3AD203B41FA5}">
                      <a16:colId xmlns:a16="http://schemas.microsoft.com/office/drawing/2014/main" val="1861519422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3819250041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3863518440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2684821673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1964773090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991352944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7982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 err="1"/>
                        <a:t>BookID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ISBN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 err="1"/>
                        <a:t>CopyNr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Title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PublYear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/>
                        <a:t>Author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AuthorBorn</a:t>
                      </a:r>
                      <a:r>
                        <a:rPr kumimoji="1" lang="en-US" altLang="ja-JP" sz="1400" dirty="0"/>
                        <a:t> Year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6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08125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A83166F-31F1-44E3-B8EF-18C8E84D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7168"/>
              </p:ext>
            </p:extLst>
          </p:nvPr>
        </p:nvGraphicFramePr>
        <p:xfrm>
          <a:off x="134220" y="4585933"/>
          <a:ext cx="3235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19">
                  <a:extLst>
                    <a:ext uri="{9D8B030D-6E8A-4147-A177-3AD203B41FA5}">
                      <a16:colId xmlns:a16="http://schemas.microsoft.com/office/drawing/2014/main" val="1861519422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3819250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 err="1"/>
                        <a:t>BookID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ISBN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6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081254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725CF56-7702-4BEC-873C-2F9091DEE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09093"/>
              </p:ext>
            </p:extLst>
          </p:nvPr>
        </p:nvGraphicFramePr>
        <p:xfrm>
          <a:off x="8664130" y="4438613"/>
          <a:ext cx="323563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19">
                  <a:extLst>
                    <a:ext uri="{9D8B030D-6E8A-4147-A177-3AD203B41FA5}">
                      <a16:colId xmlns:a16="http://schemas.microsoft.com/office/drawing/2014/main" val="991352944"/>
                    </a:ext>
                  </a:extLst>
                </a:gridCol>
                <a:gridCol w="1617819">
                  <a:extLst>
                    <a:ext uri="{9D8B030D-6E8A-4147-A177-3AD203B41FA5}">
                      <a16:colId xmlns:a16="http://schemas.microsoft.com/office/drawing/2014/main" val="798215846"/>
                    </a:ext>
                  </a:extLst>
                </a:gridCol>
              </a:tblGrid>
              <a:tr h="3866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/>
                        <a:t>Author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AuthorBorn</a:t>
                      </a:r>
                      <a:r>
                        <a:rPr kumimoji="1" lang="en-US" altLang="ja-JP" sz="1400" dirty="0"/>
                        <a:t> Year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6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081254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C8ECFDD-A90A-4125-B2E4-A46DA7CC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65650"/>
              </p:ext>
            </p:extLst>
          </p:nvPr>
        </p:nvGraphicFramePr>
        <p:xfrm>
          <a:off x="4478182" y="2457207"/>
          <a:ext cx="3235638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46">
                  <a:extLst>
                    <a:ext uri="{9D8B030D-6E8A-4147-A177-3AD203B41FA5}">
                      <a16:colId xmlns:a16="http://schemas.microsoft.com/office/drawing/2014/main" val="991352944"/>
                    </a:ext>
                  </a:extLst>
                </a:gridCol>
                <a:gridCol w="1078546">
                  <a:extLst>
                    <a:ext uri="{9D8B030D-6E8A-4147-A177-3AD203B41FA5}">
                      <a16:colId xmlns:a16="http://schemas.microsoft.com/office/drawing/2014/main" val="3501847464"/>
                    </a:ext>
                  </a:extLst>
                </a:gridCol>
                <a:gridCol w="1078546">
                  <a:extLst>
                    <a:ext uri="{9D8B030D-6E8A-4147-A177-3AD203B41FA5}">
                      <a16:colId xmlns:a16="http://schemas.microsoft.com/office/drawing/2014/main" val="798215846"/>
                    </a:ext>
                  </a:extLst>
                </a:gridCol>
              </a:tblGrid>
              <a:tr h="4075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 err="1"/>
                        <a:t>BookID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sng" dirty="0" err="1"/>
                        <a:t>CopyNr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/>
                        <a:t>Author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6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081254"/>
                  </a:ext>
                </a:extLst>
              </a:tr>
            </a:tbl>
          </a:graphicData>
        </a:graphic>
      </p:graphicFrame>
      <p:sp>
        <p:nvSpPr>
          <p:cNvPr id="9" name="矢印: 下 8">
            <a:extLst>
              <a:ext uri="{FF2B5EF4-FFF2-40B4-BE49-F238E27FC236}">
                <a16:creationId xmlns:a16="http://schemas.microsoft.com/office/drawing/2014/main" id="{6050B480-4ED7-4B77-9729-324969092093}"/>
              </a:ext>
            </a:extLst>
          </p:cNvPr>
          <p:cNvSpPr/>
          <p:nvPr/>
        </p:nvSpPr>
        <p:spPr>
          <a:xfrm>
            <a:off x="5822621" y="1692205"/>
            <a:ext cx="546755" cy="5561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081226-EDAC-46EA-B6A2-F08D5E5E4E77}"/>
              </a:ext>
            </a:extLst>
          </p:cNvPr>
          <p:cNvCxnSpPr>
            <a:cxnSpLocks/>
          </p:cNvCxnSpPr>
          <p:nvPr/>
        </p:nvCxnSpPr>
        <p:spPr>
          <a:xfrm flipH="1">
            <a:off x="1494377" y="2892874"/>
            <a:ext cx="3365367" cy="1592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454DF7F-E9BA-4F0F-80FD-FDB1F34246DC}"/>
              </a:ext>
            </a:extLst>
          </p:cNvPr>
          <p:cNvCxnSpPr>
            <a:cxnSpLocks/>
          </p:cNvCxnSpPr>
          <p:nvPr/>
        </p:nvCxnSpPr>
        <p:spPr>
          <a:xfrm>
            <a:off x="7626285" y="2805527"/>
            <a:ext cx="1917679" cy="17804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03B8355-53FC-423F-BBA6-156B5F84BB0C}"/>
              </a:ext>
            </a:extLst>
          </p:cNvPr>
          <p:cNvSpPr/>
          <p:nvPr/>
        </p:nvSpPr>
        <p:spPr>
          <a:xfrm>
            <a:off x="357771" y="443060"/>
            <a:ext cx="3233842" cy="1087327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1554271-656E-4742-87A4-2B8FA9711AC6}"/>
              </a:ext>
            </a:extLst>
          </p:cNvPr>
          <p:cNvSpPr/>
          <p:nvPr/>
        </p:nvSpPr>
        <p:spPr>
          <a:xfrm>
            <a:off x="8522728" y="443060"/>
            <a:ext cx="3377040" cy="1126137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32ED3A9-29CD-4623-B33B-A29880BBEF52}"/>
              </a:ext>
            </a:extLst>
          </p:cNvPr>
          <p:cNvSpPr/>
          <p:nvPr/>
        </p:nvSpPr>
        <p:spPr>
          <a:xfrm>
            <a:off x="3733463" y="436237"/>
            <a:ext cx="4713851" cy="108732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82C67C5A-D625-469A-A02D-48853D41D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20046"/>
              </p:ext>
            </p:extLst>
          </p:nvPr>
        </p:nvGraphicFramePr>
        <p:xfrm>
          <a:off x="4472569" y="4517521"/>
          <a:ext cx="3235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46">
                  <a:extLst>
                    <a:ext uri="{9D8B030D-6E8A-4147-A177-3AD203B41FA5}">
                      <a16:colId xmlns:a16="http://schemas.microsoft.com/office/drawing/2014/main" val="3175571712"/>
                    </a:ext>
                  </a:extLst>
                </a:gridCol>
                <a:gridCol w="1078546">
                  <a:extLst>
                    <a:ext uri="{9D8B030D-6E8A-4147-A177-3AD203B41FA5}">
                      <a16:colId xmlns:a16="http://schemas.microsoft.com/office/drawing/2014/main" val="3651185398"/>
                    </a:ext>
                  </a:extLst>
                </a:gridCol>
                <a:gridCol w="1078546">
                  <a:extLst>
                    <a:ext uri="{9D8B030D-6E8A-4147-A177-3AD203B41FA5}">
                      <a16:colId xmlns:a16="http://schemas.microsoft.com/office/drawing/2014/main" val="152694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u="sng" dirty="0" err="1"/>
                        <a:t>CopyNr</a:t>
                      </a:r>
                      <a:endParaRPr kumimoji="1" lang="ja-JP" alt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Title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PublYear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15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57560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DF61949-3F97-408A-99FB-C1346C5A8AF4}"/>
              </a:ext>
            </a:extLst>
          </p:cNvPr>
          <p:cNvCxnSpPr>
            <a:cxnSpLocks/>
          </p:cNvCxnSpPr>
          <p:nvPr/>
        </p:nvCxnSpPr>
        <p:spPr>
          <a:xfrm flipH="1">
            <a:off x="5033913" y="2846382"/>
            <a:ext cx="1056475" cy="1592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2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三田村 豪太</dc:creator>
  <cp:lastModifiedBy>三田村 豪太</cp:lastModifiedBy>
  <cp:revision>1</cp:revision>
  <dcterms:created xsi:type="dcterms:W3CDTF">2022-04-29T00:58:05Z</dcterms:created>
  <dcterms:modified xsi:type="dcterms:W3CDTF">2022-04-29T01:34:28Z</dcterms:modified>
</cp:coreProperties>
</file>