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6860F-BE16-49A3-8C64-4DED717B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5CD4E7-68A1-411F-88BB-7F3BE779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166DF-B0E8-4039-8071-846276FF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F47C4-8D17-4657-80C3-0A9CE362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1E398-5EDE-4CBC-A234-0F8A00F2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7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0D62D-9EF9-42F0-958E-FD9300E7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48ABDD-33DA-41E9-A65C-0B3ECFA46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4A3AE-7747-4BDA-A455-9C73962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70B2C-D731-478E-AC8F-681D429F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A5907-FD27-42F5-BD45-58C1583E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1128B7-AD82-4DDD-9A23-BE91FD91D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021FD7-1B3B-4671-BB26-E59B59F0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5FC3F-8EBF-473E-9D6C-99B430F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3C48D-152B-401D-8FBF-8FB0F48F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63E7B-8D2A-42A7-8DA1-17F9ECB7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51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87F0A-1331-44DD-B645-00DAB9CD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9DE41-A468-48D7-931F-5A01F6CD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3D36E-62FB-4ACB-9C5B-AE35ACCB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9B6DD-9264-47F1-ACBD-B6BAFDC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ECF9D-B275-4362-A13F-BC4869E7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1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25C4F-603C-4A99-96C9-422E902F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7B320-F54F-49A2-BD38-B4C11FBB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73B17-8FD5-447C-A407-096FB1AB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1C1EB-693F-4BFE-8A8A-79EBDE27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8D83E-3253-4837-B25F-BF038F76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FEF58-CAA0-43AF-8561-73562EB8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00982-E82D-48E3-843D-96F820FC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C72955-7D97-496D-AA2C-EFC0E979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5EF608-E700-4E31-8DED-DA7A535D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8E0D0-16EF-4FC2-A4AE-531F35BC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465FC-6165-4A9D-9DF5-302E3DD9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6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92E81-7EDC-4793-B502-AB15B598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8F6ED-D7E6-4DFC-B8A1-D3D79B71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5EA5B4-CB82-4E0D-A14F-BAD0A33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B4F032-3F91-427A-9A40-3B78D981C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4BE545-A4DC-4758-A0D7-FF9FF397F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5412F6-7190-428C-A21E-4D346FE5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A91F1B-BB03-4EB3-A027-672BA40F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FF7F88-E564-4BA3-B001-C4F74BA7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69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1010C-A278-4624-8FD3-BA63FA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4C82C7-462E-437C-A0C4-22EB526D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882985-67BA-4734-89A7-D8E5F4FB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7AF17-3CFD-4089-8F0D-36ED854A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6D3866-4DE0-41D3-B5E2-04007C6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D2C834-DF98-48F4-9DF1-D20E346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BF8C-570B-42D1-811C-AA4B24AA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535B-E274-475E-AE1E-84CCD193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4DF06-5C04-4BA1-9798-C7506EE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889D3-9745-4005-A30E-D7085751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09A18-0B51-4F4C-BDE4-CD385A82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D3CDC9-A37E-46D7-9965-9B143067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505DCD-90B5-4CF4-AD0D-11D5BC3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9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392E7-BEA9-4AB8-B61A-607B4B3E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BEA053-41AA-4481-BEF0-C6DF1465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068196-C2A7-4A11-8BA0-E496D11D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5FF4B-F023-48AD-9BCD-7D9B0DA9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D5B69B-CF1E-4A2D-9E3A-BBF84172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1ED25-C949-46BF-B1C5-1F94C1CF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171528-03D9-4C9E-AC12-9DA48ED5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FA3390-8D83-410C-9CAC-C0B468BB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1BA61-69D2-40BB-A15A-1999DFB1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6539-81C2-492B-8AE6-9B181A147B89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9F31-CEDC-424D-96D7-774E157B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65064-2C90-4D23-90A0-0497B1057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8099-E346-41AB-A58B-21B06B7FE9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F053442-0A19-4500-ABCB-2F436F5C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23572"/>
              </p:ext>
            </p:extLst>
          </p:nvPr>
        </p:nvGraphicFramePr>
        <p:xfrm>
          <a:off x="440575" y="1005840"/>
          <a:ext cx="10141530" cy="233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90">
                  <a:extLst>
                    <a:ext uri="{9D8B030D-6E8A-4147-A177-3AD203B41FA5}">
                      <a16:colId xmlns:a16="http://schemas.microsoft.com/office/drawing/2014/main" val="851787932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4004642649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765712578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948888899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1476424719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824242886"/>
                    </a:ext>
                  </a:extLst>
                </a:gridCol>
                <a:gridCol w="1448790">
                  <a:extLst>
                    <a:ext uri="{9D8B030D-6E8A-4147-A177-3AD203B41FA5}">
                      <a16:colId xmlns:a16="http://schemas.microsoft.com/office/drawing/2014/main" val="2144922073"/>
                    </a:ext>
                  </a:extLst>
                </a:gridCol>
              </a:tblGrid>
              <a:tr h="3473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Book 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Book title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Loaned or not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Leaned date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Due to return(Add 10 days to the left column or so)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Overdue fine(Calculate the difference of days between dur and current day. And multiple the fine price to the number of days.)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Loaner ID</a:t>
                      </a:r>
                      <a:endParaRPr kumimoji="1" lang="ja-JP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739668"/>
                  </a:ext>
                </a:extLst>
              </a:tr>
              <a:tr h="301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AAA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2022/4/10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2022/4/20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45</a:t>
                      </a:r>
                      <a:endParaRPr kumimoji="1" lang="ja-JP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862702"/>
                  </a:ext>
                </a:extLst>
              </a:tr>
              <a:tr h="301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BBB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2022/4/11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2022/4/21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225</a:t>
                      </a:r>
                      <a:endParaRPr kumimoji="1" lang="ja-JP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1950"/>
                  </a:ext>
                </a:extLst>
              </a:tr>
              <a:tr h="3018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CCC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2022/4/3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2022/4/13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632</a:t>
                      </a:r>
                      <a:endParaRPr kumimoji="1" lang="ja-JP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4051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EC7FC911-3FF1-428D-B367-603CAD844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85653"/>
              </p:ext>
            </p:extLst>
          </p:nvPr>
        </p:nvGraphicFramePr>
        <p:xfrm>
          <a:off x="440575" y="3953317"/>
          <a:ext cx="84512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5">
                  <a:extLst>
                    <a:ext uri="{9D8B030D-6E8A-4147-A177-3AD203B41FA5}">
                      <a16:colId xmlns:a16="http://schemas.microsoft.com/office/drawing/2014/main" val="305827899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1479130560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5674647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1229151325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91088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Loaner 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Loaner 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Email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Address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Phone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02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Kay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hlinkClick r:id="rId2"/>
                        </a:rPr>
                        <a:t>xxx@gmail.com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Tokyo, Chiyoda, 1-1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111-1111-1111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97723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B396D3F-4872-4317-B5B6-9A0037A7B029}"/>
              </a:ext>
            </a:extLst>
          </p:cNvPr>
          <p:cNvCxnSpPr/>
          <p:nvPr/>
        </p:nvCxnSpPr>
        <p:spPr>
          <a:xfrm flipH="1">
            <a:off x="1446415" y="2610196"/>
            <a:ext cx="8271163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</Words>
  <Application>Microsoft Office PowerPoint</Application>
  <PresentationFormat>ワイド画面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三田村 豪太</dc:creator>
  <cp:lastModifiedBy>三田村 豪太</cp:lastModifiedBy>
  <cp:revision>2</cp:revision>
  <dcterms:created xsi:type="dcterms:W3CDTF">2022-04-13T03:05:10Z</dcterms:created>
  <dcterms:modified xsi:type="dcterms:W3CDTF">2022-04-13T03:20:33Z</dcterms:modified>
</cp:coreProperties>
</file>