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BB2081-EA59-4F38-925F-B44EFFBBB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266D3F-911C-41ED-8C4B-42EBBCB3B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92B8CD-5352-4985-AF0B-CB1B10E9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5023-D069-4F3C-B2F0-0BDA0A8881D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36D7B5-B5DE-4659-A39B-DD4D4090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C8E53D-8DEB-4BAC-873D-1683E035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8C9D-CC46-40BC-A9D8-579BF574A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50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E624DA-3D04-45A4-BC12-C03204C8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C74221-66ED-4824-B91D-DE09D26AE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4C1646-0CBB-46FC-9CC5-4B34A6BD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5023-D069-4F3C-B2F0-0BDA0A8881D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552DF5-61A0-41ED-8950-9F2A21F9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BA8037-03BA-4CF8-94FA-5DF712AC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8C9D-CC46-40BC-A9D8-579BF574A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58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BA84487-CE2D-4D96-8BBB-3EE2E2617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9BC869-F245-42EA-BE0F-085967D3E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C80113-9330-4862-9D22-6EF19F55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5023-D069-4F3C-B2F0-0BDA0A8881D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0EE131-D8EE-4111-A2F1-5510DB9A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EB5724-41CB-4F2F-98FD-79503363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8C9D-CC46-40BC-A9D8-579BF574A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93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B3091E-1727-43A2-8774-F6D91AD8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E058B5-4B8D-4738-9883-7581EEE99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4ACF03-3990-4799-91A5-192D3454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5023-D069-4F3C-B2F0-0BDA0A8881D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8A3D3E-4CFC-4130-B19C-0521AC38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2F1350-CF1F-4543-8B75-7CC7AB4F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8C9D-CC46-40BC-A9D8-579BF574A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28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9236D3-4E30-454C-8E77-5DD18AE24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4FADB9-9F56-4625-A3DC-6AB75A175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D1F3B8-9420-45D0-A695-CDECC994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5023-D069-4F3C-B2F0-0BDA0A8881D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F62F76-793A-41BB-B639-08EC89E9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0F63D5-E21C-4763-BC7E-2E9DCBE6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8C9D-CC46-40BC-A9D8-579BF574A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61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1CAF98-2BDC-4FE2-AD97-E488ACB3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9B4C5D-5688-4A1F-B41E-2879D5060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6F85B7-17A8-4A47-AE94-8C924D6AC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3C6341-08C1-4FC8-9389-C5D1BE6D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5023-D069-4F3C-B2F0-0BDA0A8881D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C4A499-3B0C-4D8C-B93C-43FD7FF2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945283-0767-4472-B10A-5C119F68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8C9D-CC46-40BC-A9D8-579BF574A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98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27C39-5FAD-46C8-91E8-8F0242EA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8088BD-3428-4AC4-BC64-C62A403A8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4537D4-C4C4-4E0F-88EC-2958350A6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669C49-02AD-472D-9EED-0F5AE660D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C248838-5506-4F0C-878E-CAB88A74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D3D332-1327-49FA-88F7-84C268F0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5023-D069-4F3C-B2F0-0BDA0A8881D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AB65D10-5458-4ACA-8CDC-94E4C9A4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D28CD2-D4A5-43AF-94D1-BEEA6585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8C9D-CC46-40BC-A9D8-579BF574A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5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60F85C-2C38-4093-9259-694E583C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C71EE2-DECD-4F88-8BDD-915BF469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5023-D069-4F3C-B2F0-0BDA0A8881D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1BEA5A9-C306-47AB-8F20-7AD31CD7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4577EDE-1776-457F-9355-E51FD8B5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8C9D-CC46-40BC-A9D8-579BF574A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55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391E9D8-63BD-49DC-A9D4-CD48372F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5023-D069-4F3C-B2F0-0BDA0A8881D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825245-E68E-438F-830A-963064A9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6B8672-C2DA-47F4-9223-B5B2BE36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8C9D-CC46-40BC-A9D8-579BF574A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62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1FD1E-6080-4A27-8885-F5B4B4FD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4EBF7D-A53C-4D96-895C-708CAD467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EE16E5-DA0F-4262-9773-013BB3384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075B07-A39B-4F8E-9D5A-2F631770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5023-D069-4F3C-B2F0-0BDA0A8881D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32433B-E29F-41AE-9C7C-A5F11765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F2344C-FB83-4074-BD00-FF51ABDE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8C9D-CC46-40BC-A9D8-579BF574A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97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39610C-9892-46F3-9933-DDE6AB9D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0C45E2-CB34-40AA-947F-F45C0E461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220FDE-8010-4332-8192-E2FAE378B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D17092-7531-44EA-AD9C-CEC216BA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5023-D069-4F3C-B2F0-0BDA0A8881D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6EE0C3-909D-49BC-897F-C535BC7B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AA9ABD-28AB-482C-ABF6-1328F64C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8C9D-CC46-40BC-A9D8-579BF574A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67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BA018A-452F-4D46-9430-2EB81129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65DC32-64F8-430E-9AD2-7FD3C595E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C37F82-1182-434A-859B-53911E763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05023-D069-4F3C-B2F0-0BDA0A8881D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152E87-2CB3-4589-89D6-F2F6E7332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8765E3-A71E-4C12-B012-32FEEF531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88C9D-CC46-40BC-A9D8-579BF574A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8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624CC6C-91D4-43D4-9B8C-02E1B0EFC7A5}"/>
              </a:ext>
            </a:extLst>
          </p:cNvPr>
          <p:cNvSpPr/>
          <p:nvPr/>
        </p:nvSpPr>
        <p:spPr>
          <a:xfrm>
            <a:off x="5296293" y="546755"/>
            <a:ext cx="1355888" cy="4375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105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Personalinfo</a:t>
            </a:r>
            <a:r>
              <a:rPr lang="en-US" altLang="ja-JP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9534412-5866-4085-9877-B540E4C1E77D}"/>
              </a:ext>
            </a:extLst>
          </p:cNvPr>
          <p:cNvSpPr/>
          <p:nvPr/>
        </p:nvSpPr>
        <p:spPr>
          <a:xfrm>
            <a:off x="2036190" y="1359030"/>
            <a:ext cx="1355888" cy="4375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105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Basicinfo</a:t>
            </a:r>
            <a:r>
              <a:rPr lang="en-US" altLang="ja-JP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187AD7-9832-4852-A995-1B7276C52C0E}"/>
              </a:ext>
            </a:extLst>
          </p:cNvPr>
          <p:cNvSpPr/>
          <p:nvPr/>
        </p:nvSpPr>
        <p:spPr>
          <a:xfrm>
            <a:off x="8556396" y="1359030"/>
            <a:ext cx="1355888" cy="4375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&lt;hobbies&gt;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CE7ACF-6184-44CE-B7C4-E8FA520926C4}"/>
              </a:ext>
            </a:extLst>
          </p:cNvPr>
          <p:cNvSpPr/>
          <p:nvPr/>
        </p:nvSpPr>
        <p:spPr>
          <a:xfrm>
            <a:off x="681872" y="2098252"/>
            <a:ext cx="1355888" cy="4375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&lt;name&gt;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7EEF9CC-6F1B-4640-A820-D1609EFF783D}"/>
              </a:ext>
            </a:extLst>
          </p:cNvPr>
          <p:cNvSpPr/>
          <p:nvPr/>
        </p:nvSpPr>
        <p:spPr>
          <a:xfrm>
            <a:off x="3359085" y="2098252"/>
            <a:ext cx="1355888" cy="4375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&lt;job&gt;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011492A-18DF-4988-A94A-8AD282FBA99D}"/>
              </a:ext>
            </a:extLst>
          </p:cNvPr>
          <p:cNvSpPr/>
          <p:nvPr/>
        </p:nvSpPr>
        <p:spPr>
          <a:xfrm>
            <a:off x="2036190" y="3605752"/>
            <a:ext cx="1355888" cy="4375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&lt;occupation&gt;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3369285-F7FD-42EC-9EF5-D97E5EE4F7EF}"/>
              </a:ext>
            </a:extLst>
          </p:cNvPr>
          <p:cNvSpPr/>
          <p:nvPr/>
        </p:nvSpPr>
        <p:spPr>
          <a:xfrm>
            <a:off x="6735453" y="2098252"/>
            <a:ext cx="1355888" cy="4375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&lt;hobby&gt;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01ED27D-EFE9-420B-9769-DDF6D1457E98}"/>
              </a:ext>
            </a:extLst>
          </p:cNvPr>
          <p:cNvSpPr/>
          <p:nvPr/>
        </p:nvSpPr>
        <p:spPr>
          <a:xfrm>
            <a:off x="8638096" y="2098252"/>
            <a:ext cx="1355888" cy="4375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&lt;hobby&gt;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C4BE759-383D-47CB-9CC8-49DAAA46389F}"/>
              </a:ext>
            </a:extLst>
          </p:cNvPr>
          <p:cNvSpPr/>
          <p:nvPr/>
        </p:nvSpPr>
        <p:spPr>
          <a:xfrm>
            <a:off x="10540739" y="2098252"/>
            <a:ext cx="1355888" cy="4375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&lt;hobby&gt;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8048E4B-7A19-4C2C-AA52-1622976D8138}"/>
              </a:ext>
            </a:extLst>
          </p:cNvPr>
          <p:cNvSpPr/>
          <p:nvPr/>
        </p:nvSpPr>
        <p:spPr>
          <a:xfrm>
            <a:off x="4644272" y="3605752"/>
            <a:ext cx="1355888" cy="4375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&lt;team&gt;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921191A-DE53-41FB-A772-8428EA15E728}"/>
              </a:ext>
            </a:extLst>
          </p:cNvPr>
          <p:cNvSpPr/>
          <p:nvPr/>
        </p:nvSpPr>
        <p:spPr>
          <a:xfrm>
            <a:off x="3486346" y="5103826"/>
            <a:ext cx="1355888" cy="4375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&lt;team1&gt;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A527403-1E81-4931-9B40-4A43366BFC14}"/>
              </a:ext>
            </a:extLst>
          </p:cNvPr>
          <p:cNvSpPr/>
          <p:nvPr/>
        </p:nvSpPr>
        <p:spPr>
          <a:xfrm>
            <a:off x="5784917" y="5103826"/>
            <a:ext cx="1355888" cy="4375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&lt;team2&gt;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62CC8EE-F19A-4083-AD56-DDA86FBB711B}"/>
              </a:ext>
            </a:extLst>
          </p:cNvPr>
          <p:cNvSpPr/>
          <p:nvPr/>
        </p:nvSpPr>
        <p:spPr>
          <a:xfrm>
            <a:off x="7535160" y="546755"/>
            <a:ext cx="1355888" cy="437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“id”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E0E6588-AD63-4DED-BAEB-64CC51E7810F}"/>
              </a:ext>
            </a:extLst>
          </p:cNvPr>
          <p:cNvSpPr/>
          <p:nvPr/>
        </p:nvSpPr>
        <p:spPr>
          <a:xfrm>
            <a:off x="680302" y="2852002"/>
            <a:ext cx="1355888" cy="4375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Shohei </a:t>
            </a:r>
            <a:r>
              <a:rPr lang="en-US" altLang="ja-JP" sz="105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Ohtani</a:t>
            </a:r>
            <a:endParaRPr lang="en-US" altLang="ja-JP" sz="105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5E4D520-1C37-49B6-B56A-2989612FB988}"/>
              </a:ext>
            </a:extLst>
          </p:cNvPr>
          <p:cNvSpPr/>
          <p:nvPr/>
        </p:nvSpPr>
        <p:spPr>
          <a:xfrm>
            <a:off x="2036190" y="4359502"/>
            <a:ext cx="1355888" cy="4375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Professional Baseball Player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F8C3231-F3B9-41E7-91FA-5C039E7E4A5F}"/>
              </a:ext>
            </a:extLst>
          </p:cNvPr>
          <p:cNvSpPr/>
          <p:nvPr/>
        </p:nvSpPr>
        <p:spPr>
          <a:xfrm>
            <a:off x="3486346" y="5779418"/>
            <a:ext cx="1355888" cy="4375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Hokkaido Nippon Fighters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A81CC6F-265C-4EBF-BBDA-15FB732E7C1C}"/>
              </a:ext>
            </a:extLst>
          </p:cNvPr>
          <p:cNvSpPr/>
          <p:nvPr/>
        </p:nvSpPr>
        <p:spPr>
          <a:xfrm>
            <a:off x="5784917" y="5779417"/>
            <a:ext cx="1355888" cy="4375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Los Angeles Angels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94B96E5-453F-40D6-B2D3-FE59E242661C}"/>
              </a:ext>
            </a:extLst>
          </p:cNvPr>
          <p:cNvSpPr/>
          <p:nvPr/>
        </p:nvSpPr>
        <p:spPr>
          <a:xfrm>
            <a:off x="6735453" y="2711380"/>
            <a:ext cx="1355888" cy="4375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Playing Baseball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D745442-06B3-4D12-9D26-653F9FA9C59B}"/>
              </a:ext>
            </a:extLst>
          </p:cNvPr>
          <p:cNvSpPr/>
          <p:nvPr/>
        </p:nvSpPr>
        <p:spPr>
          <a:xfrm>
            <a:off x="8638096" y="2711380"/>
            <a:ext cx="1355888" cy="4375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Watching Baseball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1548926-834E-4FB0-AD33-4B78F75B7BCA}"/>
              </a:ext>
            </a:extLst>
          </p:cNvPr>
          <p:cNvSpPr/>
          <p:nvPr/>
        </p:nvSpPr>
        <p:spPr>
          <a:xfrm>
            <a:off x="10540739" y="2711380"/>
            <a:ext cx="1355888" cy="4375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Teaching Baseball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FFB3706-9100-44F9-BCE7-21FD8A58B2BE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6652181" y="765535"/>
            <a:ext cx="882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AD2FCBB-81C0-4407-99BA-552CFC300ED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714134" y="984314"/>
            <a:ext cx="3260103" cy="374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CA84A88C-42F4-40C8-9FBE-0C574256E2F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974237" y="984314"/>
            <a:ext cx="3260103" cy="374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F5B961F-7D15-4DF5-8EFF-7DE9933289D5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7413397" y="1796589"/>
            <a:ext cx="1820943" cy="301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7CC02076-8BD4-4062-924E-98263CCF51AD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H="1" flipV="1">
            <a:off x="9234340" y="1796589"/>
            <a:ext cx="81700" cy="301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DFBE6B7F-7145-4AAB-A151-AF235A3C2DC3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H="1" flipV="1">
            <a:off x="9234340" y="1796589"/>
            <a:ext cx="1984343" cy="301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8261533-4FA8-4F23-8540-0E352386EFA3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359816" y="1796589"/>
            <a:ext cx="1354318" cy="301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CA84B0F-FDD7-44DA-BEFB-A065F57636A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714134" y="1796589"/>
            <a:ext cx="1322895" cy="301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6E09B7F9-D4C2-4826-AF56-AF5EE11D39DE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7413397" y="2535811"/>
            <a:ext cx="0" cy="175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2157244-6364-46B4-8699-12AA00802D9F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9316040" y="2535811"/>
            <a:ext cx="0" cy="175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AB1FE6B-1128-4764-A1BE-81CF620D66D9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>
            <a:off x="11218683" y="2535811"/>
            <a:ext cx="0" cy="175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12A8FD59-ADA7-47C3-99CC-585FFE365CF0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1358246" y="2535811"/>
            <a:ext cx="1570" cy="316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1E02F721-0EB5-49C0-A009-BDABB7EFED5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714134" y="2535811"/>
            <a:ext cx="1322895" cy="106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8D35F95D-E04C-4A08-BE39-7C8FE0A542BB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4037029" y="2535811"/>
            <a:ext cx="1285187" cy="106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8DBEF2BB-2030-45B5-80B4-11BFD020EAE7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714134" y="3921943"/>
            <a:ext cx="0" cy="437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C5C110B4-8D6A-43C2-8FF7-756DEAF90003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4164290" y="4043311"/>
            <a:ext cx="1157926" cy="10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0E1ACDF3-ED8B-4816-93E6-F2E25425FD7E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5322216" y="4043311"/>
            <a:ext cx="1140645" cy="10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2B4250CA-DE3E-4380-9D1C-31575928C26E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4164290" y="5541385"/>
            <a:ext cx="0" cy="238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6DE68897-069C-4CC3-B7C6-7AD785FBC98A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>
            <a:off x="6462861" y="5541385"/>
            <a:ext cx="0" cy="23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BE7D440-EBD4-4564-90AA-FC4EBB07E180}"/>
              </a:ext>
            </a:extLst>
          </p:cNvPr>
          <p:cNvSpPr/>
          <p:nvPr/>
        </p:nvSpPr>
        <p:spPr>
          <a:xfrm>
            <a:off x="10264218" y="5038232"/>
            <a:ext cx="1355888" cy="4375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b="0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7137013-235D-40C4-85E7-C2D8AE96832E}"/>
              </a:ext>
            </a:extLst>
          </p:cNvPr>
          <p:cNvSpPr/>
          <p:nvPr/>
        </p:nvSpPr>
        <p:spPr>
          <a:xfrm>
            <a:off x="10264218" y="5558663"/>
            <a:ext cx="1355888" cy="4375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b="0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text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57469A6-B88F-4219-A912-AA08E0D47948}"/>
              </a:ext>
            </a:extLst>
          </p:cNvPr>
          <p:cNvSpPr/>
          <p:nvPr/>
        </p:nvSpPr>
        <p:spPr>
          <a:xfrm>
            <a:off x="10281893" y="6082434"/>
            <a:ext cx="1355888" cy="437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b="0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Attribute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B22C5296-1353-4118-A19C-E1ED3DC1A912}"/>
              </a:ext>
            </a:extLst>
          </p:cNvPr>
          <p:cNvSpPr/>
          <p:nvPr/>
        </p:nvSpPr>
        <p:spPr>
          <a:xfrm>
            <a:off x="10264218" y="4497464"/>
            <a:ext cx="1355888" cy="4375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i="1" dirty="0">
                <a:solidFill>
                  <a:schemeClr val="tx1"/>
                </a:solidFill>
                <a:latin typeface="Consolas" panose="020B0609020204030204" pitchFamily="49" charset="0"/>
              </a:rPr>
              <a:t>Root element</a:t>
            </a:r>
            <a:endParaRPr lang="en-US" altLang="ja-JP" sz="1050" b="0" i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7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3C90C9B-E591-4545-A131-D75C354A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81" y="213864"/>
            <a:ext cx="11555438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5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61</Words>
  <Application>Microsoft Office PowerPoint</Application>
  <PresentationFormat>ワイド画面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三田村 豪太</dc:creator>
  <cp:lastModifiedBy>三田村 豪太</cp:lastModifiedBy>
  <cp:revision>3</cp:revision>
  <dcterms:created xsi:type="dcterms:W3CDTF">2022-07-27T14:51:40Z</dcterms:created>
  <dcterms:modified xsi:type="dcterms:W3CDTF">2022-07-27T15:07:49Z</dcterms:modified>
</cp:coreProperties>
</file>