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97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12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05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04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7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1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85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33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07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3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0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64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8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5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2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96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DA7A57-0484-42E3-A50B-CEFB5C2A9629}" type="datetimeFigureOut">
              <a:rPr lang="en-SG" smtClean="0"/>
              <a:t>26/2/2021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A3F89A-067C-4EF5-8770-2F59AFCA8D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6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A1AB-B881-4EF4-B9D3-CE98AC5F9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551" y="56560"/>
            <a:ext cx="5456549" cy="823324"/>
          </a:xfrm>
        </p:spPr>
        <p:txBody>
          <a:bodyPr>
            <a:normAutofit fontScale="90000"/>
          </a:bodyPr>
          <a:lstStyle/>
          <a:p>
            <a:r>
              <a:rPr lang="en-SG" dirty="0"/>
              <a:t>Jia </a:t>
            </a:r>
            <a:r>
              <a:rPr lang="en-SG" dirty="0" err="1"/>
              <a:t>Le’s</a:t>
            </a:r>
            <a:r>
              <a:rPr lang="en-SG" dirty="0"/>
              <a:t> Mood lamp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5C821-9D8B-4779-B7B3-3422B022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" y="787137"/>
            <a:ext cx="4787245" cy="303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98B2F-DABC-4651-85FC-3B320DA0D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3" y="3963971"/>
            <a:ext cx="4678312" cy="2631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09E67EA-1A52-45C8-95EC-8756476FF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61" y="56560"/>
            <a:ext cx="3359085" cy="18894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A98DFC9-7072-4C83-8834-442DBD8046E6}"/>
              </a:ext>
            </a:extLst>
          </p:cNvPr>
          <p:cNvSpPr txBox="1"/>
          <p:nvPr/>
        </p:nvSpPr>
        <p:spPr>
          <a:xfrm>
            <a:off x="5002884" y="2137528"/>
            <a:ext cx="3523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/>
              <a:t>What it can do?</a:t>
            </a:r>
          </a:p>
          <a:p>
            <a:r>
              <a:rPr lang="en-SG" sz="2400" dirty="0"/>
              <a:t>It allows the light to change </a:t>
            </a:r>
            <a:r>
              <a:rPr lang="en-SG" sz="2400" dirty="0" err="1"/>
              <a:t>colors</a:t>
            </a:r>
            <a:r>
              <a:rPr lang="en-SG" sz="2400" dirty="0"/>
              <a:t> when the push button is pushed and the light comes from the top of the box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1EA0B0-3651-43AA-B5F4-80195D779E77}"/>
              </a:ext>
            </a:extLst>
          </p:cNvPr>
          <p:cNvSpPr txBox="1"/>
          <p:nvPr/>
        </p:nvSpPr>
        <p:spPr>
          <a:xfrm>
            <a:off x="4955355" y="4445852"/>
            <a:ext cx="3128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/>
              <a:t>Features of the lamp:</a:t>
            </a:r>
          </a:p>
          <a:p>
            <a:r>
              <a:rPr lang="en-SG" sz="2400" dirty="0"/>
              <a:t>-Easy to use</a:t>
            </a:r>
          </a:p>
          <a:p>
            <a:r>
              <a:rPr lang="en-SG" sz="2400" dirty="0"/>
              <a:t>-Nice decoration piece</a:t>
            </a:r>
          </a:p>
          <a:p>
            <a:r>
              <a:rPr lang="en-SG" sz="2400" dirty="0"/>
              <a:t>-Lights up your room!!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C20090E-FCBA-433E-A2B7-6CE0BF517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26" y="1981986"/>
            <a:ext cx="3540354" cy="4720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7DE88D-76ED-4BF1-8572-CF88A49E1A66}"/>
              </a:ext>
            </a:extLst>
          </p:cNvPr>
          <p:cNvSpPr txBox="1"/>
          <p:nvPr/>
        </p:nvSpPr>
        <p:spPr>
          <a:xfrm>
            <a:off x="9508010" y="539637"/>
            <a:ext cx="17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Lim Jia Le</a:t>
            </a:r>
          </a:p>
          <a:p>
            <a:r>
              <a:rPr lang="en-SG" dirty="0"/>
              <a:t>2021 Sem 2</a:t>
            </a:r>
          </a:p>
          <a:p>
            <a:r>
              <a:rPr lang="en-SG" dirty="0"/>
              <a:t>Common Business</a:t>
            </a:r>
          </a:p>
        </p:txBody>
      </p:sp>
    </p:spTree>
    <p:extLst>
      <p:ext uri="{BB962C8B-B14F-4D97-AF65-F5344CB8AC3E}">
        <p14:creationId xmlns:p14="http://schemas.microsoft.com/office/powerpoint/2010/main" val="33016964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Jia Le’s Mood lamp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 Le’s Mood lamp</dc:title>
  <dc:creator>Jetfawtan Lim</dc:creator>
  <cp:lastModifiedBy>Jetfawtan Lim</cp:lastModifiedBy>
  <cp:revision>2</cp:revision>
  <dcterms:created xsi:type="dcterms:W3CDTF">2021-02-26T05:35:24Z</dcterms:created>
  <dcterms:modified xsi:type="dcterms:W3CDTF">2021-02-26T05:52:27Z</dcterms:modified>
</cp:coreProperties>
</file>