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BA6B4-21E1-4DE0-83D5-538BB2EE9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38664"/>
            <a:ext cx="8001000" cy="1699055"/>
          </a:xfrm>
        </p:spPr>
        <p:txBody>
          <a:bodyPr/>
          <a:lstStyle/>
          <a:p>
            <a:r>
              <a:rPr lang="es-MX" dirty="0"/>
              <a:t>Evolutivo espiral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7D28ED-7F88-4889-AE05-1FC3C9BE6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772949"/>
            <a:ext cx="6400800" cy="1947333"/>
          </a:xfrm>
        </p:spPr>
        <p:txBody>
          <a:bodyPr/>
          <a:lstStyle/>
          <a:p>
            <a:r>
              <a:rPr lang="es-MX" dirty="0"/>
              <a:t>Modelo de proceso de software evolutivo</a:t>
            </a:r>
          </a:p>
        </p:txBody>
      </p:sp>
    </p:spTree>
    <p:extLst>
      <p:ext uri="{BB962C8B-B14F-4D97-AF65-F5344CB8AC3E}">
        <p14:creationId xmlns:p14="http://schemas.microsoft.com/office/powerpoint/2010/main" val="197785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8E03D-61A0-4249-8B6A-6D0A526C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 del modelo.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F76D8-0DFC-46B1-99D1-CE154E83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>
                <a:solidFill>
                  <a:schemeClr val="tx1"/>
                </a:solidFill>
              </a:rPr>
              <a:t>Comunicación con el cliente</a:t>
            </a:r>
            <a:r>
              <a:rPr lang="es-MX" dirty="0"/>
              <a:t>. Las tareas requeridas para establecer comunicación entre el desarrollador y el cliente.</a:t>
            </a:r>
          </a:p>
          <a:p>
            <a:r>
              <a:rPr lang="es-MX" dirty="0">
                <a:solidFill>
                  <a:schemeClr val="tx1"/>
                </a:solidFill>
              </a:rPr>
              <a:t>Planificación</a:t>
            </a:r>
            <a:r>
              <a:rPr lang="es-MX" dirty="0"/>
              <a:t>. Las tareas requeridas para definir recursos, el tiempo y otra información relacionadas con el proyecto.</a:t>
            </a:r>
          </a:p>
          <a:p>
            <a:r>
              <a:rPr lang="es-MX" dirty="0">
                <a:solidFill>
                  <a:schemeClr val="tx1"/>
                </a:solidFill>
              </a:rPr>
              <a:t>Análisis de riesgos. </a:t>
            </a:r>
            <a:r>
              <a:rPr lang="es-MX" dirty="0"/>
              <a:t>Las tareas requeridas para evaluar riesgos técnicos y de gestión.</a:t>
            </a:r>
          </a:p>
          <a:p>
            <a:r>
              <a:rPr lang="es-MX" dirty="0">
                <a:solidFill>
                  <a:schemeClr val="tx1"/>
                </a:solidFill>
              </a:rPr>
              <a:t>Ingeniería</a:t>
            </a:r>
            <a:r>
              <a:rPr lang="es-MX" dirty="0"/>
              <a:t>. Las tareas requeridas para construir una o más representaciones de la aplicación. </a:t>
            </a:r>
          </a:p>
          <a:p>
            <a:r>
              <a:rPr lang="es-MX" dirty="0">
                <a:solidFill>
                  <a:schemeClr val="tx1"/>
                </a:solidFill>
              </a:rPr>
              <a:t>Construcción y acción</a:t>
            </a:r>
            <a:r>
              <a:rPr lang="es-MX" dirty="0"/>
              <a:t>. Las tareas requeridas para construir, probar, instalar y proporcionar soporte al usuario (por ejemplo: documentación y práctica)</a:t>
            </a:r>
          </a:p>
          <a:p>
            <a:r>
              <a:rPr lang="es-MX" dirty="0">
                <a:solidFill>
                  <a:schemeClr val="tx1"/>
                </a:solidFill>
              </a:rPr>
              <a:t>Evaluación del cliente. </a:t>
            </a:r>
            <a:r>
              <a:rPr lang="es-MX" dirty="0"/>
              <a:t>Las tareas requeridas para obtener la reacción del cliente según la evaluación de las representaciones del software creadas durante la etapa de ingeniería e implementada durante la etapa de instalación.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958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70BAA7-0083-42C1-B4FA-9752DCDE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4937654" cy="1507067"/>
          </a:xfrm>
        </p:spPr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6E21E78-B2E6-4B87-904B-29E140556B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Demanda una consideración directa de los riesgos técnicos en todas las etapas del proyecto.</a:t>
            </a:r>
          </a:p>
          <a:p>
            <a:r>
              <a:rPr lang="es-MX" dirty="0"/>
              <a:t> puede adaptarse y aplicarse a lo largo de la vida del software de computadora. </a:t>
            </a:r>
          </a:p>
          <a:p>
            <a:r>
              <a:rPr lang="es-MX" dirty="0"/>
              <a:t>el desarrollador y el cliente comprenden y reaccionan mejor ante riesgos en cada uno de los nivele evolutivos.</a:t>
            </a:r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5B351D-F75D-4A99-9398-12CFC0E7C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 Debido a su elevada complejidad no se aconseja utilizarlo en pequeños sistemas.</a:t>
            </a:r>
          </a:p>
          <a:p>
            <a:pPr fontAlgn="ctr"/>
            <a:r>
              <a:rPr lang="es-MX" dirty="0"/>
              <a:t>Resulta difícil convencer a grandes clientes de que el enfoque evolutivo es controlable.</a:t>
            </a:r>
          </a:p>
          <a:p>
            <a:pPr fontAlgn="ctr"/>
            <a:r>
              <a:rPr lang="es-MX" dirty="0"/>
              <a:t>Genera mucho tiempo en el desarrollo del sistema.</a:t>
            </a:r>
          </a:p>
          <a:p>
            <a:pPr fontAlgn="ctr"/>
            <a:r>
              <a:rPr lang="es-MX" dirty="0"/>
              <a:t>Requiere experiencia en la identificación de riesgos</a:t>
            </a:r>
          </a:p>
          <a:p>
            <a:endParaRPr lang="es-MX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60F89A61-CD72-44D3-A903-9EA8AB9D4A35}"/>
              </a:ext>
            </a:extLst>
          </p:cNvPr>
          <p:cNvSpPr txBox="1">
            <a:spLocks/>
          </p:cNvSpPr>
          <p:nvPr/>
        </p:nvSpPr>
        <p:spPr>
          <a:xfrm>
            <a:off x="5808133" y="4487331"/>
            <a:ext cx="493765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Desventajas</a:t>
            </a:r>
          </a:p>
        </p:txBody>
      </p:sp>
    </p:spTree>
    <p:extLst>
      <p:ext uri="{BB962C8B-B14F-4D97-AF65-F5344CB8AC3E}">
        <p14:creationId xmlns:p14="http://schemas.microsoft.com/office/powerpoint/2010/main" val="33080707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131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Evolutivo espiral</vt:lpstr>
      <vt:lpstr>Tareas del modelo.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Evolutivo espiral</dc:title>
  <dc:creator>GOMEZ SAN GABRIEL JETHRAN ENRIQUE</dc:creator>
  <cp:lastModifiedBy>GOMEZ SAN GABRIEL JETHRAN ENRIQUE</cp:lastModifiedBy>
  <cp:revision>2</cp:revision>
  <dcterms:created xsi:type="dcterms:W3CDTF">2018-10-03T16:28:15Z</dcterms:created>
  <dcterms:modified xsi:type="dcterms:W3CDTF">2018-10-03T16:40:14Z</dcterms:modified>
</cp:coreProperties>
</file>