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75xww-kojyrw/punto-de-equilibrio-be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ECBB0-A3C3-4067-96C1-B945043BC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Punto de equilibrio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DCC15F-C9AE-43C1-BB6E-4170FB8B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3200" dirty="0"/>
              <a:t>PEB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11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4FF-E2A0-4B38-B924-CC75DE95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02C6A-60BF-426C-A1D3-7BF0CCEE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calcular cuántos objetos se han de vender para conseguir que su aportación iguale   la cifra de Costes de Estructura.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El punto en el cual las ventas cumplen los gastos.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El ingreso es igual a los egresos.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90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6C9CC-7E34-4972-8E3B-5149F020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Utilidad de calcularlo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26E3B-D72B-4B31-8BFD-B1F88D38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 Determinar impacto de la automatización (costo fijo) que remplazaría la mano de obra (costo variable).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 Determinar cambios en la utilidad si los precios de los productos cambian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 Determinar la cantidad de perdida que se pude soportar en caso de crisis </a:t>
            </a:r>
          </a:p>
        </p:txBody>
      </p:sp>
    </p:spTree>
    <p:extLst>
      <p:ext uri="{BB962C8B-B14F-4D97-AF65-F5344CB8AC3E}">
        <p14:creationId xmlns:p14="http://schemas.microsoft.com/office/powerpoint/2010/main" val="60549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55123-5D66-4B10-925A-046D0538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>
                <a:solidFill>
                  <a:srgbClr val="FFFFFF"/>
                </a:solidFill>
              </a:rPr>
              <a:t>Como se calcula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659DAF-196A-49BC-A4F5-D278422B8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780969"/>
            <a:ext cx="3779085" cy="1793631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FFFF"/>
                </a:solidFill>
              </a:rPr>
              <a:t>Costos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fijos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FFFFFF"/>
                </a:solidFill>
              </a:rPr>
              <a:t>Costos</a:t>
            </a:r>
            <a:r>
              <a:rPr lang="en-US" dirty="0">
                <a:solidFill>
                  <a:srgbClr val="FFFFFF"/>
                </a:solidFill>
              </a:rPr>
              <a:t> variables </a:t>
            </a:r>
            <a:r>
              <a:rPr lang="en-US" dirty="0" err="1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unidad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FFFFFF"/>
                </a:solidFill>
              </a:rPr>
              <a:t>Precio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producto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Imagen 9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D96F38CB-57DD-4016-97EF-9D542A40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48" y="826324"/>
            <a:ext cx="5455921" cy="4555693"/>
          </a:xfrm>
          <a:prstGeom prst="rect">
            <a:avLst/>
          </a:prstGeom>
        </p:spPr>
      </p:pic>
      <p:pic>
        <p:nvPicPr>
          <p:cNvPr id="12" name="Imagen 1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C366DE2-C28C-468A-B8FC-79C65F811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6" t="32134" r="5597" b="22158"/>
          <a:stretch/>
        </p:blipFill>
        <p:spPr>
          <a:xfrm>
            <a:off x="0" y="3625099"/>
            <a:ext cx="5468548" cy="13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2FEF-5B29-44CF-BE09-01D296A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66" y="4989786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  <a:endParaRPr lang="en-US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6424C6B-13BC-4AFF-9949-F6D40ACE1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6" r="27303"/>
          <a:stretch/>
        </p:blipFill>
        <p:spPr>
          <a:xfrm>
            <a:off x="4186871" y="366987"/>
            <a:ext cx="3552399" cy="377064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534DBD1-2AE6-4E78-8B1D-4E1B797BFA3A}"/>
              </a:ext>
            </a:extLst>
          </p:cNvPr>
          <p:cNvSpPr txBox="1"/>
          <p:nvPr/>
        </p:nvSpPr>
        <p:spPr>
          <a:xfrm>
            <a:off x="8163339" y="1241630"/>
            <a:ext cx="3313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Costos Variables = $3</a:t>
            </a:r>
          </a:p>
          <a:p>
            <a:endParaRPr lang="es-MX" dirty="0"/>
          </a:p>
          <a:p>
            <a:r>
              <a:rPr lang="es-MX" dirty="0"/>
              <a:t>Precio del producto= $5</a:t>
            </a:r>
          </a:p>
          <a:p>
            <a:endParaRPr lang="es-MX" dirty="0"/>
          </a:p>
          <a:p>
            <a:r>
              <a:rPr lang="es-MX" dirty="0"/>
              <a:t>Costos fijos = $10000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430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B199-510F-4A46-AEF4-9FE53D1B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667142" cy="1499616"/>
          </a:xfrm>
        </p:spPr>
        <p:txBody>
          <a:bodyPr/>
          <a:lstStyle/>
          <a:p>
            <a:r>
              <a:rPr lang="es-MX" dirty="0"/>
              <a:t>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E1FF4-6F89-4072-9006-F7A1F3AFB7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 Determinar un precio para que vaya de acuerdo con los beneficios deseados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 Mantener las ganancias y evitar las perdidas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 Incrementar el volumen de actividades tanto como sea posible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1BA2A2-1D6C-4665-B06C-250C0B479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 Tiene un comportamiento lineal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 Las cantidad producida es igual que la vendida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 Puede variar conforme al tiempo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ADEAF84-17C9-418F-90EB-BA443398F7C7}"/>
              </a:ext>
            </a:extLst>
          </p:cNvPr>
          <p:cNvSpPr txBox="1">
            <a:spLocks/>
          </p:cNvSpPr>
          <p:nvPr/>
        </p:nvSpPr>
        <p:spPr>
          <a:xfrm>
            <a:off x="5989320" y="585216"/>
            <a:ext cx="366714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2209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93282-09F0-4704-BEB1-C774E7CC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EA818-F2D7-4D79-8FF5-950E3882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https://prezi.com/75xww-kojyrw/punto-de-equilibrio-bep/</a:t>
            </a:r>
            <a:endParaRPr lang="es-MX" dirty="0"/>
          </a:p>
          <a:p>
            <a:r>
              <a:rPr lang="es-MX" dirty="0"/>
              <a:t>http://www.marketing4food.com/glosario/punto-muerto-break-even-point-bep/</a:t>
            </a:r>
          </a:p>
        </p:txBody>
      </p:sp>
    </p:spTree>
    <p:extLst>
      <p:ext uri="{BB962C8B-B14F-4D97-AF65-F5344CB8AC3E}">
        <p14:creationId xmlns:p14="http://schemas.microsoft.com/office/powerpoint/2010/main" val="74457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203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Courier New</vt:lpstr>
      <vt:lpstr>Tw Cen MT</vt:lpstr>
      <vt:lpstr>Tw Cen MT Condensed</vt:lpstr>
      <vt:lpstr>Wingdings</vt:lpstr>
      <vt:lpstr>Wingdings 3</vt:lpstr>
      <vt:lpstr>Integral</vt:lpstr>
      <vt:lpstr>Punto de equilibrio</vt:lpstr>
      <vt:lpstr>¿Qué ES?</vt:lpstr>
      <vt:lpstr>Utilidad de calcularlo </vt:lpstr>
      <vt:lpstr>Como se calcula</vt:lpstr>
      <vt:lpstr>Ejemplo</vt:lpstr>
      <vt:lpstr>Beneficios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de equilibrio</dc:title>
  <dc:creator>GOMEZ SAN GABRIEL JETHRAN ENRIQUE</dc:creator>
  <cp:lastModifiedBy>GOMEZ SAN GABRIEL JETHRAN ENRIQUE</cp:lastModifiedBy>
  <cp:revision>4</cp:revision>
  <dcterms:created xsi:type="dcterms:W3CDTF">2018-08-29T15:22:28Z</dcterms:created>
  <dcterms:modified xsi:type="dcterms:W3CDTF">2018-08-29T16:00:17Z</dcterms:modified>
</cp:coreProperties>
</file>