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B926A-BA87-4AF9-A304-E640BEFDF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78CBB-4758-4F94-8677-81B157A92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FFE6C-78C1-4AF5-9E93-D928FFD4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287D01-AD4E-46FE-B252-D811E000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D1C41-3367-4CF2-82BD-35277F4A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9D01-4D30-4C08-B208-B5CBBA01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7D4C18-374B-4919-97A5-AD479B1FB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729C1-3897-4966-AC78-48260BA7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AD958-41DF-49ED-97C8-F35A2B43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587CE-811D-47EA-B2CE-03D45A5D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5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D8F9CA-6C6B-41F7-A8D5-9B82CE466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2256D0-A977-4408-B15E-9550CA877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63A67-0B44-4BAB-A77F-D57C2751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C47DA-331E-4E4B-8DE1-81B9AFC1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BD470-65C3-41EE-BFB6-107D1DDD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30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20DF-F91E-4B43-BD34-5178664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4F7E3-51ED-4F7C-A7A8-3A6933C9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DA07D-D208-4DD3-AD44-75873967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72F90-40BC-46CF-B0C4-43864527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87C45-B7A0-4312-A6D5-051A0F7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2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7B20-CDC5-4604-8428-293CC71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CB4B3-5D59-4C1A-AF4F-1F635444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1D991-FD9B-4BCC-9F2C-97689B4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5FA14-971B-45A9-89BD-49A0371D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C6C5E-1060-474E-8E4C-457A0668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5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57481-2603-4870-AD0A-7F99CF3B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E0741-AA07-4E18-965B-BFCD8EFC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BCF1F3-1A5D-4E30-B98C-B5EDBF7FB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50A7B-B493-4017-84FC-DF5EDC33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A0636-871B-47CF-A00A-BF2F9C46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6F310F-C261-4263-A5FB-A8052BC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1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8596-9D97-422E-A520-954EFE71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A7FE5C-4708-4BB5-872C-167F0A49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5097DB-A7DB-478E-B818-85263F9E9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232AB0-FC4D-4CE3-A80D-995880DDF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576288-E735-4516-A2C6-7F774411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700000-7C2C-459E-9ABD-D3302F8B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51663-A3E1-4F9A-97CF-DB5347E3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1AE020-41A9-413B-9260-36207205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8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D11B4-342C-4AEF-B639-0911A00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392026-5FDA-47EB-8C3A-F6DB8F8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47CDB-7ED7-4BB1-B35D-71940011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2EC14-593A-4E50-97E5-7C7816A6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22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C99812-C9A5-4EBD-AC95-6E080ECA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AE5103-AF5F-4807-8697-9C4878C0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E28EDB-8CE0-42D7-A27C-AA90D61C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8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3BC08-266A-4491-9DF5-23DA5C3B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5C2C1-FF89-459F-93A0-7CFFF19C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7D4B66-97F7-4F85-8478-26FE951C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E49B2-DE17-4AAB-8EF6-7C38924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6DC57-37CE-4789-BFBA-EEAC7A89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F127C2-47ED-4EA8-8242-3BDD944B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7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0E4DA-EF02-40D5-BF9A-F154F544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018369-03B6-46DB-8B10-A155FFA0B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5AC7A8-2291-49FD-8507-C4F88139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36C51F-ADBF-44EC-9672-79BC0C26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47AB1-0D12-4963-B45A-09F17471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BDA4E9-736D-4D39-B972-6F2620D0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4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F2896E-A41C-4F70-9D2E-331E38D4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9DD7D-B477-4A54-8DB2-75A157EE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64038-3DC8-4992-9CAA-C9A1F947E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6E08-00E5-41A2-881D-0AF981DF3AC3}" type="datetimeFigureOut">
              <a:rPr lang="es-MX" smtClean="0"/>
              <a:t>23/09/2018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A110C-8889-4F60-B4E7-6F5313A2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B3491-151D-4E60-B790-77F0B8677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BD32-61D4-4CFE-A7DA-C8F7645B8A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8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im.edu.mx/~svalero/docs/id4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24C48D2-BA64-43C5-9B04-D8FAD27B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UCP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EA669A-9C22-438E-A009-7E21D300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Introducido por Gustav </a:t>
            </a:r>
            <a:r>
              <a:rPr lang="es-ES" dirty="0" err="1"/>
              <a:t>Karner</a:t>
            </a:r>
            <a:r>
              <a:rPr lang="es-ES" dirty="0"/>
              <a:t> en 1993</a:t>
            </a:r>
          </a:p>
          <a:p>
            <a:r>
              <a:rPr lang="es-ES" b="1" dirty="0"/>
              <a:t>Método de estimación </a:t>
            </a:r>
            <a:r>
              <a:rPr lang="es-ES" dirty="0"/>
              <a:t>de tamaño de software </a:t>
            </a:r>
          </a:p>
          <a:p>
            <a:r>
              <a:rPr lang="es-ES" dirty="0"/>
              <a:t>Permite obtener el esfuerzo sobre productos de software</a:t>
            </a:r>
          </a:p>
          <a:p>
            <a:r>
              <a:rPr lang="es-ES" dirty="0"/>
              <a:t>Basado en los </a:t>
            </a:r>
            <a:r>
              <a:rPr lang="es-ES" b="1" dirty="0"/>
              <a:t>puntos de Función </a:t>
            </a:r>
          </a:p>
          <a:p>
            <a:r>
              <a:rPr lang="es-ES" dirty="0"/>
              <a:t>Relación entre casos de uso y código  </a:t>
            </a:r>
          </a:p>
          <a:p>
            <a:r>
              <a:rPr lang="es-ES" dirty="0"/>
              <a:t>Ofrece la posibilidad de estimar las horas hombres de un P.S</a:t>
            </a:r>
          </a:p>
          <a:p>
            <a:r>
              <a:rPr lang="es-ES" dirty="0"/>
              <a:t>Estima esfuerzos a partir de los casos de uso y actores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118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C1A6-B31F-46E2-9E28-59464979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</a:t>
            </a:r>
            <a:endParaRPr lang="es-MX" dirty="0"/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625CC94-18A3-4CF8-9764-923AF2E6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72" y="1234735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8736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687DC-A604-47C7-9ED1-37352E20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	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1D205-EAC0-4A9D-ACAA-E51639D6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http://www.utim.edu.mx/~svalero/docs/id45.pdf</a:t>
            </a:r>
            <a:endParaRPr lang="es-MX" dirty="0"/>
          </a:p>
          <a:p>
            <a:pPr marL="0" indent="0">
              <a:buNone/>
            </a:pPr>
            <a:r>
              <a:rPr lang="es-MX"/>
              <a:t>https://prezi.com/p-fzm1t7nilg/puntos-de-casos-de-uso/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4320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UCP</vt:lpstr>
      <vt:lpstr>Metodología </vt:lpstr>
      <vt:lpstr>Bibliografía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</dc:title>
  <dc:creator>GOMEZ SAN GABRIEL JETHRAN ENRIQUE</dc:creator>
  <cp:lastModifiedBy>GOMEZ SAN GABRIEL JETHRAN ENRIQUE</cp:lastModifiedBy>
  <cp:revision>2</cp:revision>
  <dcterms:created xsi:type="dcterms:W3CDTF">2018-09-23T22:24:39Z</dcterms:created>
  <dcterms:modified xsi:type="dcterms:W3CDTF">2018-09-23T22:43:04Z</dcterms:modified>
</cp:coreProperties>
</file>