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887F3-5ECD-4789-8766-09468993C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Wrike</a:t>
            </a:r>
            <a:r>
              <a:rPr lang="es-MX" dirty="0"/>
              <a:t>	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6163FD-890A-4846-9FC3-55249FB6E8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98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9C1DF-5433-4DCF-B3D3-4E51F0FE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WRIKE?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244E28-E772-47CB-94BA-CE60DB6BC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software de colaboración y gestión de proyectos basado en la nube que se adapta a los diferentes equipos de cualquier empresa.</a:t>
            </a:r>
          </a:p>
          <a:p>
            <a:r>
              <a:rPr lang="es-ES" dirty="0"/>
              <a:t>Ya sea para conectar con el otro lado del pasillo o con la otra punta del mundo, tenemos una solución online de gestión del trabajo para tu empresa.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8943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C68A4-484B-44EA-AC69-72A02EC2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Precio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34904E7-AD3A-4A79-BD07-B882349862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1569648"/>
              </p:ext>
            </p:extLst>
          </p:nvPr>
        </p:nvGraphicFramePr>
        <p:xfrm>
          <a:off x="291547" y="2344587"/>
          <a:ext cx="1152939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288">
                  <a:extLst>
                    <a:ext uri="{9D8B030D-6E8A-4147-A177-3AD203B41FA5}">
                      <a16:colId xmlns:a16="http://schemas.microsoft.com/office/drawing/2014/main" val="2636395346"/>
                    </a:ext>
                  </a:extLst>
                </a:gridCol>
                <a:gridCol w="2093842">
                  <a:extLst>
                    <a:ext uri="{9D8B030D-6E8A-4147-A177-3AD203B41FA5}">
                      <a16:colId xmlns:a16="http://schemas.microsoft.com/office/drawing/2014/main" val="2313526424"/>
                    </a:ext>
                  </a:extLst>
                </a:gridCol>
                <a:gridCol w="1921565">
                  <a:extLst>
                    <a:ext uri="{9D8B030D-6E8A-4147-A177-3AD203B41FA5}">
                      <a16:colId xmlns:a16="http://schemas.microsoft.com/office/drawing/2014/main" val="257154401"/>
                    </a:ext>
                  </a:extLst>
                </a:gridCol>
                <a:gridCol w="1921565">
                  <a:extLst>
                    <a:ext uri="{9D8B030D-6E8A-4147-A177-3AD203B41FA5}">
                      <a16:colId xmlns:a16="http://schemas.microsoft.com/office/drawing/2014/main" val="3209996221"/>
                    </a:ext>
                  </a:extLst>
                </a:gridCol>
                <a:gridCol w="1921565">
                  <a:extLst>
                    <a:ext uri="{9D8B030D-6E8A-4147-A177-3AD203B41FA5}">
                      <a16:colId xmlns:a16="http://schemas.microsoft.com/office/drawing/2014/main" val="3752219784"/>
                    </a:ext>
                  </a:extLst>
                </a:gridCol>
                <a:gridCol w="1921565">
                  <a:extLst>
                    <a:ext uri="{9D8B030D-6E8A-4147-A177-3AD203B41FA5}">
                      <a16:colId xmlns:a16="http://schemas.microsoft.com/office/drawing/2014/main" val="4029579310"/>
                    </a:ext>
                  </a:extLst>
                </a:gridCol>
              </a:tblGrid>
              <a:tr h="306737">
                <a:tc>
                  <a:txBody>
                    <a:bodyPr/>
                    <a:lstStyle/>
                    <a:p>
                      <a:r>
                        <a:rPr lang="es-MX" dirty="0"/>
                        <a:t>Tipo de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Gratuito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Profesional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Enterprise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94751"/>
                  </a:ext>
                </a:extLst>
              </a:tr>
              <a:tr h="469576">
                <a:tc>
                  <a:txBody>
                    <a:bodyPr/>
                    <a:lstStyle/>
                    <a:p>
                      <a:r>
                        <a:rPr lang="es-MX" b="1" dirty="0"/>
                        <a:t>Precio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$9,80 / usuario 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$24,80 / usuario mes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$34,60 / usuario 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Contacto con la empresa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402247"/>
                  </a:ext>
                </a:extLst>
              </a:tr>
              <a:tr h="469576">
                <a:tc>
                  <a:txBody>
                    <a:bodyPr/>
                    <a:lstStyle/>
                    <a:p>
                      <a:r>
                        <a:rPr lang="es-MX" b="1" dirty="0"/>
                        <a:t>Numero máximo de usuarios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1 - 5 invitados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 – 15 invitados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 – 200 invitados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Ilimitado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Ilimitado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002305"/>
                  </a:ext>
                </a:extLst>
              </a:tr>
              <a:tr h="469576">
                <a:tc>
                  <a:txBody>
                    <a:bodyPr/>
                    <a:lstStyle/>
                    <a:p>
                      <a:r>
                        <a:rPr lang="es-MX" b="1" dirty="0"/>
                        <a:t>Numero máximo de proyectos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Ilimitado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Ilimitado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Ilimitado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Ilimitado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ilimitado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133062"/>
                  </a:ext>
                </a:extLst>
              </a:tr>
              <a:tr h="469576">
                <a:tc>
                  <a:txBody>
                    <a:bodyPr/>
                    <a:lstStyle/>
                    <a:p>
                      <a:r>
                        <a:rPr lang="es-MX" b="1" dirty="0"/>
                        <a:t>Espacio disponible en la nube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2gb almacenamiento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5gb almacenamiento</a:t>
                      </a:r>
                    </a:p>
                    <a:p>
                      <a:r>
                        <a:rPr lang="es-MX" sz="1400" dirty="0"/>
                        <a:t>15gb para videos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50gb almacenamiento</a:t>
                      </a:r>
                    </a:p>
                    <a:p>
                      <a:r>
                        <a:rPr lang="es-MX" sz="1400" dirty="0"/>
                        <a:t>15gb para videos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50gb almacenamiento</a:t>
                      </a:r>
                    </a:p>
                    <a:p>
                      <a:r>
                        <a:rPr lang="es-MX" sz="1400" dirty="0"/>
                        <a:t>15gb para videos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100gb almacenamiento </a:t>
                      </a:r>
                    </a:p>
                    <a:p>
                      <a:r>
                        <a:rPr lang="es-MX" sz="1600" dirty="0"/>
                        <a:t>15gb para videos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069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65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E6CC3-BA14-4C28-B891-5E2BED450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4A7B95-E4C1-4B0B-A25A-8F61B2585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  <a:p>
            <a:r>
              <a:rPr lang="es-MX" dirty="0"/>
              <a:t>Comunicación en tiempo real</a:t>
            </a:r>
          </a:p>
          <a:p>
            <a:r>
              <a:rPr lang="es-MX" dirty="0"/>
              <a:t>Importación y exportación de datos</a:t>
            </a:r>
          </a:p>
          <a:p>
            <a:r>
              <a:rPr lang="es-MX" dirty="0"/>
              <a:t>Manejo múltiples de proyectos</a:t>
            </a:r>
          </a:p>
          <a:p>
            <a:r>
              <a:rPr lang="es-MX" dirty="0"/>
              <a:t>Planeación</a:t>
            </a:r>
          </a:p>
          <a:p>
            <a:r>
              <a:rPr lang="es-MX" dirty="0"/>
              <a:t>Programación</a:t>
            </a:r>
          </a:p>
          <a:p>
            <a:r>
              <a:rPr lang="es-MX" dirty="0"/>
              <a:t>Opera en la nube</a:t>
            </a:r>
          </a:p>
        </p:txBody>
      </p:sp>
    </p:spTree>
    <p:extLst>
      <p:ext uri="{BB962C8B-B14F-4D97-AF65-F5344CB8AC3E}">
        <p14:creationId xmlns:p14="http://schemas.microsoft.com/office/powerpoint/2010/main" val="2459105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21885-497F-4DE9-B4F5-001DC341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Características+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DA6711-00ED-4947-ADBF-04C0D2BC7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63140"/>
            <a:ext cx="10820400" cy="4024125"/>
          </a:xfrm>
        </p:spPr>
        <p:txBody>
          <a:bodyPr>
            <a:normAutofit lnSpcReduction="10000"/>
          </a:bodyPr>
          <a:lstStyle/>
          <a:p>
            <a:r>
              <a:rPr lang="es-MX" sz="2400" dirty="0"/>
              <a:t>Profesional</a:t>
            </a:r>
          </a:p>
          <a:p>
            <a:pPr lvl="1"/>
            <a:r>
              <a:rPr lang="es-MX" sz="2400" dirty="0"/>
              <a:t>Diagrama Gantt  (Elaboración de presupuesto y control de costo)</a:t>
            </a:r>
          </a:p>
          <a:p>
            <a:pPr lvl="1"/>
            <a:endParaRPr lang="es-MX" sz="2400" dirty="0"/>
          </a:p>
          <a:p>
            <a:pPr lvl="1"/>
            <a:r>
              <a:rPr lang="es-MX" sz="2400" dirty="0"/>
              <a:t>Business</a:t>
            </a:r>
          </a:p>
          <a:p>
            <a:pPr lvl="2"/>
            <a:r>
              <a:rPr lang="es-MX" sz="2000" dirty="0"/>
              <a:t>Calendarios</a:t>
            </a:r>
          </a:p>
          <a:p>
            <a:pPr lvl="2"/>
            <a:r>
              <a:rPr lang="es-MX" sz="2000" dirty="0"/>
              <a:t>Presentaciones de progreso</a:t>
            </a:r>
          </a:p>
          <a:p>
            <a:pPr lvl="2"/>
            <a:r>
              <a:rPr lang="es-MX" sz="2000" dirty="0"/>
              <a:t>Manejo con múltiples trabajos</a:t>
            </a:r>
          </a:p>
          <a:p>
            <a:pPr lvl="2"/>
            <a:r>
              <a:rPr lang="es-MX" sz="2000" dirty="0"/>
              <a:t>Producción de informes </a:t>
            </a:r>
          </a:p>
          <a:p>
            <a:pPr lvl="2"/>
            <a:r>
              <a:rPr lang="es-MX" sz="2000" dirty="0"/>
              <a:t>Administración de recursos</a:t>
            </a:r>
          </a:p>
          <a:p>
            <a:pPr lvl="2"/>
            <a:endParaRPr lang="es-MX" sz="2000" dirty="0"/>
          </a:p>
          <a:p>
            <a:pPr lvl="3"/>
            <a:r>
              <a:rPr lang="es-MX" sz="1800" dirty="0"/>
              <a:t>Enterprise</a:t>
            </a:r>
          </a:p>
          <a:p>
            <a:pPr lvl="4"/>
            <a:r>
              <a:rPr lang="es-MX" sz="1800" dirty="0"/>
              <a:t>Seguridad</a:t>
            </a:r>
          </a:p>
        </p:txBody>
      </p:sp>
    </p:spTree>
    <p:extLst>
      <p:ext uri="{BB962C8B-B14F-4D97-AF65-F5344CB8AC3E}">
        <p14:creationId xmlns:p14="http://schemas.microsoft.com/office/powerpoint/2010/main" val="279002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3E5F5-7CE3-4FBB-8354-125113CB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Integración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B2FC7C-C0BF-4EF9-85FA-2F40E44BB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Disponible para Windows y Mac, aplicaciones móviles </a:t>
            </a:r>
          </a:p>
          <a:p>
            <a:r>
              <a:rPr lang="es-MX" dirty="0"/>
              <a:t>Extensiones con Adobe </a:t>
            </a:r>
            <a:r>
              <a:rPr lang="es-MX" dirty="0" err="1"/>
              <a:t>Creative</a:t>
            </a:r>
            <a:r>
              <a:rPr lang="es-MX" dirty="0"/>
              <a:t> Cloud</a:t>
            </a:r>
          </a:p>
          <a:p>
            <a:r>
              <a:rPr lang="es-MX" dirty="0"/>
              <a:t>Almacenamiento con box, Google drive, OneDrive</a:t>
            </a:r>
          </a:p>
          <a:p>
            <a:r>
              <a:rPr lang="es-MX" dirty="0"/>
              <a:t>Chat/mensaje con Microsoft </a:t>
            </a:r>
            <a:r>
              <a:rPr lang="es-MX" dirty="0" err="1"/>
              <a:t>teams</a:t>
            </a:r>
            <a:r>
              <a:rPr lang="es-MX" dirty="0"/>
              <a:t>, </a:t>
            </a:r>
            <a:r>
              <a:rPr lang="es-MX" dirty="0" err="1"/>
              <a:t>hangouts</a:t>
            </a:r>
            <a:r>
              <a:rPr lang="es-MX" dirty="0"/>
              <a:t> chat, </a:t>
            </a:r>
            <a:r>
              <a:rPr lang="es-MX" dirty="0" err="1"/>
              <a:t>Slack</a:t>
            </a:r>
            <a:r>
              <a:rPr lang="es-MX" dirty="0"/>
              <a:t>, </a:t>
            </a:r>
            <a:r>
              <a:rPr lang="es-MX" dirty="0" err="1"/>
              <a:t>HipChat</a:t>
            </a:r>
            <a:endParaRPr lang="es-MX" dirty="0"/>
          </a:p>
          <a:p>
            <a:r>
              <a:rPr lang="es-MX" dirty="0"/>
              <a:t>Software/IT con JIRA, GitHub</a:t>
            </a:r>
          </a:p>
          <a:p>
            <a:r>
              <a:rPr lang="es-MX" dirty="0"/>
              <a:t>Inicio de sesión única - </a:t>
            </a:r>
            <a:r>
              <a:rPr lang="es-MX" dirty="0" err="1"/>
              <a:t>Okta</a:t>
            </a:r>
            <a:r>
              <a:rPr lang="es-MX" dirty="0"/>
              <a:t>, SAML, Microsoft </a:t>
            </a:r>
          </a:p>
          <a:p>
            <a:r>
              <a:rPr lang="es-MX" dirty="0"/>
              <a:t>Integración con correo electrónico (Outlook y Gmail)</a:t>
            </a:r>
          </a:p>
        </p:txBody>
      </p:sp>
    </p:spTree>
    <p:extLst>
      <p:ext uri="{BB962C8B-B14F-4D97-AF65-F5344CB8AC3E}">
        <p14:creationId xmlns:p14="http://schemas.microsoft.com/office/powerpoint/2010/main" val="3995714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7653C-F7BD-43A9-BB02-A9E6B0A0E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Seguridad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3394F2-8970-48A6-AA25-4ABFD7EFA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Autentificación segura </a:t>
            </a:r>
          </a:p>
          <a:p>
            <a:r>
              <a:rPr lang="es-MX" dirty="0"/>
              <a:t>Control de accesos basado en funciones </a:t>
            </a:r>
          </a:p>
          <a:p>
            <a:r>
              <a:rPr lang="es-MX" dirty="0"/>
              <a:t>Seguridades del centro de datos</a:t>
            </a:r>
          </a:p>
          <a:p>
            <a:r>
              <a:rPr lang="es-MX" dirty="0"/>
              <a:t>Protección de datos </a:t>
            </a:r>
          </a:p>
          <a:p>
            <a:pPr lvl="1"/>
            <a:r>
              <a:rPr lang="es-MX" dirty="0"/>
              <a:t>Cifrado </a:t>
            </a:r>
          </a:p>
          <a:p>
            <a:pPr lvl="1"/>
            <a:r>
              <a:rPr lang="es-MX" dirty="0"/>
              <a:t>Seguridad móvil</a:t>
            </a:r>
          </a:p>
          <a:p>
            <a:pPr lvl="1"/>
            <a:r>
              <a:rPr lang="es-MX" dirty="0"/>
              <a:t>Gestión de datos</a:t>
            </a:r>
          </a:p>
          <a:p>
            <a:pPr lvl="1"/>
            <a:r>
              <a:rPr lang="es-MX" dirty="0"/>
              <a:t>Copias de seguridad de datos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95538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BCA17C7-B93D-4BE4-AB0C-C0494BFAE4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419736"/>
              </p:ext>
            </p:extLst>
          </p:nvPr>
        </p:nvGraphicFramePr>
        <p:xfrm>
          <a:off x="685800" y="822324"/>
          <a:ext cx="10820400" cy="3189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0200">
                  <a:extLst>
                    <a:ext uri="{9D8B030D-6E8A-4147-A177-3AD203B41FA5}">
                      <a16:colId xmlns:a16="http://schemas.microsoft.com/office/drawing/2014/main" val="1954449831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3257238102"/>
                    </a:ext>
                  </a:extLst>
                </a:gridCol>
              </a:tblGrid>
              <a:tr h="572136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Ventajas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Desventajas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318120"/>
                  </a:ext>
                </a:extLst>
              </a:tr>
              <a:tr h="2617788">
                <a:tc>
                  <a:txBody>
                    <a:bodyPr/>
                    <a:lstStyle/>
                    <a:p>
                      <a:r>
                        <a:rPr lang="es-MX" dirty="0"/>
                        <a:t>Seguridad </a:t>
                      </a:r>
                    </a:p>
                    <a:p>
                      <a:r>
                        <a:rPr lang="es-MX" dirty="0"/>
                        <a:t>Flexibilidad </a:t>
                      </a:r>
                    </a:p>
                    <a:p>
                      <a:r>
                        <a:rPr lang="es-MX" dirty="0"/>
                        <a:t>Usabilidad </a:t>
                      </a:r>
                    </a:p>
                    <a:p>
                      <a:r>
                        <a:rPr lang="es-MX" dirty="0"/>
                        <a:t>Simulación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/>
                        <a:t>Costo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771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378525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71</TotalTime>
  <Words>250</Words>
  <Application>Microsoft Office PowerPoint</Application>
  <PresentationFormat>Panorámica</PresentationFormat>
  <Paragraphs>84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Estela de condensación</vt:lpstr>
      <vt:lpstr>Wrike  </vt:lpstr>
      <vt:lpstr>¿Qué es WRIKE?</vt:lpstr>
      <vt:lpstr>Precio</vt:lpstr>
      <vt:lpstr>Características</vt:lpstr>
      <vt:lpstr>Características+</vt:lpstr>
      <vt:lpstr>Integración </vt:lpstr>
      <vt:lpstr>Seguridad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Wrike</dc:title>
  <dc:creator>GOMEZ SAN GABRIEL JETHRAN ENRIQUE</dc:creator>
  <cp:lastModifiedBy>GOMEZ SAN GABRIEL JETHRAN ENRIQUE</cp:lastModifiedBy>
  <cp:revision>8</cp:revision>
  <dcterms:created xsi:type="dcterms:W3CDTF">2018-09-12T18:40:06Z</dcterms:created>
  <dcterms:modified xsi:type="dcterms:W3CDTF">2018-09-12T19:51:31Z</dcterms:modified>
</cp:coreProperties>
</file>