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9" r:id="rId13"/>
    <p:sldId id="271" r:id="rId14"/>
    <p:sldId id="272" r:id="rId15"/>
    <p:sldId id="267" r:id="rId16"/>
    <p:sldId id="268" r:id="rId17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696de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696de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313300" y="1965800"/>
            <a:ext cx="44670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Mentor Name:KAJAL JEWANI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1184750" y="1139650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Title: MOVIE BOOKING SYSTEM</a:t>
            </a:r>
            <a:endParaRPr sz="1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13525" y="1895375"/>
            <a:ext cx="3761400" cy="1046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 </a:t>
            </a:r>
            <a:r>
              <a:rPr lang="en" dirty="0">
                <a:solidFill>
                  <a:srgbClr val="980000"/>
                </a:solidFill>
              </a:rPr>
              <a:t>DSA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" dirty="0">
                <a:solidFill>
                  <a:srgbClr val="980000"/>
                </a:solidFill>
              </a:rPr>
              <a:t>: MANAV JETHANI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1032500" y="1"/>
            <a:ext cx="8111499" cy="95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lang="en-US" dirty="0"/>
          </a:p>
          <a:p>
            <a:pPr lvl="0" algn="ctr"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</a:p>
          <a:p>
            <a:pPr marL="1828800" lvl="0" indent="457200">
              <a:buSzPts val="1900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DSA mini Project </a:t>
            </a:r>
          </a:p>
          <a:p>
            <a:pPr marL="1828800" lvl="0" indent="457200">
              <a:buSzPts val="1900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</a:p>
          <a:p>
            <a:pPr lvl="0">
              <a:buSzPts val="2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Sustainability Goal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>
                <a:solidFill>
                  <a:srgbClr val="FFFF00"/>
                </a:solidFill>
              </a:rPr>
              <a:t>B</a:t>
            </a:r>
            <a:r>
              <a:rPr lang="en" dirty="0">
                <a:solidFill>
                  <a:srgbClr val="FFFF00"/>
                </a:solidFill>
              </a:rPr>
              <a:t>ack end Implementation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A8463E-507D-A9AB-E21C-C07A921019A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40888" y="1416118"/>
            <a:ext cx="92257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bookings (FIFO).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storing audience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 of total amount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ID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bookings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enqueue()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dequeue()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Gantt Chart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FFFF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7FAE7D-108D-B1D6-7C0B-68F41C80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56520"/>
              </p:ext>
            </p:extLst>
          </p:nvPr>
        </p:nvGraphicFramePr>
        <p:xfrm>
          <a:off x="311725" y="1323277"/>
          <a:ext cx="8520596" cy="3508917"/>
        </p:xfrm>
        <a:graphic>
          <a:graphicData uri="http://schemas.openxmlformats.org/drawingml/2006/table">
            <a:tbl>
              <a:tblPr/>
              <a:tblGrid>
                <a:gridCol w="1217228">
                  <a:extLst>
                    <a:ext uri="{9D8B030D-6E8A-4147-A177-3AD203B41FA5}">
                      <a16:colId xmlns:a16="http://schemas.microsoft.com/office/drawing/2014/main" val="1629383023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834888490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1434379332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3011246565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2379188884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2171321937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36399489"/>
                    </a:ext>
                  </a:extLst>
                </a:gridCol>
              </a:tblGrid>
              <a:tr h="1652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Task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Description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1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2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3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4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5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272786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1. Problem Analysis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Identify the problem, objectives &amp; scope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80129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2. Requirement Gathering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/>
                        <a:t>Define functional &amp; non-functional requirements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08267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3. System Design (ER + Flowchart)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/>
                        <a:t>Design ER diagram, algorithm &amp; layout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086663"/>
                  </a:ext>
                </a:extLst>
              </a:tr>
              <a:tr h="455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4. Frontend Implementation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Build user interface using printf/scanf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242495"/>
                  </a:ext>
                </a:extLst>
              </a:tr>
              <a:tr h="455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5. Backend Implementation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700"/>
                        <a:t>Implement Queue, 2D Array &amp; logic in C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3062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6. Integration &amp; Testing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Combine frontend &amp; backend, test cases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83342"/>
                  </a:ext>
                </a:extLst>
              </a:tr>
              <a:tr h="455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7. Documentation &amp; Report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Prepare PPT, report, and conclusion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dirty="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984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DEDB-DB7C-BE01-8374-C9024FCC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500925"/>
            <a:ext cx="6089125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FUTURE SCOPE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461D4-21A4-33FE-E064-B0EB578734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H="1">
            <a:off x="9404194" y="1505700"/>
            <a:ext cx="892097" cy="3076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A329B0-00E4-0C73-6DED-FFF3FAF57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1707" y="1505700"/>
            <a:ext cx="58729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selection using 2D seat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storing past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or web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Google Shape;147;p22">
            <a:extLst>
              <a:ext uri="{FF2B5EF4-FFF2-40B4-BE49-F238E27FC236}">
                <a16:creationId xmlns:a16="http://schemas.microsoft.com/office/drawing/2014/main" id="{2995D9E0-BD7D-68B8-D12B-8C787C3CF4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72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14D9-DFA9-1CC0-B140-53F3C741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39" y="500925"/>
            <a:ext cx="5122686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118A1-E752-7C95-B02C-61F2ABF9D83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 flipH="1">
            <a:off x="5206162" y="1515025"/>
            <a:ext cx="3419706" cy="3076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75CDD-6060-B123-065B-EF8460744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79F3D3-8D35-D172-1990-8F30F77C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721" y="1367128"/>
            <a:ext cx="2677759" cy="36943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0B0575-05ED-FF2D-6EE5-876CD245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60" y="1367128"/>
            <a:ext cx="2877264" cy="3663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4FCBDD-AC2C-9966-7232-8AFFF8E5E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6" y="1367128"/>
            <a:ext cx="2823748" cy="3653667"/>
          </a:xfrm>
          <a:prstGeom prst="rect">
            <a:avLst/>
          </a:prstGeom>
        </p:spPr>
      </p:pic>
      <p:pic>
        <p:nvPicPr>
          <p:cNvPr id="19" name="Google Shape;140;p21">
            <a:extLst>
              <a:ext uri="{FF2B5EF4-FFF2-40B4-BE49-F238E27FC236}">
                <a16:creationId xmlns:a16="http://schemas.microsoft.com/office/drawing/2014/main" id="{3A95C080-C857-1DE9-480C-7D6AC35C2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83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A2C4-64B0-1CDC-E53B-DE25F076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9" y="500925"/>
            <a:ext cx="5858666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8BCE-DF29-0BD3-663A-7C348756B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8A01-83C2-1A4E-64B2-D4E6541FDB1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F48AC-C65D-4C8B-ABF6-4C02947D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3" y="1325670"/>
            <a:ext cx="2332702" cy="3702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72387-8AE0-5DCD-45AF-F3569832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59" y="1325670"/>
            <a:ext cx="2797087" cy="3702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55A69-60C1-792A-4E0A-FA325F841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46" y="1325670"/>
            <a:ext cx="2540754" cy="3702057"/>
          </a:xfrm>
          <a:prstGeom prst="rect">
            <a:avLst/>
          </a:prstGeom>
        </p:spPr>
      </p:pic>
      <p:pic>
        <p:nvPicPr>
          <p:cNvPr id="8" name="Google Shape;140;p21">
            <a:extLst>
              <a:ext uri="{FF2B5EF4-FFF2-40B4-BE49-F238E27FC236}">
                <a16:creationId xmlns:a16="http://schemas.microsoft.com/office/drawing/2014/main" id="{73228EF0-7D18-40BA-6CD8-4E8F5CD852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46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Conclusion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4C7398C-3DF8-6C8F-723B-E5A0AFEB4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996001"/>
            <a:ext cx="8520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created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console-based movie ticket booking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(user interaction)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(logic &amp; queue)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audience names, booking IDs, total amount, and queue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for real-world applications.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8AD37-56F8-0133-A725-FD7B261C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426"/>
            <a:ext cx="8637990" cy="3045473"/>
          </a:xfrm>
        </p:spPr>
        <p:txBody>
          <a:bodyPr/>
          <a:lstStyle/>
          <a:p>
            <a:r>
              <a:rPr lang="en-IN" sz="1800" dirty="0"/>
              <a:t>“Programming in C” – E. </a:t>
            </a:r>
            <a:r>
              <a:rPr lang="en-IN" sz="1800" dirty="0" err="1"/>
              <a:t>Balagurusamy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 err="1"/>
              <a:t>GeeksforGeeks</a:t>
            </a:r>
            <a:r>
              <a:rPr lang="en-IN" sz="1800" dirty="0"/>
              <a:t> – Queue and 2D Arrays in C</a:t>
            </a:r>
          </a:p>
          <a:p>
            <a:endParaRPr lang="en-IN" sz="1800" dirty="0"/>
          </a:p>
          <a:p>
            <a:r>
              <a:rPr lang="en-IN" sz="1800" dirty="0" err="1"/>
              <a:t>TutorialsPoint</a:t>
            </a:r>
            <a:r>
              <a:rPr lang="en-IN" sz="1800" dirty="0"/>
              <a:t> – File handling &amp; Console Output in C</a:t>
            </a:r>
          </a:p>
          <a:p>
            <a:endParaRPr lang="en-IN" sz="1800" dirty="0"/>
          </a:p>
          <a:p>
            <a:r>
              <a:rPr lang="en-IN" sz="1800" dirty="0"/>
              <a:t>GitHub – Sample C Projects for beginners</a:t>
            </a: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Implementation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lang="en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Font typeface="Roboto"/>
              <a:buAutoNum type="arabicPeriod"/>
            </a:pP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 Implementation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lang="en-IN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572000" y="1524000"/>
            <a:ext cx="3000000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10. Future Scope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11. Output Screenshots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12. Conclusion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13. References (in IEEE Format)</a:t>
            </a:r>
            <a:endParaRPr sz="1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Introduction to Project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294967295"/>
          </p:nvPr>
        </p:nvSpPr>
        <p:spPr>
          <a:xfrm>
            <a:off x="0" y="1077951"/>
            <a:ext cx="9144000" cy="408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sz="2000" b="1" dirty="0"/>
          </a:p>
          <a:p>
            <a:r>
              <a:rPr lang="en-US" sz="2000" dirty="0"/>
              <a:t>A system to book movie tickets digitally.</a:t>
            </a:r>
          </a:p>
          <a:p>
            <a:endParaRPr lang="en-US" sz="2000" dirty="0"/>
          </a:p>
          <a:p>
            <a:r>
              <a:rPr lang="en-US" sz="2000" dirty="0"/>
              <a:t>Simulates real-life ticket booking process in a console application.</a:t>
            </a:r>
          </a:p>
          <a:p>
            <a:endParaRPr lang="en-US" sz="2000" dirty="0"/>
          </a:p>
          <a:p>
            <a:r>
              <a:rPr lang="en-US" sz="2000" dirty="0"/>
              <a:t>Uses C language, 2D arrays, and queue for audience and booking management.</a:t>
            </a:r>
          </a:p>
          <a:p>
            <a:endParaRPr lang="en-US" sz="2000" dirty="0"/>
          </a:p>
          <a:p>
            <a:r>
              <a:rPr lang="en-US" sz="2000" dirty="0"/>
              <a:t>Helps in managing multiple bookings efficiently.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Problem Statement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79650" y="1132850"/>
            <a:ext cx="8984700" cy="40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285750" indent="-285750"/>
            <a:r>
              <a:rPr lang="en-US" sz="2000" dirty="0"/>
              <a:t>Manual ticket booking is time-consuming.</a:t>
            </a:r>
          </a:p>
          <a:p>
            <a:pPr marL="285750" indent="-285750"/>
            <a:endParaRPr lang="en-US" sz="2000" dirty="0"/>
          </a:p>
          <a:p>
            <a:pPr marL="285750" indent="-285750"/>
            <a:r>
              <a:rPr lang="en-US" sz="2000" dirty="0"/>
              <a:t> Managing audience names, seats, and show timings manually is error-prone.</a:t>
            </a:r>
          </a:p>
          <a:p>
            <a:pPr marL="285750" indent="-285750"/>
            <a:endParaRPr lang="en-US" sz="2000" dirty="0"/>
          </a:p>
          <a:p>
            <a:pPr marL="285750" indent="-285750"/>
            <a:r>
              <a:rPr lang="en-US" sz="2000" dirty="0"/>
              <a:t>Need for an automated system to handle bookings, show details, and payments.</a:t>
            </a:r>
            <a:endParaRPr sz="2000" dirty="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Objectives of the project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dirty="0"/>
              <a:t>To create a console-based movie ticket booking system.</a:t>
            </a:r>
          </a:p>
          <a:p>
            <a:endParaRPr lang="en-US" sz="1800" dirty="0"/>
          </a:p>
          <a:p>
            <a:r>
              <a:rPr lang="en-US" sz="1800" dirty="0"/>
              <a:t>To manage audience names using </a:t>
            </a:r>
            <a:r>
              <a:rPr lang="en-US" sz="1800" b="1" dirty="0"/>
              <a:t>2D arrays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To implement </a:t>
            </a:r>
            <a:r>
              <a:rPr lang="en-US" sz="1800" b="1" dirty="0"/>
              <a:t>queue</a:t>
            </a:r>
            <a:r>
              <a:rPr lang="en-US" sz="1800" dirty="0"/>
              <a:t> for processing bookings in order.</a:t>
            </a:r>
          </a:p>
          <a:p>
            <a:endParaRPr lang="en-US" sz="1800" dirty="0"/>
          </a:p>
          <a:p>
            <a:r>
              <a:rPr lang="en-US" sz="1800" dirty="0"/>
              <a:t>To display booking details in a structured and decorated format.</a:t>
            </a:r>
          </a:p>
          <a:p>
            <a:endParaRPr lang="en-US" sz="1800" dirty="0"/>
          </a:p>
          <a:p>
            <a:r>
              <a:rPr lang="en-US" sz="1800" dirty="0"/>
              <a:t>To calculate total amount automatically.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Rates</a:t>
            </a:r>
            <a:endParaRPr sz="18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33425" y="1435893"/>
            <a:ext cx="8397600" cy="348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Software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C compiler (Turbo C, GCC, Code::Blocks, Dev C++).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Hardware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Minimum 2GB RAM, 1GB free storage.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Functional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Book tickets, display audience list, show timings, process queue.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Non-functional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Fast, simple, easy-to-use console interface.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Statement</a:t>
            </a:r>
            <a:endParaRPr sz="2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9B79-2455-1CF3-D41B-73234571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815" y="500925"/>
            <a:ext cx="7174510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 AND SPACE COMPLEXITY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Google Shape;122;p18">
            <a:extLst>
              <a:ext uri="{FF2B5EF4-FFF2-40B4-BE49-F238E27FC236}">
                <a16:creationId xmlns:a16="http://schemas.microsoft.com/office/drawing/2014/main" id="{A9C3EA69-57A7-6433-EA1B-18588256FF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230E1-D43E-FECA-F7A5-0E279B02084B}"/>
              </a:ext>
            </a:extLst>
          </p:cNvPr>
          <p:cNvSpPr txBox="1"/>
          <p:nvPr/>
        </p:nvSpPr>
        <p:spPr>
          <a:xfrm>
            <a:off x="557561" y="1509132"/>
            <a:ext cx="63004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Time Complexity: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Input names → O(n)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Display audience → O(n)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Queue operations → O(1) (enqueue/dequeue)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IN" sz="1800" b="1" dirty="0"/>
              <a:t>Space Complexity: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2D array for names → O(n*m)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Queue array → O(MAX)</a:t>
            </a:r>
          </a:p>
        </p:txBody>
      </p:sp>
    </p:spTree>
    <p:extLst>
      <p:ext uri="{BB962C8B-B14F-4D97-AF65-F5344CB8AC3E}">
        <p14:creationId xmlns:p14="http://schemas.microsoft.com/office/powerpoint/2010/main" val="33615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Front End Implementation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02A506-A8F2-838D-B34D-B8A9A701BA8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600550"/>
            <a:ext cx="905479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Console-based user interface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Decorative output using lines, stars, and emojis.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Column-wise display of movie list and audience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validations for movie ID, audience count, and show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661</Words>
  <Application>Microsoft Office PowerPoint</Application>
  <PresentationFormat>On-screen Show (16:9)</PresentationFormat>
  <Paragraphs>176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Roboto</vt:lpstr>
      <vt:lpstr>Arial Unicode MS</vt:lpstr>
      <vt:lpstr>Merriweather</vt:lpstr>
      <vt:lpstr>Paradigm</vt:lpstr>
      <vt:lpstr>PowerPoint Presentation</vt:lpstr>
      <vt:lpstr>PowerPoint Presentation</vt:lpstr>
      <vt:lpstr>Content</vt:lpstr>
      <vt:lpstr>Introduction to Project  </vt:lpstr>
      <vt:lpstr>Problem Statement  </vt:lpstr>
      <vt:lpstr>Objectives of the project  </vt:lpstr>
      <vt:lpstr>    Requirements of the system (Hardware, software) </vt:lpstr>
      <vt:lpstr>TIME AND SPACE COMPLEXITY</vt:lpstr>
      <vt:lpstr>Front End Implementation</vt:lpstr>
      <vt:lpstr>Back end Implementation</vt:lpstr>
      <vt:lpstr>Gantt Chart </vt:lpstr>
      <vt:lpstr>FUTURE SCOPE</vt:lpstr>
      <vt:lpstr>OUTPUT</vt:lpstr>
      <vt:lpstr>OUTPUT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kohinoor jethani</cp:lastModifiedBy>
  <cp:revision>2</cp:revision>
  <dcterms:modified xsi:type="dcterms:W3CDTF">2025-10-15T08:00:24Z</dcterms:modified>
</cp:coreProperties>
</file>