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8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387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0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465AC-E6EB-4E39-83E8-951C3313D255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8D67-F167-4B2E-A39C-519FA840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7656-29F6-4B0F-8DD2-C63C7679B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335" y="411480"/>
            <a:ext cx="8825658" cy="2057041"/>
          </a:xfrm>
        </p:spPr>
        <p:txBody>
          <a:bodyPr/>
          <a:lstStyle/>
          <a:p>
            <a:r>
              <a:rPr lang="en-US" sz="4000" dirty="0"/>
              <a:t>Addressing Modern Challenges: Poverty, Climate Change, and Social Polarization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B95E7-EAE7-4D4F-80F8-E0DBDDEC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315" y="2998290"/>
            <a:ext cx="8825658" cy="861420"/>
          </a:xfrm>
        </p:spPr>
        <p:txBody>
          <a:bodyPr/>
          <a:lstStyle/>
          <a:p>
            <a:r>
              <a:rPr lang="en-US" dirty="0"/>
              <a:t>Strategies for Sustainable Solutions</a:t>
            </a:r>
          </a:p>
        </p:txBody>
      </p:sp>
    </p:spTree>
    <p:extLst>
      <p:ext uri="{BB962C8B-B14F-4D97-AF65-F5344CB8AC3E}">
        <p14:creationId xmlns:p14="http://schemas.microsoft.com/office/powerpoint/2010/main" val="215483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C94E-16B5-492C-97CD-D237DAD1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Studies:  Learning from Success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52DA-7948-471B-998F-5784ED35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studies like Germany's Energiewende, Costa Rica's sustainable land management, and Curitiba, Brazil's integrated transportation system highlight successful implementation of similar solutions.</a:t>
            </a:r>
          </a:p>
          <a:p>
            <a:r>
              <a:rPr lang="en-US" sz="2800" dirty="0"/>
              <a:t>Drawing lessons from these experiences can inform our own strategy and enhance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370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46DA-33E7-4CEC-9F3D-871DF2DF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970442"/>
          </a:xfrm>
        </p:spPr>
        <p:txBody>
          <a:bodyPr/>
          <a:lstStyle/>
          <a:p>
            <a:r>
              <a:rPr lang="en-US" dirty="0"/>
              <a:t> Benefits of the Solution:  Positive Impacts on Society and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9BF6-96C1-4BAA-A25B-2BEFB2A6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51760"/>
            <a:ext cx="8946541" cy="3596639"/>
          </a:xfrm>
        </p:spPr>
        <p:txBody>
          <a:bodyPr>
            <a:normAutofit/>
          </a:bodyPr>
          <a:lstStyle/>
          <a:p>
            <a:r>
              <a:rPr lang="en-US" sz="2800" dirty="0"/>
              <a:t>Our proposed solution promises significant benefits, including reduced emissions, job creation, improved public health, enhanced resilience, and biodiversity conservation.</a:t>
            </a:r>
          </a:p>
          <a:p>
            <a:r>
              <a:rPr lang="en-US" sz="2800" dirty="0"/>
              <a:t>These positive outcomes underscore the importance of proactive climate action</a:t>
            </a:r>
          </a:p>
        </p:txBody>
      </p:sp>
    </p:spTree>
    <p:extLst>
      <p:ext uri="{BB962C8B-B14F-4D97-AF65-F5344CB8AC3E}">
        <p14:creationId xmlns:p14="http://schemas.microsoft.com/office/powerpoint/2010/main" val="197562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FEF4-84FD-4A57-B691-3690683E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39022"/>
          </a:xfrm>
        </p:spPr>
        <p:txBody>
          <a:bodyPr/>
          <a:lstStyle/>
          <a:p>
            <a:r>
              <a:rPr lang="en-US" dirty="0"/>
              <a:t>Overcoming Potential Obstacles: Addressing Challenges Head-On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880D-1751-4BC4-8AA2-1DBFDC1A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7400"/>
            <a:ext cx="8946541" cy="4190999"/>
          </a:xfrm>
        </p:spPr>
        <p:txBody>
          <a:bodyPr>
            <a:normAutofit/>
          </a:bodyPr>
          <a:lstStyle/>
          <a:p>
            <a:r>
              <a:rPr lang="en-US" sz="2800" dirty="0"/>
              <a:t>Overcoming obstacles to our solution requires strategic approaches such as policy alignment, financial incentives, stakeholder engagement, education, and addressing social and equity considerations.</a:t>
            </a:r>
          </a:p>
          <a:p>
            <a:r>
              <a:rPr lang="en-US" sz="2800" dirty="0"/>
              <a:t>By proactively addressing challenges, we can pave the way for successful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03419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B6C3-5C0F-4E0B-B5B5-7D5CC0BF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30462"/>
          </a:xfrm>
        </p:spPr>
        <p:txBody>
          <a:bodyPr/>
          <a:lstStyle/>
          <a:p>
            <a:r>
              <a:rPr lang="en-US" sz="4400" dirty="0"/>
              <a:t>Community Involvement and Collaboration: Engaging Communities for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3FCD-E5F1-4604-B9A4-DCBA0A9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34640"/>
            <a:ext cx="8946541" cy="3413759"/>
          </a:xfrm>
        </p:spPr>
        <p:txBody>
          <a:bodyPr>
            <a:normAutofit/>
          </a:bodyPr>
          <a:lstStyle/>
          <a:p>
            <a:r>
              <a:rPr lang="en-US" sz="2800" dirty="0"/>
              <a:t>Building trust, leveraging local knowledge, mobilizing support, ensuring inclusivity, and empowering communities are essential for fostering collaboration and resilience.</a:t>
            </a:r>
          </a:p>
          <a:p>
            <a:r>
              <a:rPr lang="en-US" sz="2800" dirty="0"/>
              <a:t>Engaging communities as partners amplifies the impact of our efforts and ensures relevance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04081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5444-16AE-4C7F-B118-3DDB7B1A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Sustainability: Ensuring Sustainable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C001-D8EB-496B-AFCE-93004A5A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Achieving long-term sustainability demands adaptability, capacity-building, partnership-building, resource efficiency, and community empowerment.</a:t>
            </a:r>
          </a:p>
          <a:p>
            <a:r>
              <a:rPr lang="en-US" sz="2800" dirty="0"/>
              <a:t>By prioritizing these elements, we can create a foundation for enduring progress and resilience.</a:t>
            </a:r>
          </a:p>
        </p:txBody>
      </p:sp>
    </p:spTree>
    <p:extLst>
      <p:ext uri="{BB962C8B-B14F-4D97-AF65-F5344CB8AC3E}">
        <p14:creationId xmlns:p14="http://schemas.microsoft.com/office/powerpoint/2010/main" val="7822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E26-867A-4EAD-B86A-C940B357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8776-2899-4615-B4B1-95F34C24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conclusion, let us acknowledge the complexity of our challenges and embrace community engagement as a catalyst for change.</a:t>
            </a:r>
          </a:p>
          <a:p>
            <a:r>
              <a:rPr lang="en-US" sz="2800" dirty="0"/>
              <a:t>By committing to long-term sustainability and empowering communities, we can collectively shape a brighter future for generations to come.</a:t>
            </a:r>
          </a:p>
        </p:txBody>
      </p:sp>
    </p:spTree>
    <p:extLst>
      <p:ext uri="{BB962C8B-B14F-4D97-AF65-F5344CB8AC3E}">
        <p14:creationId xmlns:p14="http://schemas.microsoft.com/office/powerpoint/2010/main" val="41840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67B7-A2CC-496E-B32C-24332AC7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52FB-741F-48C7-B9DF-F73D9E66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interconnected challenges, spanning poverty, climate change, and social polarization, require urgent attention for the collective well-being of humanity and the planet.</a:t>
            </a:r>
          </a:p>
        </p:txBody>
      </p:sp>
    </p:spTree>
    <p:extLst>
      <p:ext uri="{BB962C8B-B14F-4D97-AF65-F5344CB8AC3E}">
        <p14:creationId xmlns:p14="http://schemas.microsoft.com/office/powerpoint/2010/main" val="29712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A1CC-B21C-4603-8CC0-52CFE54D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Poverty: Understanding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4D21-CC2F-4E62-8B59-55A306A2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Poverty persists as a multifaceted challenge, impacting millions worldwide.</a:t>
            </a:r>
          </a:p>
          <a:p>
            <a:r>
              <a:rPr lang="en-US" sz="2800" dirty="0"/>
              <a:t>Root causes include economic inequality, lack of access to education and healthcare, and systemic injustices.</a:t>
            </a:r>
          </a:p>
          <a:p>
            <a:r>
              <a:rPr lang="en-US" sz="2800" dirty="0"/>
              <a:t>Addressing poverty demands a comprehensive approach that tackles its various dimensions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32485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77FE-A700-4131-B31B-12BDBD8A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Climate Change:  Confronting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91AA-35A2-46D3-B1BD-952A4AF8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Climate change poses an existential threat, driven primarily by human activities such as fossil fuel combustion and deforestation.</a:t>
            </a:r>
          </a:p>
          <a:p>
            <a:r>
              <a:rPr lang="en-US" sz="2800" dirty="0"/>
              <a:t>To mitigate its effects and build resilience, we must adopt strategies like transitioning to renewable energy, sustainable land management, and resilient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0672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4149-CC78-45A0-80BA-3D6FC33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Polarization:  Bridging Social Divides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6C41-C061-418D-B22A-29276F97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polarization manifests through ideological differences, economic disparities, and cultural divides.</a:t>
            </a:r>
          </a:p>
          <a:p>
            <a:r>
              <a:rPr lang="en-US" sz="2800" dirty="0"/>
              <a:t>Fostering empathy, addressing systemic inequalities, and promoting inclusivity are crucial steps toward bridging these divides.</a:t>
            </a:r>
          </a:p>
        </p:txBody>
      </p:sp>
    </p:spTree>
    <p:extLst>
      <p:ext uri="{BB962C8B-B14F-4D97-AF65-F5344CB8AC3E}">
        <p14:creationId xmlns:p14="http://schemas.microsoft.com/office/powerpoint/2010/main" val="258772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6AD-1744-421D-8E7F-AECC5190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18029" cy="2221902"/>
          </a:xfrm>
        </p:spPr>
        <p:txBody>
          <a:bodyPr/>
          <a:lstStyle/>
          <a:p>
            <a:r>
              <a:rPr lang="en-US" dirty="0"/>
              <a:t> Focus on Climate Change: Understanding Climate Change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E804-A352-441B-88CD-7D322150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71800"/>
            <a:ext cx="8946541" cy="3276599"/>
          </a:xfrm>
        </p:spPr>
        <p:txBody>
          <a:bodyPr>
            <a:normAutofit/>
          </a:bodyPr>
          <a:lstStyle/>
          <a:p>
            <a:r>
              <a:rPr lang="en-US" sz="2800" dirty="0"/>
              <a:t>Climate change exacerbates environmental degradation, impacting ecosystems, biodiversity, and natural resources.</a:t>
            </a:r>
          </a:p>
          <a:p>
            <a:r>
              <a:rPr lang="en-US" sz="2800" dirty="0"/>
              <a:t>Its ripple effects extend to human health, economies, and social structures, underscoring the urgency of action.</a:t>
            </a:r>
          </a:p>
        </p:txBody>
      </p:sp>
    </p:spTree>
    <p:extLst>
      <p:ext uri="{BB962C8B-B14F-4D97-AF65-F5344CB8AC3E}">
        <p14:creationId xmlns:p14="http://schemas.microsoft.com/office/powerpoint/2010/main" val="359427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BD5E-6106-4EED-B717-03381E53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Root Causes:  Unveiling Climate Change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083A-8EBB-4945-A032-CAE84632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Greenhouse gas emissions, rampant deforestation, unsustainable consumption patterns, and global power dynamics fuel climate change.</a:t>
            </a:r>
          </a:p>
          <a:p>
            <a:r>
              <a:rPr lang="en-US" sz="2800" dirty="0"/>
              <a:t>Addressing these root causes is paramount for effective climate action and long-term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77267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591F-6183-4827-86E5-9D5000D5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 A Holistic Climate 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A8D6-86D8-4191-A0B2-CB276AD6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proposed solution integrates renewable energy adoption, sustainable land management, decarbonization of transportation, and sustainable consumption practices.</a:t>
            </a:r>
          </a:p>
          <a:p>
            <a:r>
              <a:rPr lang="en-US" sz="2800" dirty="0"/>
              <a:t>Embracing this comprehensive approach offers a pathway to a more sustainable future.</a:t>
            </a:r>
          </a:p>
        </p:txBody>
      </p:sp>
    </p:spTree>
    <p:extLst>
      <p:ext uri="{BB962C8B-B14F-4D97-AF65-F5344CB8AC3E}">
        <p14:creationId xmlns:p14="http://schemas.microsoft.com/office/powerpoint/2010/main" val="303730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233-AB5C-438C-B4DE-F599D60C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Implementation Strategy:  Roadmap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DFBB-7792-47A9-9CC3-CF94FF93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Implementing our solution requires a systematic approach, including assessment, goal-setting, policy development, resource mobilization, technology innovation, and public engagement.</a:t>
            </a:r>
          </a:p>
          <a:p>
            <a:r>
              <a:rPr lang="en-US" sz="2800" dirty="0"/>
              <a:t>Each step is critical for ensuring effective implementation and maximizing impact.</a:t>
            </a:r>
          </a:p>
        </p:txBody>
      </p:sp>
    </p:spTree>
    <p:extLst>
      <p:ext uri="{BB962C8B-B14F-4D97-AF65-F5344CB8AC3E}">
        <p14:creationId xmlns:p14="http://schemas.microsoft.com/office/powerpoint/2010/main" val="364500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633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Addressing Modern Challenges: Poverty, Climate Change, and Social Polarization</vt:lpstr>
      <vt:lpstr>Introduction</vt:lpstr>
      <vt:lpstr>Poverty: Understanding Poverty</vt:lpstr>
      <vt:lpstr> Climate Change:  Confronting Climate Change</vt:lpstr>
      <vt:lpstr>Social Polarization:  Bridging Social Divides</vt:lpstr>
      <vt:lpstr> Focus on Climate Change: Understanding Climate Change Impacts</vt:lpstr>
      <vt:lpstr>Analysis of Root Causes:  Unveiling Climate Change Drivers</vt:lpstr>
      <vt:lpstr>Proposed Solution:  A Holistic Climate Action Plan</vt:lpstr>
      <vt:lpstr>Solution Implementation Strategy:  Roadmap to Action</vt:lpstr>
      <vt:lpstr>Case Studies:  Learning from Success Stories</vt:lpstr>
      <vt:lpstr> Benefits of the Solution:  Positive Impacts on Society and the Environment</vt:lpstr>
      <vt:lpstr>Overcoming Potential Obstacles: Addressing Challenges Head-On</vt:lpstr>
      <vt:lpstr>Community Involvement and Collaboration: Engaging Communities for Change</vt:lpstr>
      <vt:lpstr>Long-Term Sustainability: Ensuring Sustainable Progress</vt:lpstr>
      <vt:lpstr>Conclusion: 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Modern Challenges: Poverty, Climate Change, and Social Polarization</dc:title>
  <dc:creator>jethrosumbeiywet@gmail.com</dc:creator>
  <cp:lastModifiedBy>jethrosumbeiywet@gmail.com</cp:lastModifiedBy>
  <cp:revision>1</cp:revision>
  <dcterms:created xsi:type="dcterms:W3CDTF">2024-03-29T12:08:05Z</dcterms:created>
  <dcterms:modified xsi:type="dcterms:W3CDTF">2024-03-29T12:36:33Z</dcterms:modified>
</cp:coreProperties>
</file>