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748-29B5-42F3-AD3B-3C7F5AE8A8E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ACE5-37A9-4F9C-A03A-83A3A242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748-29B5-42F3-AD3B-3C7F5AE8A8E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ACE5-37A9-4F9C-A03A-83A3A242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4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748-29B5-42F3-AD3B-3C7F5AE8A8E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ACE5-37A9-4F9C-A03A-83A3A242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3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748-29B5-42F3-AD3B-3C7F5AE8A8E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ACE5-37A9-4F9C-A03A-83A3A2422C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424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748-29B5-42F3-AD3B-3C7F5AE8A8E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ACE5-37A9-4F9C-A03A-83A3A242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67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748-29B5-42F3-AD3B-3C7F5AE8A8E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ACE5-37A9-4F9C-A03A-83A3A242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1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748-29B5-42F3-AD3B-3C7F5AE8A8E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ACE5-37A9-4F9C-A03A-83A3A242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13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748-29B5-42F3-AD3B-3C7F5AE8A8E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ACE5-37A9-4F9C-A03A-83A3A242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62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748-29B5-42F3-AD3B-3C7F5AE8A8E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ACE5-37A9-4F9C-A03A-83A3A242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748-29B5-42F3-AD3B-3C7F5AE8A8E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ACE5-37A9-4F9C-A03A-83A3A242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3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748-29B5-42F3-AD3B-3C7F5AE8A8E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ACE5-37A9-4F9C-A03A-83A3A242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748-29B5-42F3-AD3B-3C7F5AE8A8E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ACE5-37A9-4F9C-A03A-83A3A242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7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748-29B5-42F3-AD3B-3C7F5AE8A8E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ACE5-37A9-4F9C-A03A-83A3A242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0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748-29B5-42F3-AD3B-3C7F5AE8A8E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ACE5-37A9-4F9C-A03A-83A3A242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748-29B5-42F3-AD3B-3C7F5AE8A8E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ACE5-37A9-4F9C-A03A-83A3A242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3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748-29B5-42F3-AD3B-3C7F5AE8A8E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ACE5-37A9-4F9C-A03A-83A3A242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748-29B5-42F3-AD3B-3C7F5AE8A8E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ACE5-37A9-4F9C-A03A-83A3A242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6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1E6748-29B5-42F3-AD3B-3C7F5AE8A8E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ACE5-37A9-4F9C-A03A-83A3A242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71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9937-A66D-47A0-ABD6-D2BC32F56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464" y="375781"/>
            <a:ext cx="11473840" cy="5849655"/>
          </a:xfrm>
        </p:spPr>
        <p:txBody>
          <a:bodyPr/>
          <a:lstStyle/>
          <a:p>
            <a:r>
              <a:rPr lang="en-US" dirty="0"/>
              <a:t>ABSTRACT ON     BLOCKCHAIN TECHNOLOGY IN EGLISH KISWAHILI AND KALENJIN</a:t>
            </a:r>
          </a:p>
        </p:txBody>
      </p:sp>
    </p:spTree>
    <p:extLst>
      <p:ext uri="{BB962C8B-B14F-4D97-AF65-F5344CB8AC3E}">
        <p14:creationId xmlns:p14="http://schemas.microsoft.com/office/powerpoint/2010/main" val="352974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D2C5-EB05-4D09-A4FA-CE6D0436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ABSTRACT(ENGLISH)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4BC2-B4FC-42AB-B8CE-A9AEA2BC2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Blockchain technology has emerged as a transformative force in information technology, offering decentralized, transparent, and secure solutions for various industries</a:t>
            </a:r>
          </a:p>
          <a:p>
            <a:r>
              <a:rPr lang="en-US" sz="2800" dirty="0"/>
              <a:t>This abstract explores the fundamentals, applications, benefits, challenges, and future trends of blockchain in IT.</a:t>
            </a:r>
          </a:p>
        </p:txBody>
      </p:sp>
    </p:spTree>
    <p:extLst>
      <p:ext uri="{BB962C8B-B14F-4D97-AF65-F5344CB8AC3E}">
        <p14:creationId xmlns:p14="http://schemas.microsoft.com/office/powerpoint/2010/main" val="76129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43EB-0C95-4B0F-BEE4-D0CC18D9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8782B-FE2C-4F15-A713-4B41D1C2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From its decentralized structure to its immutable ledger and consensus mechanisms, blockchain provides a robust framework for enhancing trust, efficiency, and innovation</a:t>
            </a:r>
          </a:p>
          <a:p>
            <a:r>
              <a:rPr lang="en-US" sz="2800" dirty="0"/>
              <a:t> Key applications include supply chain management, identity verification, data security, decentralized finance, and smart contracts.</a:t>
            </a:r>
          </a:p>
        </p:txBody>
      </p:sp>
    </p:spTree>
    <p:extLst>
      <p:ext uri="{BB962C8B-B14F-4D97-AF65-F5344CB8AC3E}">
        <p14:creationId xmlns:p14="http://schemas.microsoft.com/office/powerpoint/2010/main" val="278422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073055-2D26-45DB-ABE0-75CE3C008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663575"/>
            <a:ext cx="8947150" cy="5584825"/>
          </a:xfrm>
        </p:spPr>
        <p:txBody>
          <a:bodyPr>
            <a:normAutofit/>
          </a:bodyPr>
          <a:lstStyle/>
          <a:p>
            <a:r>
              <a:rPr lang="en-US" sz="2800" dirty="0"/>
              <a:t>While blockchain offers numerous benefits, challenges such as scalability, energy consumption, regulatory concerns, and privacy considerations remain. </a:t>
            </a:r>
          </a:p>
          <a:p>
            <a:r>
              <a:rPr lang="en-US" sz="2800" dirty="0"/>
              <a:t> Future trends include integration with emerging technologies, interoperability, and mainstream adoption across industries. </a:t>
            </a:r>
          </a:p>
          <a:p>
            <a:r>
              <a:rPr lang="en-US" sz="2800" dirty="0"/>
              <a:t>Case studies illustrate successful implementations of blockchain in supply chain management, identity management, smart contracts, and digital rights management.</a:t>
            </a:r>
          </a:p>
        </p:txBody>
      </p:sp>
    </p:spTree>
    <p:extLst>
      <p:ext uri="{BB962C8B-B14F-4D97-AF65-F5344CB8AC3E}">
        <p14:creationId xmlns:p14="http://schemas.microsoft.com/office/powerpoint/2010/main" val="273599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4CF9-7FBB-46F6-AAFB-E070BAC3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ABSTRACT(KISWAHILI)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88AD7-2C8C-4998-9C16-9A701605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Teknolojia ya Blockchain imejitokeza kama nguvu inayobadilisha katika teknolojia ya habari, ikitoa suluhisho zenye usambazaji, uwazi, na usalama kwa viwanda mbalimbali. </a:t>
            </a:r>
          </a:p>
          <a:p>
            <a:r>
              <a:rPr lang="en-US" sz="2800" dirty="0"/>
              <a:t>Muhtasari huu unachunguza misingi, matumizi, faida, changamoto, na mwelekeo wa siku za usoni wa blockchain katika IT</a:t>
            </a:r>
          </a:p>
        </p:txBody>
      </p:sp>
    </p:spTree>
    <p:extLst>
      <p:ext uri="{BB962C8B-B14F-4D97-AF65-F5344CB8AC3E}">
        <p14:creationId xmlns:p14="http://schemas.microsoft.com/office/powerpoint/2010/main" val="427569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26E9-1E55-4675-89B0-14B14250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2880"/>
            <a:ext cx="8946541" cy="6065519"/>
          </a:xfrm>
        </p:spPr>
        <p:txBody>
          <a:bodyPr>
            <a:noAutofit/>
          </a:bodyPr>
          <a:lstStyle/>
          <a:p>
            <a:r>
              <a:rPr lang="en-US" sz="2800" dirty="0"/>
              <a:t>Kutoka muundo wake </a:t>
            </a:r>
            <a:r>
              <a:rPr lang="en-US" sz="2800" dirty="0" err="1"/>
              <a:t>usio</a:t>
            </a:r>
            <a:r>
              <a:rPr lang="en-US" sz="2800" dirty="0"/>
              <a:t> na </a:t>
            </a:r>
            <a:r>
              <a:rPr lang="en-US" sz="2800" dirty="0" err="1"/>
              <a:t>kituo</a:t>
            </a:r>
            <a:r>
              <a:rPr lang="en-US" sz="2800" dirty="0"/>
              <a:t> cha </a:t>
            </a:r>
            <a:r>
              <a:rPr lang="en-US" sz="2800" dirty="0" err="1"/>
              <a:t>kati</a:t>
            </a:r>
            <a:r>
              <a:rPr lang="en-US" sz="2800" dirty="0"/>
              <a:t> hadi </a:t>
            </a:r>
            <a:r>
              <a:rPr lang="en-US" sz="2800" dirty="0" err="1"/>
              <a:t>kumbukumbu</a:t>
            </a:r>
            <a:r>
              <a:rPr lang="en-US" sz="2800" dirty="0"/>
              <a:t> yake </a:t>
            </a:r>
            <a:r>
              <a:rPr lang="en-US" sz="2800" dirty="0" err="1"/>
              <a:t>isiyo</a:t>
            </a:r>
            <a:r>
              <a:rPr lang="en-US" sz="2800" dirty="0"/>
              <a:t> </a:t>
            </a:r>
            <a:r>
              <a:rPr lang="en-US" sz="2800" dirty="0" err="1"/>
              <a:t>badilika</a:t>
            </a:r>
            <a:r>
              <a:rPr lang="en-US" sz="2800" dirty="0"/>
              <a:t> na </a:t>
            </a:r>
            <a:r>
              <a:rPr lang="en-US" sz="2800" dirty="0" err="1"/>
              <a:t>michakato</a:t>
            </a:r>
            <a:r>
              <a:rPr lang="en-US" sz="2800" dirty="0"/>
              <a:t> ya </a:t>
            </a:r>
            <a:r>
              <a:rPr lang="en-US" sz="2800" dirty="0" err="1"/>
              <a:t>makubaliano</a:t>
            </a:r>
            <a:r>
              <a:rPr lang="en-US" sz="2800" dirty="0"/>
              <a:t>, blockchain </a:t>
            </a:r>
            <a:r>
              <a:rPr lang="en-US" sz="2800" dirty="0" err="1"/>
              <a:t>hutoa</a:t>
            </a:r>
            <a:r>
              <a:rPr lang="en-US" sz="2800" dirty="0"/>
              <a:t> </a:t>
            </a:r>
            <a:r>
              <a:rPr lang="en-US" sz="2800" dirty="0" err="1"/>
              <a:t>mfumo</a:t>
            </a:r>
            <a:r>
              <a:rPr lang="en-US" sz="2800" dirty="0"/>
              <a:t> </a:t>
            </a:r>
            <a:r>
              <a:rPr lang="en-US" sz="2800" dirty="0" err="1"/>
              <a:t>imara</a:t>
            </a:r>
            <a:r>
              <a:rPr lang="en-US" sz="2800" dirty="0"/>
              <a:t> wa </a:t>
            </a:r>
            <a:r>
              <a:rPr lang="en-US" sz="2800" dirty="0" err="1"/>
              <a:t>kuboresha</a:t>
            </a:r>
            <a:r>
              <a:rPr lang="en-US" sz="2800" dirty="0"/>
              <a:t> </a:t>
            </a:r>
            <a:r>
              <a:rPr lang="en-US" sz="2800" dirty="0" err="1"/>
              <a:t>imani</a:t>
            </a:r>
            <a:r>
              <a:rPr lang="en-US" sz="2800" dirty="0"/>
              <a:t>, </a:t>
            </a:r>
            <a:r>
              <a:rPr lang="en-US" sz="2800" dirty="0" err="1"/>
              <a:t>ufanisi</a:t>
            </a:r>
            <a:r>
              <a:rPr lang="en-US" sz="2800" dirty="0"/>
              <a:t>, na </a:t>
            </a:r>
            <a:r>
              <a:rPr lang="en-US" sz="2800" dirty="0" err="1"/>
              <a:t>ubunifu</a:t>
            </a:r>
            <a:r>
              <a:rPr lang="en-US" sz="2800" dirty="0"/>
              <a:t>.</a:t>
            </a:r>
          </a:p>
          <a:p>
            <a:r>
              <a:rPr lang="en-US" sz="2800" dirty="0"/>
              <a:t>Matumizi </a:t>
            </a:r>
            <a:r>
              <a:rPr lang="en-US" sz="2800" dirty="0" err="1"/>
              <a:t>muhimu</a:t>
            </a:r>
            <a:r>
              <a:rPr lang="en-US" sz="2800" dirty="0"/>
              <a:t> </a:t>
            </a:r>
            <a:r>
              <a:rPr lang="en-US" sz="2800" dirty="0" err="1"/>
              <a:t>ni</a:t>
            </a:r>
            <a:r>
              <a:rPr lang="en-US" sz="2800" dirty="0"/>
              <a:t> </a:t>
            </a:r>
            <a:r>
              <a:rPr lang="en-US" sz="2800" dirty="0" err="1"/>
              <a:t>pamoja</a:t>
            </a:r>
            <a:r>
              <a:rPr lang="en-US" sz="2800" dirty="0"/>
              <a:t> na </a:t>
            </a:r>
            <a:r>
              <a:rPr lang="en-US" sz="2800" dirty="0" err="1"/>
              <a:t>usimamizi</a:t>
            </a:r>
            <a:r>
              <a:rPr lang="en-US" sz="2800" dirty="0"/>
              <a:t> wa </a:t>
            </a:r>
            <a:r>
              <a:rPr lang="en-US" sz="2800" dirty="0" err="1"/>
              <a:t>minyororo</a:t>
            </a:r>
            <a:r>
              <a:rPr lang="en-US" sz="2800" dirty="0"/>
              <a:t> ya usambazaji, </a:t>
            </a:r>
            <a:r>
              <a:rPr lang="en-US" sz="2800" dirty="0" err="1"/>
              <a:t>uthibitisho</a:t>
            </a:r>
            <a:r>
              <a:rPr lang="en-US" sz="2800" dirty="0"/>
              <a:t> wa </a:t>
            </a:r>
            <a:r>
              <a:rPr lang="en-US" sz="2800" dirty="0" err="1"/>
              <a:t>utambulisho</a:t>
            </a:r>
            <a:r>
              <a:rPr lang="en-US" sz="2800" dirty="0"/>
              <a:t>, usalama wa data, </a:t>
            </a:r>
            <a:r>
              <a:rPr lang="en-US" sz="2800" dirty="0" err="1"/>
              <a:t>fedha</a:t>
            </a:r>
            <a:r>
              <a:rPr lang="en-US" sz="2800" dirty="0"/>
              <a:t> </a:t>
            </a:r>
            <a:r>
              <a:rPr lang="en-US" sz="2800" dirty="0" err="1"/>
              <a:t>zisizo</a:t>
            </a:r>
            <a:r>
              <a:rPr lang="en-US" sz="2800" dirty="0"/>
              <a:t> na </a:t>
            </a:r>
            <a:r>
              <a:rPr lang="en-US" sz="2800" dirty="0" err="1"/>
              <a:t>kati</a:t>
            </a:r>
            <a:r>
              <a:rPr lang="en-US" sz="2800" dirty="0"/>
              <a:t>, na </a:t>
            </a:r>
            <a:r>
              <a:rPr lang="en-US" sz="2800" dirty="0" err="1"/>
              <a:t>mikataba</a:t>
            </a:r>
            <a:r>
              <a:rPr lang="en-US" sz="2800" dirty="0"/>
              <a:t> smart. </a:t>
            </a:r>
            <a:r>
              <a:rPr lang="en-US" sz="2800" dirty="0" err="1"/>
              <a:t>Ingawa</a:t>
            </a:r>
            <a:r>
              <a:rPr lang="en-US" sz="2800" dirty="0"/>
              <a:t> blockchain </a:t>
            </a:r>
            <a:r>
              <a:rPr lang="en-US" sz="2800" dirty="0" err="1"/>
              <a:t>inatoa</a:t>
            </a:r>
            <a:r>
              <a:rPr lang="en-US" sz="2800" dirty="0"/>
              <a:t> faida </a:t>
            </a:r>
            <a:r>
              <a:rPr lang="en-US" sz="2800" dirty="0" err="1"/>
              <a:t>nyingi</a:t>
            </a:r>
            <a:r>
              <a:rPr lang="en-US" sz="2800" dirty="0"/>
              <a:t>, changamoto kama vile </a:t>
            </a:r>
            <a:r>
              <a:rPr lang="en-US" sz="2800" dirty="0" err="1"/>
              <a:t>ugumu</a:t>
            </a:r>
            <a:r>
              <a:rPr lang="en-US" sz="2800" dirty="0"/>
              <a:t>, matumizi ya </a:t>
            </a:r>
            <a:r>
              <a:rPr lang="en-US" sz="2800" dirty="0" err="1"/>
              <a:t>nishati</a:t>
            </a:r>
            <a:r>
              <a:rPr lang="en-US" sz="2800" dirty="0"/>
              <a:t>, </a:t>
            </a:r>
            <a:r>
              <a:rPr lang="en-US" sz="2800" dirty="0" err="1"/>
              <a:t>wasiwasi</a:t>
            </a:r>
            <a:r>
              <a:rPr lang="en-US" sz="2800" dirty="0"/>
              <a:t> wa </a:t>
            </a:r>
            <a:r>
              <a:rPr lang="en-US" sz="2800" dirty="0" err="1"/>
              <a:t>kisheria</a:t>
            </a:r>
            <a:r>
              <a:rPr lang="en-US" sz="2800" dirty="0"/>
              <a:t>, na </a:t>
            </a:r>
            <a:r>
              <a:rPr lang="en-US" sz="2800" dirty="0" err="1"/>
              <a:t>maswala</a:t>
            </a:r>
            <a:r>
              <a:rPr lang="en-US" sz="2800" dirty="0"/>
              <a:t> ya </a:t>
            </a:r>
            <a:r>
              <a:rPr lang="en-US" sz="2800" dirty="0" err="1"/>
              <a:t>faragha</a:t>
            </a:r>
            <a:r>
              <a:rPr lang="en-US" sz="2800" dirty="0"/>
              <a:t> bado </a:t>
            </a:r>
            <a:r>
              <a:rPr lang="en-US" sz="2800" dirty="0" err="1"/>
              <a:t>yapo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0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7B39-9186-43C8-AEF3-33E6EF56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Mwelekeo wa siku za usoni 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 err="1"/>
              <a:t>pamoja</a:t>
            </a:r>
            <a:r>
              <a:rPr lang="en-US" sz="2000" dirty="0"/>
              <a:t> na </a:t>
            </a:r>
            <a:r>
              <a:rPr lang="en-US" sz="2000" dirty="0" err="1"/>
              <a:t>kuingiliana</a:t>
            </a:r>
            <a:r>
              <a:rPr lang="en-US" sz="2000" dirty="0"/>
              <a:t> na teknolojia </a:t>
            </a:r>
            <a:r>
              <a:rPr lang="en-US" sz="2000" dirty="0" err="1"/>
              <a:t>mpya</a:t>
            </a:r>
            <a:r>
              <a:rPr lang="en-US" sz="2000" dirty="0"/>
              <a:t>, </a:t>
            </a:r>
            <a:r>
              <a:rPr lang="en-US" sz="2000" dirty="0" err="1"/>
              <a:t>uwezo</a:t>
            </a:r>
            <a:r>
              <a:rPr lang="en-US" sz="2000" dirty="0"/>
              <a:t> wa </a:t>
            </a:r>
            <a:r>
              <a:rPr lang="en-US" sz="2000" dirty="0" err="1"/>
              <a:t>kufanya</a:t>
            </a:r>
            <a:r>
              <a:rPr lang="en-US" sz="2000" dirty="0"/>
              <a:t> </a:t>
            </a:r>
            <a:r>
              <a:rPr lang="en-US" sz="2000" dirty="0" err="1"/>
              <a:t>kazi</a:t>
            </a:r>
            <a:r>
              <a:rPr lang="en-US" sz="2000" dirty="0"/>
              <a:t> kwa </a:t>
            </a:r>
            <a:r>
              <a:rPr lang="en-US" sz="2000" dirty="0" err="1"/>
              <a:t>pamoja</a:t>
            </a:r>
            <a:r>
              <a:rPr lang="en-US" sz="2000" dirty="0"/>
              <a:t>, na </a:t>
            </a:r>
            <a:r>
              <a:rPr lang="en-US" sz="2000" dirty="0" err="1"/>
              <a:t>kupitishwa</a:t>
            </a:r>
            <a:r>
              <a:rPr lang="en-US" sz="2000" dirty="0"/>
              <a:t> kwa </a:t>
            </a:r>
            <a:r>
              <a:rPr lang="en-US" sz="2000" dirty="0" err="1"/>
              <a:t>kawaida</a:t>
            </a:r>
            <a:r>
              <a:rPr lang="en-US" sz="2000" dirty="0"/>
              <a:t> katika viwanda mbalimbali. </a:t>
            </a:r>
            <a:r>
              <a:rPr lang="en-US" sz="2000" dirty="0" err="1"/>
              <a:t>Mifano</a:t>
            </a:r>
            <a:r>
              <a:rPr lang="en-US" sz="2000" dirty="0"/>
              <a:t> ya </a:t>
            </a:r>
            <a:r>
              <a:rPr lang="en-US" sz="2000" dirty="0" err="1"/>
              <a:t>mafanikio</a:t>
            </a:r>
            <a:r>
              <a:rPr lang="en-US" sz="2000" dirty="0"/>
              <a:t> </a:t>
            </a:r>
            <a:r>
              <a:rPr lang="en-US" sz="2000" dirty="0" err="1"/>
              <a:t>inaonyesha</a:t>
            </a:r>
            <a:r>
              <a:rPr lang="en-US" sz="2000" dirty="0"/>
              <a:t> </a:t>
            </a:r>
            <a:r>
              <a:rPr lang="en-US" sz="2000" dirty="0" err="1"/>
              <a:t>utekelezaji</a:t>
            </a:r>
            <a:r>
              <a:rPr lang="en-US" sz="2000" dirty="0"/>
              <a:t> wa blockchain katika </a:t>
            </a:r>
            <a:r>
              <a:rPr lang="en-US" sz="2000" dirty="0" err="1"/>
              <a:t>usimamizi</a:t>
            </a:r>
            <a:r>
              <a:rPr lang="en-US" sz="2000" dirty="0"/>
              <a:t> wa </a:t>
            </a:r>
            <a:r>
              <a:rPr lang="en-US" sz="2000" dirty="0" err="1"/>
              <a:t>minyororo</a:t>
            </a:r>
            <a:r>
              <a:rPr lang="en-US" sz="2000" dirty="0"/>
              <a:t> ya usambazaji, </a:t>
            </a:r>
            <a:r>
              <a:rPr lang="en-US" sz="2000" dirty="0" err="1"/>
              <a:t>uthibitisho</a:t>
            </a:r>
            <a:r>
              <a:rPr lang="en-US" sz="2000" dirty="0"/>
              <a:t> wa </a:t>
            </a:r>
            <a:r>
              <a:rPr lang="en-US" sz="2000" dirty="0" err="1"/>
              <a:t>utambulisho</a:t>
            </a:r>
            <a:r>
              <a:rPr lang="en-US" sz="2000" dirty="0"/>
              <a:t>, </a:t>
            </a:r>
            <a:r>
              <a:rPr lang="en-US" sz="2000" dirty="0" err="1"/>
              <a:t>mikataba</a:t>
            </a:r>
            <a:r>
              <a:rPr lang="en-US" sz="2000" dirty="0"/>
              <a:t> smart, na </a:t>
            </a:r>
            <a:r>
              <a:rPr lang="en-US" sz="2000" dirty="0" err="1"/>
              <a:t>usimamizi</a:t>
            </a:r>
            <a:r>
              <a:rPr lang="en-US" sz="2000" dirty="0"/>
              <a:t> wa </a:t>
            </a:r>
            <a:r>
              <a:rPr lang="en-US" sz="2000" dirty="0" err="1"/>
              <a:t>haki</a:t>
            </a:r>
            <a:r>
              <a:rPr lang="en-US" sz="2000" dirty="0"/>
              <a:t> za </a:t>
            </a:r>
            <a:r>
              <a:rPr lang="en-US" sz="2000" dirty="0" err="1"/>
              <a:t>dijiti</a:t>
            </a:r>
            <a:r>
              <a:rPr lang="en-US" sz="20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2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3955-4DE8-410C-8C1B-24B1FAAE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ABSTRACT(KALENJIN)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FC59-4D9D-4697-B854-FA59583EC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BLOCKCHAIN TECHNOLOGY ko </a:t>
            </a:r>
            <a:r>
              <a:rPr lang="en-US" sz="2800" dirty="0" err="1"/>
              <a:t>kikoik</a:t>
            </a:r>
            <a:r>
              <a:rPr lang="en-US" sz="2800" dirty="0"/>
              <a:t> </a:t>
            </a:r>
            <a:r>
              <a:rPr lang="en-US" sz="2800" dirty="0" err="1"/>
              <a:t>walet</a:t>
            </a:r>
            <a:r>
              <a:rPr lang="en-US" sz="2800" dirty="0"/>
              <a:t> in </a:t>
            </a:r>
            <a:r>
              <a:rPr lang="en-US" sz="2800" dirty="0" err="1"/>
              <a:t>kasari</a:t>
            </a:r>
            <a:r>
              <a:rPr lang="en-US" sz="2800" dirty="0"/>
              <a:t> </a:t>
            </a:r>
            <a:r>
              <a:rPr lang="en-US" sz="2800" dirty="0" err="1"/>
              <a:t>kpnu</a:t>
            </a:r>
            <a:r>
              <a:rPr lang="en-US" sz="2800" dirty="0"/>
              <a:t> </a:t>
            </a:r>
            <a:r>
              <a:rPr lang="en-US" sz="2800" dirty="0" err="1"/>
              <a:t>walutik</a:t>
            </a:r>
            <a:r>
              <a:rPr lang="en-US" sz="2800" dirty="0"/>
              <a:t> </a:t>
            </a:r>
            <a:r>
              <a:rPr lang="en-US" sz="2800" dirty="0" err="1"/>
              <a:t>chepo</a:t>
            </a:r>
            <a:r>
              <a:rPr lang="en-US" sz="2800" dirty="0"/>
              <a:t> </a:t>
            </a:r>
            <a:r>
              <a:rPr lang="en-US" sz="2800" dirty="0" err="1"/>
              <a:t>maana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industries </a:t>
            </a:r>
            <a:r>
              <a:rPr lang="en-US" sz="2800" dirty="0" err="1"/>
              <a:t>chchang,absrct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 </a:t>
            </a:r>
            <a:r>
              <a:rPr lang="en-US" sz="2800" dirty="0" err="1"/>
              <a:t>kegere</a:t>
            </a:r>
            <a:r>
              <a:rPr lang="en-US" sz="2800" dirty="0"/>
              <a:t> </a:t>
            </a:r>
            <a:r>
              <a:rPr lang="en-US" sz="2800" dirty="0" err="1"/>
              <a:t>eleo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ngalek</a:t>
            </a:r>
            <a:r>
              <a:rPr lang="en-US" sz="2800" dirty="0"/>
              <a:t> ab technology.</a:t>
            </a:r>
          </a:p>
          <a:p>
            <a:r>
              <a:rPr lang="en-US" sz="2800" dirty="0" err="1"/>
              <a:t>Toreti</a:t>
            </a:r>
            <a:r>
              <a:rPr lang="en-US" sz="2800" dirty="0"/>
              <a:t> </a:t>
            </a:r>
            <a:r>
              <a:rPr lang="en-US" sz="2800" dirty="0" err="1"/>
              <a:t>ngalengab</a:t>
            </a:r>
            <a:r>
              <a:rPr lang="en-US" sz="2800" dirty="0"/>
              <a:t> </a:t>
            </a:r>
            <a:r>
              <a:rPr lang="en-US" sz="2800" dirty="0" err="1"/>
              <a:t>trust,kiboishen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ngaleban</a:t>
            </a:r>
            <a:r>
              <a:rPr lang="en-US" sz="2800" dirty="0"/>
              <a:t> </a:t>
            </a:r>
            <a:r>
              <a:rPr lang="en-US" sz="2800" dirty="0" err="1"/>
              <a:t>kedelivaren,tuguk</a:t>
            </a:r>
            <a:r>
              <a:rPr lang="en-US" sz="2800" dirty="0"/>
              <a:t> </a:t>
            </a:r>
            <a:r>
              <a:rPr lang="en-US" sz="2800" dirty="0" err="1"/>
              <a:t>cheu</a:t>
            </a:r>
            <a:r>
              <a:rPr lang="en-US" sz="2800" dirty="0"/>
              <a:t> supply chain </a:t>
            </a:r>
            <a:r>
              <a:rPr lang="en-US" sz="2800" dirty="0" err="1"/>
              <a:t>management,data</a:t>
            </a:r>
            <a:r>
              <a:rPr lang="en-US" sz="2800" dirty="0"/>
              <a:t> </a:t>
            </a:r>
            <a:r>
              <a:rPr lang="en-US" sz="2800" dirty="0" err="1"/>
              <a:t>security,ngaleb</a:t>
            </a:r>
            <a:r>
              <a:rPr lang="en-US" sz="2800" dirty="0"/>
              <a:t> </a:t>
            </a:r>
            <a:r>
              <a:rPr lang="en-US" sz="2800" dirty="0" err="1"/>
              <a:t>rapinik</a:t>
            </a:r>
            <a:r>
              <a:rPr lang="en-US" sz="2800" dirty="0"/>
              <a:t> </a:t>
            </a:r>
            <a:r>
              <a:rPr lang="en-US" sz="2800" dirty="0" err="1"/>
              <a:t>chetononotin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1300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406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ABSTRACT ON     BLOCKCHAIN TECHNOLOGY IN EGLISH KISWAHILI AND KALENJIN</vt:lpstr>
      <vt:lpstr>ABSTRACT(ENGLISH)</vt:lpstr>
      <vt:lpstr>CONT..</vt:lpstr>
      <vt:lpstr>PowerPoint Presentation</vt:lpstr>
      <vt:lpstr>ABSTRACT(KISWAHILI)</vt:lpstr>
      <vt:lpstr>PowerPoint Presentation</vt:lpstr>
      <vt:lpstr>PowerPoint Presentation</vt:lpstr>
      <vt:lpstr>ABSTRACT(KALENJIN)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ON     BLOCKCHAIN TECHNOLOGY IN EGLISH KISWAHILI AND KALENJIN</dc:title>
  <dc:creator>jethrosumbeiywet@gmail.com</dc:creator>
  <cp:lastModifiedBy>jethrosumbeiywet@gmail.com</cp:lastModifiedBy>
  <cp:revision>1</cp:revision>
  <dcterms:created xsi:type="dcterms:W3CDTF">2024-03-29T10:31:39Z</dcterms:created>
  <dcterms:modified xsi:type="dcterms:W3CDTF">2024-03-29T10:52:04Z</dcterms:modified>
</cp:coreProperties>
</file>