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63"/>
    <p:restoredTop sz="94662"/>
  </p:normalViewPr>
  <p:slideViewPr>
    <p:cSldViewPr snapToGrid="0" snapToObjects="1">
      <p:cViewPr>
        <p:scale>
          <a:sx n="63" d="100"/>
          <a:sy n="63" d="100"/>
        </p:scale>
        <p:origin x="1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274C-D217-8943-A60F-BC90B3A0F61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78A8-231D-D448-AE59-0D6184E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5245"/>
            <a:ext cx="10614285" cy="58161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Initializing </a:t>
            </a:r>
            <a:r>
              <a:rPr lang="en-US" sz="2700" i="1" dirty="0" err="1" smtClean="0"/>
              <a:t>linux_host</a:t>
            </a:r>
            <a:r>
              <a:rPr lang="en-US" sz="2700" dirty="0" smtClean="0"/>
              <a:t> over TPM 2.0 for the first time on a device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2203" y="1925804"/>
            <a:ext cx="930639" cy="4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tao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3869" y="1973474"/>
            <a:ext cx="3074227" cy="78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/>
              <a:t>l</a:t>
            </a:r>
            <a:r>
              <a:rPr lang="en-US" sz="2000" dirty="0" err="1" smtClean="0"/>
              <a:t>inux_host</a:t>
            </a:r>
            <a:r>
              <a:rPr lang="en-US" sz="2000" dirty="0" smtClean="0"/>
              <a:t>  (main)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8096" y="2001811"/>
            <a:ext cx="1615190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LoadDomain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15483" y="1888760"/>
            <a:ext cx="1167359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4362757" y="1888760"/>
            <a:ext cx="2216047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/>
          <p:cNvSpPr/>
          <p:nvPr/>
        </p:nvSpPr>
        <p:spPr>
          <a:xfrm>
            <a:off x="7658096" y="1853247"/>
            <a:ext cx="1855657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2859" y="2166078"/>
            <a:ext cx="10792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78804" y="2199059"/>
            <a:ext cx="1079292" cy="0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418378" y="1880834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e</a:t>
            </a:r>
            <a:r>
              <a:rPr lang="en-US" sz="2000" dirty="0" smtClean="0"/>
              <a:t>xec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881730" y="1734365"/>
            <a:ext cx="583365" cy="43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29670" y="2480245"/>
            <a:ext cx="1364730" cy="1216200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3436490" y="3867494"/>
            <a:ext cx="3324070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NewLinuxHostAdminService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436491" y="3718930"/>
            <a:ext cx="3861841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93497" y="2954555"/>
            <a:ext cx="500903" cy="66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2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3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852"/>
            <a:ext cx="10459720" cy="65779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n-lt"/>
              </a:rPr>
              <a:t>Starting a new Hosted System, consisting of a </a:t>
            </a:r>
            <a:r>
              <a:rPr lang="en-US" sz="2000" dirty="0" err="1" smtClean="0">
                <a:latin typeface="+mn-lt"/>
              </a:rPr>
              <a:t>linux</a:t>
            </a:r>
            <a:r>
              <a:rPr lang="en-US" sz="2000" dirty="0" smtClean="0">
                <a:latin typeface="+mn-lt"/>
              </a:rPr>
              <a:t> process, under a running </a:t>
            </a:r>
            <a:r>
              <a:rPr lang="en-US" sz="2000" i="1" dirty="0" err="1" smtClean="0">
                <a:latin typeface="+mn-lt"/>
              </a:rPr>
              <a:t>linux_host</a:t>
            </a:r>
            <a:r>
              <a:rPr lang="en-US" sz="2000" dirty="0" smtClean="0">
                <a:latin typeface="+mn-lt"/>
              </a:rPr>
              <a:t>.</a:t>
            </a:r>
            <a:endParaRPr lang="en-US" sz="6000" dirty="0"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93077" y="1124262"/>
            <a:ext cx="1076164" cy="44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smtClean="0"/>
              <a:t>tao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887947" y="1196263"/>
            <a:ext cx="2223699" cy="48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 err="1" smtClean="0"/>
              <a:t>tao_launch</a:t>
            </a:r>
            <a:r>
              <a:rPr lang="en-US" sz="2600" dirty="0" smtClean="0"/>
              <a:t> (main)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01480" y="1109272"/>
            <a:ext cx="1167359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2848131" y="1086356"/>
            <a:ext cx="1998766" cy="5775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>
            <a:off x="1768839" y="1386590"/>
            <a:ext cx="107929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48168" y="3302445"/>
            <a:ext cx="1079292" cy="0"/>
          </a:xfrm>
          <a:prstGeom prst="straightConnector1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1829425" y="1086356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Exec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000562" y="1671834"/>
            <a:ext cx="1364730" cy="1216200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529030" y="3093546"/>
            <a:ext cx="2782549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smtClean="0"/>
              <a:t>NewLinuxtAdminClient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448305" y="2939442"/>
            <a:ext cx="2669649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/>
          <p:cNvSpPr/>
          <p:nvPr/>
        </p:nvSpPr>
        <p:spPr>
          <a:xfrm>
            <a:off x="791589" y="4605846"/>
            <a:ext cx="2358845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94480" y="4687736"/>
            <a:ext cx="2782549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NewClientwithCodec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3311579" y="2980495"/>
            <a:ext cx="2336589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17761" y="3082269"/>
            <a:ext cx="2782549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StartHostedProgram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798694" y="2918002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rpc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9910169" y="2939442"/>
            <a:ext cx="2203819" cy="8984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46324" y="2944007"/>
            <a:ext cx="2405572" cy="89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Client_call</a:t>
            </a:r>
            <a:r>
              <a:rPr lang="en-US" sz="2000" dirty="0" smtClean="0"/>
              <a:t> (with binary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a</a:t>
            </a:r>
            <a:r>
              <a:rPr lang="en-US" sz="2000" dirty="0" smtClean="0"/>
              <a:t>nd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6721365" y="2918002"/>
            <a:ext cx="2511845" cy="9900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838130" y="3082270"/>
            <a:ext cx="2485752" cy="653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Linux_host</a:t>
            </a:r>
            <a:r>
              <a:rPr lang="en-US" sz="2000" dirty="0" smtClean="0"/>
              <a:t> </a:t>
            </a:r>
            <a:r>
              <a:rPr lang="en-US" sz="2000" dirty="0" err="1" smtClean="0"/>
              <a:t>rpc</a:t>
            </a:r>
            <a:r>
              <a:rPr lang="en-US" sz="2000" dirty="0" smtClean="0"/>
              <a:t> (</a:t>
            </a:r>
            <a:r>
              <a:rPr lang="en-US" sz="2000" dirty="0" err="1" smtClean="0"/>
              <a:t>HostAdminRPCRequest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9898809" y="4831824"/>
            <a:ext cx="2099903" cy="9094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9838861" y="4902858"/>
            <a:ext cx="2986152" cy="727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Fork (record </a:t>
            </a:r>
            <a:r>
              <a:rPr lang="en-US" sz="2000" dirty="0" err="1" smtClean="0"/>
              <a:t>pid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uid</a:t>
            </a:r>
            <a:r>
              <a:rPr lang="en-US" sz="2000" dirty="0" smtClean="0"/>
              <a:t> to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exec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3871836" y="4607910"/>
            <a:ext cx="1885013" cy="6439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015490" y="4689800"/>
            <a:ext cx="2782549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Oob.SharedFD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6251204" y="4831824"/>
            <a:ext cx="3359520" cy="9094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170321" y="4930073"/>
            <a:ext cx="2782549" cy="59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Measure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Record </a:t>
            </a:r>
            <a:r>
              <a:rPr lang="en-US" sz="2000" dirty="0" err="1" smtClean="0"/>
              <a:t>fd</a:t>
            </a:r>
            <a:r>
              <a:rPr lang="en-US" sz="2000" dirty="0" smtClean="0"/>
              <a:t>, measurement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612629" y="1687145"/>
            <a:ext cx="1018863" cy="1309829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233210" y="3246536"/>
            <a:ext cx="665599" cy="0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025861" y="3608046"/>
            <a:ext cx="8351" cy="1020858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846897" y="3564451"/>
            <a:ext cx="8351" cy="1020858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684029" y="3882000"/>
            <a:ext cx="8351" cy="1020858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0738624" y="3837846"/>
            <a:ext cx="22304" cy="993978"/>
          </a:xfrm>
          <a:prstGeom prst="straightConnector1">
            <a:avLst/>
          </a:prstGeom>
          <a:ln w="25400">
            <a:solidFill>
              <a:schemeClr val="accent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1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59"/>
            <a:ext cx="10515600" cy="3995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a </a:t>
            </a:r>
            <a:r>
              <a:rPr lang="en-US" sz="2000" i="1" dirty="0" err="1" smtClean="0"/>
              <a:t>tao</a:t>
            </a:r>
            <a:r>
              <a:rPr lang="en-US" sz="2000" dirty="0" smtClean="0"/>
              <a:t> interface call (attest) from a Hosted System, consisting of a </a:t>
            </a:r>
            <a:r>
              <a:rPr lang="en-US" sz="2000" dirty="0" err="1" smtClean="0"/>
              <a:t>linux</a:t>
            </a:r>
            <a:r>
              <a:rPr lang="en-US" sz="2000" dirty="0" smtClean="0"/>
              <a:t> process.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3574" y="2369407"/>
            <a:ext cx="1143261" cy="6800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Hosted 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5177" y="2575722"/>
            <a:ext cx="1060005" cy="392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Attest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504086" y="2284346"/>
            <a:ext cx="1662513" cy="9178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5245891" y="2292549"/>
            <a:ext cx="1167359" cy="10444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66599" y="2687953"/>
            <a:ext cx="1079292" cy="0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317125" y="2639668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13250" y="2759989"/>
            <a:ext cx="1079292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92542" y="2292549"/>
            <a:ext cx="1805748" cy="8948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511829" y="2369408"/>
            <a:ext cx="1924682" cy="719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smtClean="0"/>
              <a:t>Linux_host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LinuxAdminRpc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494537" y="2423322"/>
            <a:ext cx="1060005" cy="392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rpc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563662" y="4172149"/>
            <a:ext cx="1805748" cy="8948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82949" y="4249008"/>
            <a:ext cx="1924682" cy="719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/>
              <a:t>t</a:t>
            </a:r>
            <a:r>
              <a:rPr lang="en-US" sz="2000" dirty="0" err="1" smtClean="0"/>
              <a:t>ao.Attest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71840" y="3202230"/>
            <a:ext cx="0" cy="969919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206"/>
            <a:ext cx="10515600" cy="279452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Creating policy key and soft </a:t>
            </a:r>
            <a:r>
              <a:rPr lang="en-US" sz="2000" dirty="0" err="1" smtClean="0"/>
              <a:t>tao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890" y="2128355"/>
            <a:ext cx="570875" cy="272998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/>
              <a:t>tao</a:t>
            </a: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64821" y="1983448"/>
            <a:ext cx="1857531" cy="570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tao_admin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(main)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6230" y="3636484"/>
            <a:ext cx="1615190" cy="59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CreateSoftTaoKeys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55708" y="3631892"/>
            <a:ext cx="1615190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managePolicy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23535" y="3673302"/>
            <a:ext cx="1615190" cy="5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LoadDomain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7924" y="3631893"/>
            <a:ext cx="1917837" cy="59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AddProgramRule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2233" y="3693332"/>
            <a:ext cx="1615190" cy="59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 smtClean="0"/>
              <a:t>CreateDomain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4147" y="2106635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Service?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sp>
        <p:nvSpPr>
          <p:cNvPr id="11" name="Diamond 10"/>
          <p:cNvSpPr/>
          <p:nvPr/>
        </p:nvSpPr>
        <p:spPr>
          <a:xfrm>
            <a:off x="5702527" y="1698155"/>
            <a:ext cx="1615190" cy="112551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8170" y="1999446"/>
            <a:ext cx="1167359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3459217" y="2012191"/>
            <a:ext cx="1167359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3196846" y="3523433"/>
            <a:ext cx="1748233" cy="7370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809716" y="3552176"/>
            <a:ext cx="1581669" cy="554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322353" y="3552175"/>
            <a:ext cx="1993410" cy="6164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7723535" y="3490346"/>
            <a:ext cx="1585248" cy="7386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/>
          <p:cNvSpPr/>
          <p:nvPr/>
        </p:nvSpPr>
        <p:spPr>
          <a:xfrm>
            <a:off x="9960230" y="3490347"/>
            <a:ext cx="1799381" cy="770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" name="Straight Arrow Connector 19"/>
          <p:cNvCxnSpPr>
            <a:stCxn id="12" idx="3"/>
            <a:endCxn id="4" idx="1"/>
          </p:cNvCxnSpPr>
          <p:nvPr/>
        </p:nvCxnSpPr>
        <p:spPr>
          <a:xfrm flipV="1">
            <a:off x="2385529" y="2268765"/>
            <a:ext cx="1079292" cy="79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32180" y="2309745"/>
            <a:ext cx="1079292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2536055" y="1991520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40327" y="2435169"/>
            <a:ext cx="4193496" cy="108826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 flipH="1">
            <a:off x="4070963" y="2587569"/>
            <a:ext cx="2015262" cy="93586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530328" y="2831592"/>
            <a:ext cx="8440" cy="72058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0"/>
          </p:cNvCxnSpPr>
          <p:nvPr/>
        </p:nvCxnSpPr>
        <p:spPr>
          <a:xfrm>
            <a:off x="6947222" y="2534595"/>
            <a:ext cx="1568937" cy="95575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>
            <a:off x="7165314" y="2378137"/>
            <a:ext cx="3694607" cy="11122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5075157" y="2985696"/>
            <a:ext cx="1857531" cy="32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solidFill>
                  <a:schemeClr val="accent1"/>
                </a:solidFill>
              </a:rPr>
              <a:t>f</a:t>
            </a:r>
            <a:r>
              <a:rPr lang="en-US" sz="2000" dirty="0" smtClean="0">
                <a:solidFill>
                  <a:schemeClr val="accent1"/>
                </a:solidFill>
              </a:rPr>
              <a:t>unction call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000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Initializing linux_host over TPM 2.0 for the first time on a device</vt:lpstr>
      <vt:lpstr>Starting a new Hosted System, consisting of a linux process, under a running linux_host.</vt:lpstr>
      <vt:lpstr>Making a tao interface call (attest) from a Hosted System, consisting of a linux process. </vt:lpstr>
      <vt:lpstr>Creating policy key and soft tao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Initializing linux_host over TPM 2.0 for the first time on a device </dc:title>
  <dc:creator>Microsoft Office User</dc:creator>
  <cp:lastModifiedBy>Microsoft Office User</cp:lastModifiedBy>
  <cp:revision>12</cp:revision>
  <dcterms:created xsi:type="dcterms:W3CDTF">2016-07-07T00:53:07Z</dcterms:created>
  <dcterms:modified xsi:type="dcterms:W3CDTF">2016-07-07T20:32:08Z</dcterms:modified>
</cp:coreProperties>
</file>