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 snapToObjects="1">
      <p:cViewPr>
        <p:scale>
          <a:sx n="78" d="100"/>
          <a:sy n="78" d="100"/>
        </p:scale>
        <p:origin x="1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D4EA-B005-1947-A7F4-9E4B9AD96555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8180-C556-744D-8BBE-8F9CF8C7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86" y="1608088"/>
            <a:ext cx="2648607" cy="5960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46577" y="1728797"/>
            <a:ext cx="15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2621" y="353542"/>
            <a:ext cx="1892123" cy="6567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2621" y="371980"/>
            <a:ext cx="219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or</a:t>
            </a:r>
          </a:p>
          <a:p>
            <a:r>
              <a:rPr lang="en-US" dirty="0" err="1" smtClean="0"/>
              <a:t>simpleserver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1150" y="353542"/>
            <a:ext cx="2568836" cy="10206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86102" y="609598"/>
            <a:ext cx="227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simpledomainservice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55429" y="1030009"/>
            <a:ext cx="0" cy="5780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70317" y="1024749"/>
            <a:ext cx="0" cy="578078"/>
          </a:xfrm>
          <a:prstGeom prst="straightConnector1">
            <a:avLst/>
          </a:prstGeom>
          <a:ln w="34925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1393" y="11403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97353" y="5909250"/>
            <a:ext cx="150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nitialization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71148" y="11351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05958" y="696724"/>
            <a:ext cx="24646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016464" y="895042"/>
            <a:ext cx="2464676" cy="0"/>
          </a:xfrm>
          <a:prstGeom prst="straightConnector1">
            <a:avLst/>
          </a:prstGeom>
          <a:ln w="3175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94893" y="1015125"/>
            <a:ext cx="605052" cy="3969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n 46"/>
          <p:cNvSpPr/>
          <p:nvPr/>
        </p:nvSpPr>
        <p:spPr>
          <a:xfrm>
            <a:off x="3515704" y="1261241"/>
            <a:ext cx="867103" cy="709449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flipH="1">
            <a:off x="4828395" y="900823"/>
            <a:ext cx="43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885098" y="11613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514" y="2922814"/>
            <a:ext cx="9151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dirty="0" err="1" smtClean="0"/>
              <a:t>simpleserver</a:t>
            </a:r>
            <a:r>
              <a:rPr lang="en-US" dirty="0" smtClean="0"/>
              <a:t>) generates public/private key pair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simpleclient</a:t>
            </a:r>
            <a:r>
              <a:rPr lang="en-US" dirty="0" smtClean="0"/>
              <a:t>,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simpleclient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</a:t>
            </a:r>
            <a:r>
              <a:rPr lang="en-US" dirty="0" smtClean="0"/>
              <a:t>requests Host System attest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simpleclient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System </a:t>
            </a:r>
            <a:r>
              <a:rPr lang="en-US" dirty="0" err="1" smtClean="0"/>
              <a:t>retuns</a:t>
            </a:r>
            <a:r>
              <a:rPr lang="en-US" dirty="0" smtClean="0"/>
              <a:t> attestation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</a:t>
            </a:r>
            <a:r>
              <a:rPr lang="en-US" dirty="0" smtClean="0"/>
              <a:t>generates additional symmetric keys and request Host System seal </a:t>
            </a:r>
            <a:r>
              <a:rPr lang="en-US" dirty="0" smtClean="0"/>
              <a:t>symmetric </a:t>
            </a:r>
            <a:r>
              <a:rPr lang="en-US" dirty="0" smtClean="0"/>
              <a:t>keys and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simpleclient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System returns sealed blobs.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connects to </a:t>
            </a:r>
            <a:r>
              <a:rPr lang="en-US" dirty="0" err="1" smtClean="0"/>
              <a:t>simpledomainservice</a:t>
            </a:r>
            <a:r>
              <a:rPr lang="en-US" dirty="0" smtClean="0"/>
              <a:t> and transmits attestation.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impledomainservice</a:t>
            </a:r>
            <a:r>
              <a:rPr lang="en-US" dirty="0" smtClean="0"/>
              <a:t> </a:t>
            </a:r>
            <a:r>
              <a:rPr lang="en-US" dirty="0" smtClean="0"/>
              <a:t>returns signed Program Certificate.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impleclient</a:t>
            </a:r>
            <a:r>
              <a:rPr lang="en-US" dirty="0" smtClean="0"/>
              <a:t> </a:t>
            </a:r>
            <a:r>
              <a:rPr lang="en-US" dirty="0" smtClean="0"/>
              <a:t>stores sealed blobs and Program Certificate for later activations.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4377010" y="405972"/>
            <a:ext cx="43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85808" y="1005905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pK</a:t>
            </a:r>
            <a:r>
              <a:rPr lang="en-US" baseline="-25000" dirty="0" err="1" smtClean="0"/>
              <a:t>policy</a:t>
            </a:r>
            <a:endParaRPr lang="en-US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349509" y="1005947"/>
            <a:ext cx="0" cy="5780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84187" y="1000687"/>
            <a:ext cx="0" cy="578078"/>
          </a:xfrm>
          <a:prstGeom prst="straightConnector1">
            <a:avLst/>
          </a:prstGeom>
          <a:ln w="34925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3809" y="1116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385018" y="11110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79288" y="1844393"/>
            <a:ext cx="2648607" cy="5960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85900" y="2014089"/>
            <a:ext cx="15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System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62620" y="408993"/>
            <a:ext cx="1528538" cy="84243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72868" y="640943"/>
            <a:ext cx="171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simpleclient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96221" y="1266314"/>
            <a:ext cx="0" cy="5780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7571" y="1261054"/>
            <a:ext cx="0" cy="578078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5945" y="686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25151" y="1828622"/>
            <a:ext cx="2648607" cy="5960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68703" y="1998318"/>
            <a:ext cx="15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System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51277" y="408994"/>
            <a:ext cx="1528538" cy="826666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04053" y="687522"/>
            <a:ext cx="171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simpleserver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34194" y="1250543"/>
            <a:ext cx="0" cy="5780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857628" y="1245283"/>
            <a:ext cx="0" cy="5780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40158" y="136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87043" y="6345422"/>
            <a:ext cx="126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</a:t>
            </a:r>
            <a:r>
              <a:rPr lang="en-US" sz="2000" b="1" dirty="0" smtClean="0"/>
              <a:t>peration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5223519" y="265029"/>
            <a:ext cx="4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6" idx="1"/>
            <a:endCxn id="53" idx="1"/>
          </p:cNvCxnSpPr>
          <p:nvPr/>
        </p:nvCxnSpPr>
        <p:spPr>
          <a:xfrm flipH="1">
            <a:off x="1679843" y="830212"/>
            <a:ext cx="782777" cy="282940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1246291" y="1113152"/>
            <a:ext cx="867103" cy="709449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87018" y="1113470"/>
            <a:ext cx="33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006109" y="809995"/>
            <a:ext cx="605052" cy="396976"/>
          </a:xfrm>
          <a:prstGeom prst="straightConnector1">
            <a:avLst/>
          </a:prstGeom>
          <a:ln w="349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n 55"/>
          <p:cNvSpPr/>
          <p:nvPr/>
        </p:nvSpPr>
        <p:spPr>
          <a:xfrm>
            <a:off x="8626920" y="1056111"/>
            <a:ext cx="867103" cy="709449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81947" y="669572"/>
            <a:ext cx="3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26594" y="2715534"/>
            <a:ext cx="10511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Simpleserver</a:t>
            </a:r>
            <a:r>
              <a:rPr lang="en-US" dirty="0" smtClean="0"/>
              <a:t> reads previous sealed blobs and </a:t>
            </a:r>
            <a:r>
              <a:rPr lang="en-US" dirty="0"/>
              <a:t>P</a:t>
            </a:r>
            <a:r>
              <a:rPr lang="en-US" dirty="0" smtClean="0"/>
              <a:t>rogram Certificate.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Simpleserver</a:t>
            </a:r>
            <a:r>
              <a:rPr lang="en-US" dirty="0" smtClean="0"/>
              <a:t> requests Host System unseal blobs yielding symmetric keys and private program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system returns unsealed blobs.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Simpleclient</a:t>
            </a:r>
            <a:r>
              <a:rPr lang="en-US" dirty="0" smtClean="0"/>
              <a:t> reads previous sealed blobs and Program Certificate.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Simpleclient</a:t>
            </a:r>
            <a:r>
              <a:rPr lang="en-US" dirty="0" smtClean="0"/>
              <a:t> requests Host System unseal blobs yielding symmetric keys and private program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system returns unsealed blobs.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Simpleclient</a:t>
            </a:r>
            <a:r>
              <a:rPr lang="en-US" dirty="0" smtClean="0"/>
              <a:t> and </a:t>
            </a:r>
            <a:r>
              <a:rPr lang="en-US" dirty="0" err="1" smtClean="0"/>
              <a:t>simpleserver</a:t>
            </a:r>
            <a:r>
              <a:rPr lang="en-US" dirty="0" smtClean="0"/>
              <a:t> open encrypted, integrity protected channel using their program keys and certificates.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Simpleclient</a:t>
            </a:r>
            <a:r>
              <a:rPr lang="en-US" dirty="0" smtClean="0"/>
              <a:t> transmits a request to retrieve secret.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Simpleserver</a:t>
            </a:r>
            <a:r>
              <a:rPr lang="en-US" dirty="0" smtClean="0"/>
              <a:t> </a:t>
            </a:r>
            <a:r>
              <a:rPr lang="en-US" dirty="0" err="1" smtClean="0"/>
              <a:t>retruns</a:t>
            </a:r>
            <a:r>
              <a:rPr lang="en-US" dirty="0" smtClean="0"/>
              <a:t> secret.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018133" y="836768"/>
            <a:ext cx="24646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597" y="1131342"/>
            <a:ext cx="2464676" cy="0"/>
          </a:xfrm>
          <a:prstGeom prst="straightConnector1">
            <a:avLst/>
          </a:prstGeom>
          <a:ln w="31750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4530933" y="794001"/>
            <a:ext cx="4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3022436" y="1373145"/>
            <a:ext cx="60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96847" y="506796"/>
            <a:ext cx="2464676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2415359" y="1360897"/>
            <a:ext cx="13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521944" y="1336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189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2016-02-23T02:35:57Z</dcterms:created>
  <dcterms:modified xsi:type="dcterms:W3CDTF">2016-02-29T23:37:17Z</dcterms:modified>
</cp:coreProperties>
</file>